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saveSubsetFonts="1">
  <p:sldMasterIdLst>
    <p:sldMasterId id="2147483730" r:id="rId1"/>
  </p:sldMasterIdLst>
  <p:notesMasterIdLst>
    <p:notesMasterId r:id="rId25"/>
  </p:notesMasterIdLst>
  <p:handoutMasterIdLst>
    <p:handoutMasterId r:id="rId26"/>
  </p:handoutMasterIdLst>
  <p:sldIdLst>
    <p:sldId id="256" r:id="rId2"/>
    <p:sldId id="315" r:id="rId3"/>
    <p:sldId id="316" r:id="rId4"/>
    <p:sldId id="258" r:id="rId5"/>
    <p:sldId id="299" r:id="rId6"/>
    <p:sldId id="300" r:id="rId7"/>
    <p:sldId id="301" r:id="rId8"/>
    <p:sldId id="302" r:id="rId9"/>
    <p:sldId id="303" r:id="rId10"/>
    <p:sldId id="304" r:id="rId11"/>
    <p:sldId id="305" r:id="rId12"/>
    <p:sldId id="306" r:id="rId13"/>
    <p:sldId id="307" r:id="rId14"/>
    <p:sldId id="298" r:id="rId15"/>
    <p:sldId id="308" r:id="rId16"/>
    <p:sldId id="309" r:id="rId17"/>
    <p:sldId id="297" r:id="rId18"/>
    <p:sldId id="311" r:id="rId19"/>
    <p:sldId id="312" r:id="rId20"/>
    <p:sldId id="296" r:id="rId21"/>
    <p:sldId id="313" r:id="rId22"/>
    <p:sldId id="293" r:id="rId23"/>
    <p:sldId id="314" r:id="rId24"/>
  </p:sldIdLst>
  <p:sldSz cx="9144000" cy="6858000" type="screen4x3"/>
  <p:notesSz cx="6858000" cy="9144000"/>
  <p:defaultTextStyle>
    <a:defPPr>
      <a:defRPr lang="ar-SA"/>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63" autoAdjust="0"/>
    <p:restoredTop sz="65542" autoAdjust="0"/>
  </p:normalViewPr>
  <p:slideViewPr>
    <p:cSldViewPr>
      <p:cViewPr varScale="1">
        <p:scale>
          <a:sx n="59" d="100"/>
          <a:sy n="59" d="100"/>
        </p:scale>
        <p:origin x="-226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4035" name="Rectangle 3"/>
          <p:cNvSpPr>
            <a:spLocks noGrp="1" noChangeArrowheads="1"/>
          </p:cNvSpPr>
          <p:nvPr>
            <p:ph type="dt" sz="quarter" idx="1"/>
          </p:nvPr>
        </p:nvSpPr>
        <p:spPr bwMode="auto">
          <a:xfrm>
            <a:off x="1588"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en-US"/>
          </a:p>
        </p:txBody>
      </p:sp>
      <p:sp>
        <p:nvSpPr>
          <p:cNvPr id="44036" name="Rectangle 4"/>
          <p:cNvSpPr>
            <a:spLocks noGrp="1" noChangeArrowheads="1"/>
          </p:cNvSpPr>
          <p:nvPr>
            <p:ph type="ftr" sz="quarter" idx="2"/>
          </p:nvPr>
        </p:nvSpPr>
        <p:spPr bwMode="auto">
          <a:xfrm>
            <a:off x="388620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4037" name="Rectangle 5"/>
          <p:cNvSpPr>
            <a:spLocks noGrp="1" noChangeArrowheads="1"/>
          </p:cNvSpPr>
          <p:nvPr>
            <p:ph type="sldNum" sz="quarter" idx="3"/>
          </p:nvPr>
        </p:nvSpPr>
        <p:spPr bwMode="auto">
          <a:xfrm>
            <a:off x="1588"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fld id="{1FDEC5C4-98CC-44E0-8BD1-95E76D07C7F3}" type="slidenum">
              <a:rPr lang="ar-SA"/>
              <a:pPr>
                <a:defRPr/>
              </a:pPr>
              <a:t>‹#›</a:t>
            </a:fld>
            <a:endParaRPr lang="en-US"/>
          </a:p>
        </p:txBody>
      </p:sp>
    </p:spTree>
    <p:extLst>
      <p:ext uri="{BB962C8B-B14F-4D97-AF65-F5344CB8AC3E}">
        <p14:creationId xmlns:p14="http://schemas.microsoft.com/office/powerpoint/2010/main" val="14406649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8131" name="Rectangle 3"/>
          <p:cNvSpPr>
            <a:spLocks noGrp="1" noChangeArrowheads="1"/>
          </p:cNvSpPr>
          <p:nvPr>
            <p:ph type="dt" idx="1"/>
          </p:nvPr>
        </p:nvSpPr>
        <p:spPr bwMode="auto">
          <a:xfrm>
            <a:off x="1588"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en-US"/>
          </a:p>
        </p:txBody>
      </p:sp>
      <p:sp>
        <p:nvSpPr>
          <p:cNvPr id="2867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8134" name="Rectangle 6"/>
          <p:cNvSpPr>
            <a:spLocks noGrp="1" noChangeArrowheads="1"/>
          </p:cNvSpPr>
          <p:nvPr>
            <p:ph type="ftr" sz="quarter" idx="4"/>
          </p:nvPr>
        </p:nvSpPr>
        <p:spPr bwMode="auto">
          <a:xfrm>
            <a:off x="388620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8135" name="Rectangle 7"/>
          <p:cNvSpPr>
            <a:spLocks noGrp="1" noChangeArrowheads="1"/>
          </p:cNvSpPr>
          <p:nvPr>
            <p:ph type="sldNum" sz="quarter" idx="5"/>
          </p:nvPr>
        </p:nvSpPr>
        <p:spPr bwMode="auto">
          <a:xfrm>
            <a:off x="1588"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fld id="{E19ACDD7-DF65-4925-BF01-F8D8AF7BC432}" type="slidenum">
              <a:rPr lang="ar-SA"/>
              <a:pPr>
                <a:defRPr/>
              </a:pPr>
              <a:t>‹#›</a:t>
            </a:fld>
            <a:endParaRPr lang="en-US"/>
          </a:p>
        </p:txBody>
      </p:sp>
    </p:spTree>
    <p:extLst>
      <p:ext uri="{BB962C8B-B14F-4D97-AF65-F5344CB8AC3E}">
        <p14:creationId xmlns:p14="http://schemas.microsoft.com/office/powerpoint/2010/main" val="3004350701"/>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Arial" charset="0"/>
        <a:ea typeface="+mn-ea"/>
        <a:cs typeface="Arial" charset="0"/>
      </a:defRPr>
    </a:lvl1pPr>
    <a:lvl2pPr marL="457200" algn="r" rtl="1" eaLnBrk="0" fontAlgn="base" hangingPunct="0">
      <a:spcBef>
        <a:spcPct val="30000"/>
      </a:spcBef>
      <a:spcAft>
        <a:spcPct val="0"/>
      </a:spcAft>
      <a:defRPr sz="1200" kern="1200">
        <a:solidFill>
          <a:schemeClr val="tx1"/>
        </a:solidFill>
        <a:latin typeface="Arial" charset="0"/>
        <a:ea typeface="+mn-ea"/>
        <a:cs typeface="Arial" charset="0"/>
      </a:defRPr>
    </a:lvl2pPr>
    <a:lvl3pPr marL="914400" algn="r" rtl="1" eaLnBrk="0" fontAlgn="base" hangingPunct="0">
      <a:spcBef>
        <a:spcPct val="30000"/>
      </a:spcBef>
      <a:spcAft>
        <a:spcPct val="0"/>
      </a:spcAft>
      <a:defRPr sz="1200" kern="1200">
        <a:solidFill>
          <a:schemeClr val="tx1"/>
        </a:solidFill>
        <a:latin typeface="Arial" charset="0"/>
        <a:ea typeface="+mn-ea"/>
        <a:cs typeface="Arial" charset="0"/>
      </a:defRPr>
    </a:lvl3pPr>
    <a:lvl4pPr marL="1371600" algn="r" rtl="1" eaLnBrk="0" fontAlgn="base" hangingPunct="0">
      <a:spcBef>
        <a:spcPct val="30000"/>
      </a:spcBef>
      <a:spcAft>
        <a:spcPct val="0"/>
      </a:spcAft>
      <a:defRPr sz="1200" kern="1200">
        <a:solidFill>
          <a:schemeClr val="tx1"/>
        </a:solidFill>
        <a:latin typeface="Arial" charset="0"/>
        <a:ea typeface="+mn-ea"/>
        <a:cs typeface="Arial" charset="0"/>
      </a:defRPr>
    </a:lvl4pPr>
    <a:lvl5pPr marL="1828800" algn="r" rtl="1"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r>
              <a:rPr lang="en-US" altLang="en-US" smtClean="0"/>
              <a:t>Hello, and welcome back!</a:t>
            </a:r>
          </a:p>
          <a:p>
            <a:pPr algn="l" rtl="0"/>
            <a:endParaRPr lang="en-US" altLang="en-US" smtClean="0"/>
          </a:p>
          <a:p>
            <a:pPr algn="l" rtl="0"/>
            <a:r>
              <a:rPr lang="en-US" altLang="en-US" smtClean="0"/>
              <a:t>Today we will talk about Computers, their main operations, and the most common types of computers.</a:t>
            </a:r>
          </a:p>
          <a:p>
            <a:pPr algn="l" rtl="0"/>
            <a:endParaRPr lang="en-US" altLang="en-US" smtClean="0"/>
          </a:p>
          <a:p>
            <a:endParaRPr lang="en-US" altLang="en-US" smtClean="0"/>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5559B346-612E-4241-B23D-04F308BA3D99}" type="slidenum">
              <a:rPr lang="ar-SA" altLang="en-US" smtClean="0"/>
              <a:pPr eaLnBrk="1" hangingPunct="1">
                <a:spcBef>
                  <a:spcPct val="0"/>
                </a:spcBef>
              </a:pPr>
              <a:t>1</a:t>
            </a:fld>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r>
              <a:rPr lang="en-US" altLang="en-US" smtClean="0"/>
              <a:t>Last, but not least, movie industry. </a:t>
            </a:r>
          </a:p>
          <a:p>
            <a:pPr algn="l" rtl="0"/>
            <a:endParaRPr lang="en-US" altLang="en-US" smtClean="0"/>
          </a:p>
          <a:p>
            <a:pPr algn="l" rtl="0"/>
            <a:r>
              <a:rPr lang="en-US" altLang="en-US" smtClean="0"/>
              <a:t>Animation movies are designed, drawn and animated using computer programs. Even movies performed by real actors are created using computer programs that design the backgrounds of the scenes, and even the dangerous scenes may be created by computers instead of human actors.</a:t>
            </a: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C082CE9D-DEEC-45B4-8E34-A0A3B0FDC490}" type="slidenum">
              <a:rPr lang="ar-SA" altLang="en-US" smtClean="0"/>
              <a:pPr eaLnBrk="1" hangingPunct="1">
                <a:spcBef>
                  <a:spcPct val="0"/>
                </a:spcBef>
              </a:pPr>
              <a:t>10</a:t>
            </a:fld>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r>
              <a:rPr lang="en-US" altLang="en-US" smtClean="0"/>
              <a:t>Now, before talking about computer operations, we need to understand and distinguish between two concepts:</a:t>
            </a:r>
          </a:p>
          <a:p>
            <a:pPr algn="l" rtl="0"/>
            <a:r>
              <a:rPr lang="en-US" altLang="en-US" smtClean="0"/>
              <a:t>Data and Information</a:t>
            </a:r>
          </a:p>
          <a:p>
            <a:pPr algn="l" rtl="0"/>
            <a:endParaRPr lang="en-US" altLang="en-US" smtClean="0"/>
          </a:p>
          <a:p>
            <a:pPr algn="l" rtl="0"/>
            <a:endParaRPr lang="en-US" altLang="en-US" smtClean="0"/>
          </a:p>
          <a:p>
            <a:pPr algn="l" rtl="0"/>
            <a:r>
              <a:rPr lang="en-US" altLang="en-US" smtClean="0"/>
              <a:t>What is Data?</a:t>
            </a:r>
          </a:p>
          <a:p>
            <a:pPr algn="l" rtl="0"/>
            <a:endParaRPr lang="en-US" altLang="en-US" smtClean="0"/>
          </a:p>
          <a:p>
            <a:pPr algn="l" rtl="0"/>
            <a:r>
              <a:rPr lang="en-US" altLang="en-US" smtClean="0"/>
              <a:t>Data is the raw facts gathered about certain objects. For example, data about students and teachers in a university. Data about citizens in a country. Data about employees in a company. </a:t>
            </a:r>
          </a:p>
          <a:p>
            <a:pPr algn="l" rtl="0"/>
            <a:endParaRPr lang="en-US" altLang="en-US" smtClean="0"/>
          </a:p>
          <a:p>
            <a:pPr algn="l" rtl="0"/>
            <a:r>
              <a:rPr lang="en-US" altLang="en-US" smtClean="0"/>
              <a:t>These data may don’t have important meaning by itself. But, when they are gathered or merged in a proper manner, they produce information.</a:t>
            </a:r>
          </a:p>
          <a:p>
            <a:pPr algn="l" rtl="0"/>
            <a:endParaRPr lang="en-US" altLang="en-US" smtClean="0"/>
          </a:p>
          <a:p>
            <a:pPr algn="l" rtl="0"/>
            <a:r>
              <a:rPr lang="en-US" altLang="en-US" smtClean="0"/>
              <a:t>So, Information, are meaningful data, that can be used in a beneficiary manner.</a:t>
            </a:r>
          </a:p>
          <a:p>
            <a:pPr algn="l" rtl="0"/>
            <a:endParaRPr lang="en-US" altLang="en-US" smtClean="0"/>
          </a:p>
          <a:p>
            <a:pPr algn="l" rtl="0"/>
            <a:endParaRPr lang="en-US" altLang="en-US" smtClean="0"/>
          </a:p>
          <a:p>
            <a:pPr algn="l" rtl="0"/>
            <a:r>
              <a:rPr lang="en-US" altLang="en-US" smtClean="0"/>
              <a:t> </a:t>
            </a: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2C792B11-323E-440B-A93F-C2274806D83B}" type="slidenum">
              <a:rPr lang="ar-SA" altLang="en-US" smtClean="0"/>
              <a:pPr eaLnBrk="1" hangingPunct="1">
                <a:spcBef>
                  <a:spcPct val="0"/>
                </a:spcBef>
              </a:pPr>
              <a:t>11</a:t>
            </a:fld>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r>
              <a:rPr lang="en-US" altLang="en-US" smtClean="0"/>
              <a:t>Let’s have an example, that may make these concepts more clear.</a:t>
            </a:r>
          </a:p>
          <a:p>
            <a:pPr algn="l" rtl="0"/>
            <a:endParaRPr lang="en-US" altLang="en-US" smtClean="0"/>
          </a:p>
          <a:p>
            <a:pPr algn="l" rtl="0"/>
            <a:r>
              <a:rPr lang="en-US" altLang="en-US" smtClean="0"/>
              <a:t>In a university, we gather data about students, like their number, names, major, data of birth,…etc.</a:t>
            </a:r>
          </a:p>
          <a:p>
            <a:pPr algn="l" rtl="0"/>
            <a:r>
              <a:rPr lang="en-US" altLang="en-US" smtClean="0"/>
              <a:t>Also, coursed taught in the university, have important data such as, number, name, the faculty that teaches this courses, ..etc.</a:t>
            </a:r>
          </a:p>
          <a:p>
            <a:pPr algn="l" rtl="0"/>
            <a:r>
              <a:rPr lang="en-US" altLang="en-US" smtClean="0"/>
              <a:t>The same applies, for teachers, an halls.</a:t>
            </a:r>
          </a:p>
          <a:p>
            <a:pPr algn="l" rtl="0"/>
            <a:endParaRPr lang="en-US" altLang="en-US" smtClean="0"/>
          </a:p>
          <a:p>
            <a:pPr algn="l" rtl="0"/>
            <a:r>
              <a:rPr lang="en-US" altLang="en-US" smtClean="0"/>
              <a:t>If we looked at each of these data separately, they might not be that useful. I can retrieve student data alone, but I can’t connect them with the courses they study or the teachers that teach these courses! </a:t>
            </a:r>
          </a:p>
          <a:p>
            <a:pPr algn="l" rtl="0"/>
            <a:endParaRPr lang="en-US" altLang="en-US" smtClean="0"/>
          </a:p>
          <a:p>
            <a:pPr algn="l" rtl="0"/>
            <a:r>
              <a:rPr lang="en-US" altLang="en-US" smtClean="0"/>
              <a:t>So, I have to create this connection, by “Processing” data using computers and produce information.</a:t>
            </a:r>
          </a:p>
          <a:p>
            <a:pPr algn="l" rtl="0"/>
            <a:r>
              <a:rPr lang="en-US" altLang="en-US" smtClean="0"/>
              <a:t>In this example, information may be resembled by the Student Course Schedule. </a:t>
            </a:r>
          </a:p>
          <a:p>
            <a:pPr algn="l" rtl="0"/>
            <a:endParaRPr lang="en-US" altLang="en-US" smtClean="0"/>
          </a:p>
          <a:p>
            <a:pPr algn="l" rtl="0"/>
            <a:r>
              <a:rPr lang="en-US" altLang="en-US" smtClean="0"/>
              <a:t>Each one of you, try to check your course schedule report. You can find that it has certain data about you, the student, your name, number, Major. It has also the number and names of courses registered for this semester, the names of teachers assigned to these courses, and also the number of halls where to attend these courses.</a:t>
            </a:r>
          </a:p>
          <a:p>
            <a:pPr algn="l" rtl="0"/>
            <a:endParaRPr lang="en-US" altLang="en-US" smtClean="0"/>
          </a:p>
          <a:p>
            <a:pPr algn="l" rtl="0"/>
            <a:r>
              <a:rPr lang="en-US" altLang="en-US" smtClean="0"/>
              <a:t>See, This report has merged data in a way that gives use meaningful and useful information that you need as a student.</a:t>
            </a:r>
          </a:p>
          <a:p>
            <a:pPr algn="l" rtl="0"/>
            <a:endParaRPr lang="en-US" altLang="en-US" smtClean="0"/>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B74A0EFB-B3D9-4772-812D-896B0B96E5E0}" type="slidenum">
              <a:rPr lang="ar-SA" altLang="en-US" smtClean="0"/>
              <a:pPr eaLnBrk="1" hangingPunct="1">
                <a:spcBef>
                  <a:spcPct val="0"/>
                </a:spcBef>
              </a:pPr>
              <a:t>12</a:t>
            </a:fld>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r>
              <a:rPr lang="en-US" altLang="en-US" sz="2800" smtClean="0"/>
              <a:t>So, that will lead us to the main Operations performed by a Computer System</a:t>
            </a:r>
          </a:p>
          <a:p>
            <a:pPr algn="l" rtl="0"/>
            <a:endParaRPr lang="en-US" altLang="en-US" sz="2800" smtClean="0"/>
          </a:p>
          <a:p>
            <a:pPr algn="l" rtl="0"/>
            <a:r>
              <a:rPr lang="en-US" altLang="en-US" sz="2800" smtClean="0"/>
              <a:t>1. Input: Which is receiving raw data from outside the computer using input devices such as keyboard and mouse. Who enters these data? Of course, the user. In later lectures we will discuss many types of input devices.</a:t>
            </a:r>
          </a:p>
          <a:p>
            <a:pPr algn="l" rtl="0"/>
            <a:endParaRPr lang="en-US" altLang="en-US" sz="2800" smtClean="0"/>
          </a:p>
          <a:p>
            <a:pPr algn="l" rtl="0"/>
            <a:r>
              <a:rPr lang="en-US" altLang="en-US" sz="2800" smtClean="0"/>
              <a:t>2. Processing: The computer has received the data, and it will start processing it, in a proper manner that suits the user needs. Processing may be merging data to product information report, as in the Student Course Schedule example. Or performing calculations on the data to produce certain results, or transforming data into useful charts.</a:t>
            </a:r>
          </a:p>
          <a:p>
            <a:pPr algn="l" rtl="0"/>
            <a:endParaRPr lang="en-US" altLang="en-US" sz="2800" smtClean="0"/>
          </a:p>
          <a:p>
            <a:pPr algn="l" rtl="0"/>
            <a:r>
              <a:rPr lang="en-US" altLang="en-US" sz="2800" smtClean="0"/>
              <a:t>3. Finally, Output: After computer has processed the data and transformed it into useful information, these information should be given to the user in a proper way, either by printing them using printers, or displaying them on monitors. Printers and monitors are called output devices. We will discuss them in details later.</a:t>
            </a:r>
          </a:p>
          <a:p>
            <a:pPr algn="l" rtl="0"/>
            <a:endParaRPr lang="en-US" altLang="en-US" sz="2800" smtClean="0"/>
          </a:p>
          <a:p>
            <a:pPr algn="l" rtl="0"/>
            <a:r>
              <a:rPr lang="en-US" altLang="en-US" sz="2800" smtClean="0"/>
              <a:t>So, The main three computer operations are: Input, Processing and Output.</a:t>
            </a:r>
          </a:p>
          <a:p>
            <a:pPr algn="l" rtl="0"/>
            <a:endParaRPr lang="en-US" altLang="en-US" sz="2800" smtClean="0"/>
          </a:p>
          <a:p>
            <a:pPr algn="l" rtl="0"/>
            <a:endParaRPr lang="en-US" altLang="en-US" sz="2800" smtClean="0"/>
          </a:p>
          <a:p>
            <a:pPr algn="l" rtl="0"/>
            <a:endParaRPr lang="en-US" altLang="en-US" sz="2800" smtClean="0"/>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76E04A78-4655-453F-B893-DEBA6219F847}" type="slidenum">
              <a:rPr lang="ar-SA" altLang="en-US" smtClean="0"/>
              <a:pPr eaLnBrk="1" hangingPunct="1">
                <a:spcBef>
                  <a:spcPct val="0"/>
                </a:spcBef>
              </a:pPr>
              <a:t>13</a:t>
            </a:fld>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r>
              <a:rPr lang="en-US" altLang="en-US" smtClean="0"/>
              <a:t>Now, we will discuss types of computers available for users. We have several types of computers, that differ according to their capacity (the size of data that can be stored in them) and performance (which is the speed of processing data and producing information).</a:t>
            </a:r>
          </a:p>
          <a:p>
            <a:pPr algn="l" rtl="0"/>
            <a:endParaRPr lang="en-US" altLang="en-US" smtClean="0"/>
          </a:p>
          <a:p>
            <a:pPr algn="l" rtl="0"/>
            <a:r>
              <a:rPr lang="en-US" altLang="en-US" smtClean="0"/>
              <a:t>Thus, we have 6 categories or types of computers.</a:t>
            </a: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AC83D734-58A4-4738-B748-C82048C76FC8}" type="slidenum">
              <a:rPr lang="ar-SA" altLang="en-US" smtClean="0"/>
              <a:pPr eaLnBrk="1" hangingPunct="1">
                <a:spcBef>
                  <a:spcPct val="0"/>
                </a:spcBef>
              </a:pPr>
              <a:t>14</a:t>
            </a:fld>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r>
              <a:rPr lang="en-US" altLang="en-US" smtClean="0"/>
              <a:t>Super Computers, as you can see, are large computers, with very high capacity and of course, very expensive.</a:t>
            </a:r>
          </a:p>
          <a:p>
            <a:pPr algn="l" rtl="0"/>
            <a:r>
              <a:rPr lang="en-US" altLang="en-US" smtClean="0"/>
              <a:t>Usually, they are used for research that need very large amount of data.</a:t>
            </a:r>
          </a:p>
          <a:p>
            <a:pPr algn="l" rtl="0"/>
            <a:endParaRPr lang="en-US" altLang="en-US" smtClean="0"/>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78BC29FC-5CD8-4684-9FF0-27E5EDDCBF1E}" type="slidenum">
              <a:rPr lang="ar-SA" altLang="en-US" smtClean="0"/>
              <a:pPr eaLnBrk="1" hangingPunct="1">
                <a:spcBef>
                  <a:spcPct val="0"/>
                </a:spcBef>
              </a:pPr>
              <a:t>15</a:t>
            </a:fld>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r>
              <a:rPr lang="en-US" altLang="en-US" smtClean="0"/>
              <a:t>Mainframes, are also large sized computers. They usually occupy whole rooms in organizations. They are expensive, but with high processing speed and large storage capacities. Usually used in large organizations such as banks and government institutions.</a:t>
            </a:r>
          </a:p>
          <a:p>
            <a:pPr algn="l" rtl="0"/>
            <a:endParaRPr lang="en-US" altLang="en-US" smtClean="0"/>
          </a:p>
          <a:p>
            <a:pPr algn="l" rtl="0"/>
            <a:r>
              <a:rPr lang="en-US" altLang="en-US" smtClean="0"/>
              <a:t>Mainframes are used to store all data and programs needed in an organization operations, where user access the needed data by terminals (screens that display needed information) connected to the Mainframe.</a:t>
            </a:r>
          </a:p>
          <a:p>
            <a:pPr algn="l" rtl="0"/>
            <a:endParaRPr lang="en-US" altLang="en-US" smtClean="0"/>
          </a:p>
          <a:p>
            <a:pPr algn="l" rtl="0"/>
            <a:r>
              <a:rPr lang="en-US" altLang="en-US" smtClean="0"/>
              <a:t>Some of these terminals are considered dump-terminals (they only display information).</a:t>
            </a:r>
          </a:p>
          <a:p>
            <a:pPr algn="l" rtl="0"/>
            <a:r>
              <a:rPr lang="en-US" altLang="en-US" smtClean="0"/>
              <a:t>Others are considered intelligent-terminals, that allow users to process data or select the information needed to be displayed. Usually, such terminals work by user touch.</a:t>
            </a:r>
          </a:p>
          <a:p>
            <a:pPr algn="l" rtl="0"/>
            <a:endParaRPr lang="en-US" altLang="en-US" smtClean="0"/>
          </a:p>
          <a:p>
            <a:pPr algn="l" rtl="0"/>
            <a:endParaRPr lang="en-US" altLang="en-US" smtClean="0"/>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8F937F27-682E-48DF-98DD-2983B66B3506}" type="slidenum">
              <a:rPr lang="ar-SA" altLang="en-US" smtClean="0"/>
              <a:pPr eaLnBrk="1" hangingPunct="1">
                <a:spcBef>
                  <a:spcPct val="0"/>
                </a:spcBef>
              </a:pPr>
              <a:t>16</a:t>
            </a:fld>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lgn="l" rtl="0">
              <a:defRPr/>
            </a:pPr>
            <a:r>
              <a:rPr lang="en-US" dirty="0" smtClean="0"/>
              <a:t>Personal Computers, PCs. </a:t>
            </a:r>
          </a:p>
          <a:p>
            <a:pPr algn="l" rtl="0">
              <a:defRPr/>
            </a:pPr>
            <a:endParaRPr lang="en-US" dirty="0" smtClean="0"/>
          </a:p>
          <a:p>
            <a:pPr algn="l" rtl="0">
              <a:defRPr/>
            </a:pPr>
            <a:r>
              <a:rPr lang="en-US" dirty="0" smtClean="0"/>
              <a:t>They are small computers that has a full computer system, input devices, processor and output devices.</a:t>
            </a:r>
          </a:p>
          <a:p>
            <a:pPr algn="l" rtl="0">
              <a:defRPr/>
            </a:pPr>
            <a:r>
              <a:rPr lang="en-US" dirty="0" smtClean="0"/>
              <a:t>They are not expensive like the previous types of computers, and they are very popular. Most people own PCs in their homes. Employees in companies use PCs. Teachers and students in universities and schools use PCs. You may be watching this video, using a PC.</a:t>
            </a:r>
          </a:p>
          <a:p>
            <a:pPr algn="l" rtl="0">
              <a:defRPr/>
            </a:pPr>
            <a:endParaRPr lang="en-US" dirty="0" smtClean="0"/>
          </a:p>
          <a:p>
            <a:pPr algn="l" rtl="0">
              <a:defRPr/>
            </a:pPr>
            <a:r>
              <a:rPr lang="en-US" dirty="0" smtClean="0"/>
              <a:t>There are two types of PCs in computer markets:</a:t>
            </a:r>
          </a:p>
          <a:p>
            <a:pPr marL="228600" indent="-228600" algn="l" rtl="0">
              <a:buFontTx/>
              <a:buAutoNum type="arabicPeriod"/>
              <a:defRPr/>
            </a:pPr>
            <a:r>
              <a:rPr lang="en-US" dirty="0" smtClean="0"/>
              <a:t>IBM Compatible Computers: Which can run the same programs as computers made by IBM company. IBM, is a Large computer company, that produced one of the main operating systems called Windows. Compatible computers may be PCs that are not manufactured by IBM, but they can use its Windows and other programs.</a:t>
            </a:r>
          </a:p>
          <a:p>
            <a:pPr marL="228600" indent="-228600" algn="l" rtl="0">
              <a:buFontTx/>
              <a:buAutoNum type="arabicPeriod"/>
              <a:defRPr/>
            </a:pPr>
            <a:r>
              <a:rPr lang="en-US" dirty="0" smtClean="0"/>
              <a:t>Apple Computers: Apple is another large computer company, which can be considered the main competitor of IBM. They use their own operating system (named MAC), which needs special devices and software.</a:t>
            </a:r>
          </a:p>
          <a:p>
            <a:pPr marL="228600" indent="-228600" algn="l" rtl="0">
              <a:buFontTx/>
              <a:buAutoNum type="arabicPeriod"/>
              <a:defRPr/>
            </a:pPr>
            <a:endParaRPr lang="en-US" dirty="0"/>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6EC290ED-8E97-4321-AB3C-1FA850B593E3}" type="slidenum">
              <a:rPr lang="ar-SA" altLang="en-US" smtClean="0"/>
              <a:pPr eaLnBrk="1" hangingPunct="1">
                <a:spcBef>
                  <a:spcPct val="0"/>
                </a:spcBef>
              </a:pPr>
              <a:t>17</a:t>
            </a:fld>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r>
              <a:rPr lang="en-US" altLang="en-US" smtClean="0"/>
              <a:t>Laptop computers, are small, that you can hold it by a briefcase. Portable, you can use it at home, at university, at your friends house, wherever you go, you can take it with you.</a:t>
            </a:r>
          </a:p>
          <a:p>
            <a:pPr algn="l" rtl="0"/>
            <a:endParaRPr lang="en-US" altLang="en-US" smtClean="0"/>
          </a:p>
          <a:p>
            <a:pPr algn="l" rtl="0"/>
            <a:r>
              <a:rPr lang="en-US" altLang="en-US" smtClean="0"/>
              <a:t>It is as powerful as PCs, and also, you can find IBM compatible laptops and Apple laptops. But, it may be a little bit more expensive that a PC, because of its portability.</a:t>
            </a:r>
          </a:p>
          <a:p>
            <a:pPr algn="l" rtl="0"/>
            <a:endParaRPr lang="en-US" altLang="en-US" smtClean="0"/>
          </a:p>
          <a:p>
            <a:pPr algn="l" rtl="0"/>
            <a:endParaRPr lang="en-US" altLang="en-US" smtClean="0"/>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D7C122C8-04E8-43B0-9A5D-754990F63867}" type="slidenum">
              <a:rPr lang="ar-SA" altLang="en-US" smtClean="0"/>
              <a:pPr eaLnBrk="1" hangingPunct="1">
                <a:spcBef>
                  <a:spcPct val="0"/>
                </a:spcBef>
              </a:pPr>
              <a:t>18</a:t>
            </a:fld>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r>
              <a:rPr lang="en-US" altLang="en-US" smtClean="0"/>
              <a:t>Palmtop computers, which are also called Notepads, are small computers that can be held with one hand.</a:t>
            </a:r>
          </a:p>
          <a:p>
            <a:pPr algn="l" rtl="0"/>
            <a:r>
              <a:rPr lang="en-US" altLang="en-US" smtClean="0"/>
              <a:t>They are less expensive than a laptop or a PC.</a:t>
            </a:r>
          </a:p>
          <a:p>
            <a:pPr algn="l" rtl="0"/>
            <a:r>
              <a:rPr lang="en-US" altLang="en-US" smtClean="0"/>
              <a:t>Some newer versions of Notepads (Such as iPad, or tablets), use pens or touch to perform their operations.</a:t>
            </a:r>
          </a:p>
          <a:p>
            <a:pPr algn="l" rtl="0"/>
            <a:endParaRPr lang="en-US" altLang="en-US" smtClean="0"/>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C9BB2050-9A8A-4EF5-8AA7-1589D209F2FE}" type="slidenum">
              <a:rPr lang="ar-SA" altLang="en-US" smtClean="0"/>
              <a:pPr eaLnBrk="1" hangingPunct="1">
                <a:spcBef>
                  <a:spcPct val="0"/>
                </a:spcBef>
              </a:pPr>
              <a:t>19</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r>
              <a:rPr lang="en-US" altLang="en-US" smtClean="0"/>
              <a:t>In this lecture, we will talk about … </a:t>
            </a: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B82AF5FF-4E72-4923-851B-9496755EDEEB}" type="slidenum">
              <a:rPr lang="ar-SA" altLang="en-US" smtClean="0"/>
              <a:pPr eaLnBrk="1" hangingPunct="1">
                <a:spcBef>
                  <a:spcPct val="0"/>
                </a:spcBef>
              </a:pPr>
              <a:t>2</a:t>
            </a:fld>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r>
              <a:rPr lang="en-US" altLang="en-US" smtClean="0"/>
              <a:t>Finally, Network Computers.</a:t>
            </a:r>
          </a:p>
          <a:p>
            <a:pPr algn="l" rtl="0"/>
            <a:endParaRPr lang="en-US" altLang="en-US" smtClean="0"/>
          </a:p>
          <a:p>
            <a:pPr algn="l" rtl="0"/>
            <a:r>
              <a:rPr lang="en-US" altLang="en-US" smtClean="0"/>
              <a:t>They are a set of computers that are connected together and share data and resources. They can be connected by hard wires in a certain company or institution, or connected in a wider range using the Internet.</a:t>
            </a:r>
          </a:p>
          <a:p>
            <a:pPr algn="l" rtl="0"/>
            <a:endParaRPr lang="en-US" altLang="en-US" smtClean="0"/>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BEBF45F4-5562-47E4-9FE9-FD2477284D57}" type="slidenum">
              <a:rPr lang="ar-SA" altLang="en-US" smtClean="0"/>
              <a:pPr eaLnBrk="1" hangingPunct="1">
                <a:spcBef>
                  <a:spcPct val="0"/>
                </a:spcBef>
              </a:pPr>
              <a:t>20</a:t>
            </a:fld>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457200" indent="-457200" algn="l" rtl="0" fontAlgn="auto">
              <a:lnSpc>
                <a:spcPct val="90000"/>
              </a:lnSpc>
              <a:spcBef>
                <a:spcPct val="50000"/>
              </a:spcBef>
              <a:spcAft>
                <a:spcPts val="0"/>
              </a:spcAft>
              <a:defRPr/>
            </a:pPr>
            <a:r>
              <a:rPr lang="en-US" altLang="en-US" dirty="0" smtClean="0"/>
              <a:t>For local networks (within an organization), there are two main types of Network computers:</a:t>
            </a:r>
          </a:p>
          <a:p>
            <a:pPr marL="457200" indent="-457200" algn="l" rtl="0" fontAlgn="auto">
              <a:lnSpc>
                <a:spcPct val="90000"/>
              </a:lnSpc>
              <a:spcBef>
                <a:spcPct val="50000"/>
              </a:spcBef>
              <a:spcAft>
                <a:spcPts val="0"/>
              </a:spcAft>
              <a:defRPr/>
            </a:pPr>
            <a:endParaRPr lang="en-US" altLang="en-US" dirty="0" smtClean="0"/>
          </a:p>
          <a:p>
            <a:pPr marL="457200" indent="-457200" algn="l" rtl="0" fontAlgn="auto">
              <a:lnSpc>
                <a:spcPct val="90000"/>
              </a:lnSpc>
              <a:spcBef>
                <a:spcPct val="50000"/>
              </a:spcBef>
              <a:spcAft>
                <a:spcPts val="0"/>
              </a:spcAft>
              <a:defRPr/>
            </a:pPr>
            <a:endParaRPr lang="en-US" altLang="en-US" dirty="0" smtClean="0"/>
          </a:p>
          <a:p>
            <a:pPr algn="l" rtl="0" fontAlgn="auto">
              <a:lnSpc>
                <a:spcPct val="90000"/>
              </a:lnSpc>
              <a:spcAft>
                <a:spcPts val="0"/>
              </a:spcAft>
              <a:defRPr/>
            </a:pPr>
            <a:r>
              <a:rPr lang="en-US" altLang="en-US" dirty="0" smtClean="0"/>
              <a:t>1. Peer-to-Peer Network: which is a set of connected PCs that can be work independently and can share data and resources. Meaning that, each computer in the network, has its own system, programs and data, but they can be shared with other computers within the same network.</a:t>
            </a:r>
          </a:p>
          <a:p>
            <a:pPr algn="l" rtl="0" fontAlgn="auto">
              <a:lnSpc>
                <a:spcPct val="90000"/>
              </a:lnSpc>
              <a:spcAft>
                <a:spcPts val="0"/>
              </a:spcAft>
              <a:defRPr/>
            </a:pPr>
            <a:endParaRPr lang="en-US" altLang="en-US" dirty="0" smtClean="0"/>
          </a:p>
          <a:p>
            <a:pPr algn="l" rtl="0" fontAlgn="auto">
              <a:lnSpc>
                <a:spcPct val="90000"/>
              </a:lnSpc>
              <a:spcAft>
                <a:spcPts val="0"/>
              </a:spcAft>
              <a:defRPr/>
            </a:pPr>
            <a:r>
              <a:rPr lang="en-US" altLang="en-US" dirty="0" smtClean="0"/>
              <a:t>2. Client-Server Network: It has a large Computer which is called a (Server) that has the main needed programs and data in an organization, and it is connect to other computer that called (clients). A sever can share resources and data with the clients, but clients themselves can have their own programs and data that can work independently. </a:t>
            </a:r>
          </a:p>
          <a:p>
            <a:pPr algn="l" rtl="0" fontAlgn="auto">
              <a:lnSpc>
                <a:spcPct val="90000"/>
              </a:lnSpc>
              <a:spcAft>
                <a:spcPts val="0"/>
              </a:spcAft>
              <a:defRPr/>
            </a:pPr>
            <a:r>
              <a:rPr lang="en-US" altLang="en-US" dirty="0" smtClean="0"/>
              <a:t>This is the main difference between a Client-Server Network and a Mainframe. Since, for mainframes, terminals totally depend on it for programs and data.</a:t>
            </a:r>
          </a:p>
          <a:p>
            <a:pPr algn="l" rtl="0" fontAlgn="auto">
              <a:lnSpc>
                <a:spcPct val="90000"/>
              </a:lnSpc>
              <a:spcAft>
                <a:spcPts val="0"/>
              </a:spcAft>
              <a:defRPr/>
            </a:pPr>
            <a:endParaRPr lang="en-US" altLang="en-US" dirty="0" smtClean="0"/>
          </a:p>
          <a:p>
            <a:pPr algn="l" rtl="0" fontAlgn="auto">
              <a:lnSpc>
                <a:spcPct val="90000"/>
              </a:lnSpc>
              <a:spcAft>
                <a:spcPts val="0"/>
              </a:spcAft>
              <a:defRPr/>
            </a:pPr>
            <a:endParaRPr lang="en-US" altLang="en-US" dirty="0" smtClean="0"/>
          </a:p>
          <a:p>
            <a:pPr marL="457200" indent="-457200" algn="l" rtl="0" fontAlgn="auto">
              <a:lnSpc>
                <a:spcPct val="90000"/>
              </a:lnSpc>
              <a:spcAft>
                <a:spcPts val="0"/>
              </a:spcAft>
              <a:buFontTx/>
              <a:buAutoNum type="arabicPeriod"/>
              <a:defRPr/>
            </a:pPr>
            <a:endParaRPr lang="en-US" altLang="en-US" dirty="0" smtClean="0"/>
          </a:p>
          <a:p>
            <a:pPr algn="l" rtl="0">
              <a:defRPr/>
            </a:pPr>
            <a:endParaRPr lang="en-US" dirty="0"/>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D5F12142-6909-4F30-AF83-714D8629B6E0}" type="slidenum">
              <a:rPr lang="ar-SA" altLang="en-US" smtClean="0"/>
              <a:pPr eaLnBrk="1" hangingPunct="1">
                <a:spcBef>
                  <a:spcPct val="0"/>
                </a:spcBef>
              </a:pPr>
              <a:t>21</a:t>
            </a:fld>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lgn="l" rtl="0">
              <a:defRPr/>
            </a:pPr>
            <a:r>
              <a:rPr lang="en-US" dirty="0" smtClean="0"/>
              <a:t>We have other types of devices that are considered as computers as well, but they are small and portable and easier to hold and use.</a:t>
            </a:r>
          </a:p>
          <a:p>
            <a:pPr algn="l" rtl="0">
              <a:defRPr/>
            </a:pPr>
            <a:endParaRPr lang="en-US" dirty="0" smtClean="0"/>
          </a:p>
          <a:p>
            <a:pPr marL="228600" indent="-228600" algn="l" rtl="0">
              <a:buFontTx/>
              <a:buAutoNum type="arabicPeriod"/>
              <a:defRPr/>
            </a:pPr>
            <a:r>
              <a:rPr lang="en-US" dirty="0" smtClean="0"/>
              <a:t>Personal Digital Assistant (PDA): Uses small pens to write commands, enter data and operate programs. It is usually used to send and receive emails and faxes, write memos, play games, and keep an appointment calendar.</a:t>
            </a:r>
          </a:p>
          <a:p>
            <a:pPr marL="228600" indent="-228600" algn="l" rtl="0">
              <a:buFontTx/>
              <a:buAutoNum type="arabicPeriod"/>
              <a:defRPr/>
            </a:pPr>
            <a:r>
              <a:rPr lang="en-US" dirty="0" smtClean="0"/>
              <a:t>Mobile Phone: it is an electronic telecommunication device, also called cellular phone, or cellphone. They are usually used to make phone calls, send and receive text messages, and some of them may have an internet connection that helps users to web browse and email check.</a:t>
            </a:r>
          </a:p>
          <a:p>
            <a:pPr marL="228600" indent="-228600" algn="l" rtl="0">
              <a:buFontTx/>
              <a:buAutoNum type="arabicPeriod"/>
              <a:defRPr/>
            </a:pPr>
            <a:r>
              <a:rPr lang="en-US" dirty="0" smtClean="0"/>
              <a:t>Smartphone: is a mobile phone that has a more PC-like functionality. Meaning that, you can use it for phone calls, text messages, multimedia messages, using the Internet, and also you can install applications that may be useful for study or work, or for entertainment like games.</a:t>
            </a:r>
          </a:p>
          <a:p>
            <a:pPr marL="228600" indent="-228600" algn="l" rtl="0">
              <a:buFontTx/>
              <a:buAutoNum type="arabicPeriod"/>
              <a:defRPr/>
            </a:pPr>
            <a:r>
              <a:rPr lang="en-US" dirty="0" smtClean="0"/>
              <a:t>Multimedia Player: is a special-purpose device, that is used mainly to run digital music and video files. A famous example that is used a lot by different types of people, is the iPod manufactured by </a:t>
            </a:r>
            <a:r>
              <a:rPr lang="en-US" smtClean="0"/>
              <a:t>Apple.</a:t>
            </a:r>
            <a:endParaRPr lang="en-US" dirty="0" smtClean="0"/>
          </a:p>
          <a:p>
            <a:pPr algn="l" rtl="0">
              <a:defRPr/>
            </a:pPr>
            <a:endParaRPr lang="en-US" dirty="0" smtClean="0"/>
          </a:p>
          <a:p>
            <a:pPr algn="l" rtl="0">
              <a:defRPr/>
            </a:pPr>
            <a:endParaRPr lang="en-US" dirty="0"/>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346B5896-128C-4B4B-9168-038195E199B5}" type="slidenum">
              <a:rPr lang="ar-SA" altLang="en-US" smtClean="0"/>
              <a:pPr eaLnBrk="1" hangingPunct="1">
                <a:spcBef>
                  <a:spcPct val="0"/>
                </a:spcBef>
              </a:pPr>
              <a:t>22</a:t>
            </a:fld>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r>
              <a:rPr lang="en-US" altLang="en-US" smtClean="0"/>
              <a:t>That’s all for today, thank you for watching and see you next lecture.</a:t>
            </a:r>
          </a:p>
          <a:p>
            <a:endParaRPr lang="en-US" altLang="en-US" smtClean="0"/>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F8546955-FC3E-4435-BF89-4A1AD7B1052B}" type="slidenum">
              <a:rPr lang="en-US" altLang="en-US" smtClean="0"/>
              <a:pPr eaLnBrk="1" hangingPunct="1">
                <a:spcBef>
                  <a:spcPct val="0"/>
                </a:spcBef>
              </a:pPr>
              <a:t>23</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r>
              <a:rPr lang="en-US" altLang="en-US" smtClean="0"/>
              <a:t>After you attend this lecture, you should know the following:</a:t>
            </a:r>
          </a:p>
          <a:p>
            <a:pPr algn="l" rtl="0"/>
            <a:endParaRPr lang="en-US" altLang="en-US" smtClean="0"/>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3314A8C4-199A-42B3-AD4D-6AC3A7B3D36A}" type="slidenum">
              <a:rPr lang="ar-SA" altLang="en-US" smtClean="0"/>
              <a:pPr eaLnBrk="1" hangingPunct="1">
                <a:spcBef>
                  <a:spcPct val="0"/>
                </a:spcBef>
              </a:pPr>
              <a:t>3</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r>
              <a:rPr lang="en-US" altLang="en-US" sz="2800" smtClean="0"/>
              <a:t>But, first: What is a Computer?</a:t>
            </a:r>
          </a:p>
          <a:p>
            <a:pPr algn="l" rtl="0"/>
            <a:endParaRPr lang="en-US" altLang="en-US" sz="2800" smtClean="0"/>
          </a:p>
          <a:p>
            <a:pPr algn="l" rtl="0"/>
            <a:r>
              <a:rPr lang="en-US" altLang="en-US" sz="2800" smtClean="0"/>
              <a:t>Computer : is an </a:t>
            </a:r>
            <a:r>
              <a:rPr lang="en-US" altLang="en-US" sz="2800" b="1" i="1" smtClean="0"/>
              <a:t>information processing machine</a:t>
            </a:r>
            <a:r>
              <a:rPr lang="en-US" altLang="en-US" sz="2800" smtClean="0"/>
              <a:t> used in different departments and organizations. </a:t>
            </a:r>
          </a:p>
          <a:p>
            <a:pPr algn="l" rtl="0"/>
            <a:endParaRPr lang="en-US" altLang="en-US" sz="2800" smtClean="0"/>
          </a:p>
          <a:p>
            <a:pPr algn="l" rtl="0"/>
            <a:r>
              <a:rPr lang="en-US" altLang="en-US" sz="2800" smtClean="0"/>
              <a:t>So, it is a machine, used to process data and information. Processing can be calculating formulas, merging data together in a way to make it understandable or to produce reports …etc.</a:t>
            </a:r>
          </a:p>
          <a:p>
            <a:pPr algn="l" rtl="0"/>
            <a:endParaRPr lang="en-US" altLang="en-US" sz="2800" smtClean="0"/>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52339B92-B253-4D82-9C67-B26CD7DAC2F6}" type="slidenum">
              <a:rPr lang="ar-SA" altLang="en-US" smtClean="0"/>
              <a:pPr eaLnBrk="1" hangingPunct="1">
                <a:spcBef>
                  <a:spcPct val="0"/>
                </a:spcBef>
              </a:pPr>
              <a:t>4</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r>
              <a:rPr lang="en-US" altLang="en-US" smtClean="0"/>
              <a:t>Where do we use computers?</a:t>
            </a:r>
          </a:p>
          <a:p>
            <a:pPr algn="l" rtl="0"/>
            <a:endParaRPr lang="en-US" altLang="en-US" smtClean="0"/>
          </a:p>
          <a:p>
            <a:pPr algn="l" rtl="0"/>
            <a:r>
              <a:rPr lang="en-US" altLang="en-US" smtClean="0"/>
              <a:t>Computers are used heavily in companies and organizations, not necessarily to produce programs, applications or computer games only, they also can be used to make work easier. Calculations are performed faster, Charts are drawn in more professional and proper manner, important information are stored in more secured way and retrieved easily.</a:t>
            </a:r>
          </a:p>
          <a:p>
            <a:pPr algn="l" rtl="0"/>
            <a:endParaRPr lang="en-US" altLang="en-US" smtClean="0"/>
          </a:p>
          <a:p>
            <a:pPr algn="l" rtl="0"/>
            <a:endParaRPr lang="en-US" altLang="en-US" smtClean="0"/>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BD2816FD-4BD0-4EEA-AD43-3E78846EEBFF}" type="slidenum">
              <a:rPr lang="ar-SA" altLang="en-US" smtClean="0"/>
              <a:pPr eaLnBrk="1" hangingPunct="1">
                <a:spcBef>
                  <a:spcPct val="0"/>
                </a:spcBef>
              </a:pPr>
              <a:t>5</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r>
              <a:rPr lang="en-US" altLang="en-US" smtClean="0"/>
              <a:t>We also use computers in schools and universities.</a:t>
            </a:r>
          </a:p>
          <a:p>
            <a:pPr algn="l" rtl="0"/>
            <a:endParaRPr lang="en-US" altLang="en-US" smtClean="0"/>
          </a:p>
          <a:p>
            <a:pPr algn="l" rtl="0"/>
            <a:r>
              <a:rPr lang="en-US" altLang="en-US" smtClean="0"/>
              <a:t>As teachers, we use systems that display and print the names of class students, and we enter their marks through these systems. The averages of students are calculated, and statistical reports can be generated.</a:t>
            </a:r>
          </a:p>
          <a:p>
            <a:pPr algn="l" rtl="0"/>
            <a:endParaRPr lang="en-US" altLang="en-US" smtClean="0"/>
          </a:p>
          <a:p>
            <a:pPr algn="l" rtl="0"/>
            <a:r>
              <a:rPr lang="en-US" altLang="en-US" smtClean="0"/>
              <a:t>As students, computers are used to write an assignment, or a report demanded by their teachers. </a:t>
            </a:r>
          </a:p>
          <a:p>
            <a:pPr algn="l" rtl="0"/>
            <a:endParaRPr lang="en-US" altLang="en-US" smtClean="0"/>
          </a:p>
          <a:p>
            <a:pPr algn="l" rtl="0"/>
            <a:r>
              <a:rPr lang="en-US" altLang="en-US" smtClean="0"/>
              <a:t>Computers are also used for teaching, meaning that the teacher can display presentation slides with the lecture material on them, or students can watch online lectures, as you are doing right now!</a:t>
            </a:r>
          </a:p>
          <a:p>
            <a:pPr algn="l" rtl="0"/>
            <a:endParaRPr lang="en-US" altLang="en-US" smtClean="0"/>
          </a:p>
          <a:p>
            <a:pPr algn="l" rtl="0"/>
            <a:endParaRPr lang="en-US" altLang="en-US" smtClean="0"/>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8D37BA40-A416-4932-873E-8D13DBA08755}" type="slidenum">
              <a:rPr lang="ar-SA" altLang="en-US" smtClean="0"/>
              <a:pPr eaLnBrk="1" hangingPunct="1">
                <a:spcBef>
                  <a:spcPct val="0"/>
                </a:spcBef>
              </a:pPr>
              <a:t>6</a:t>
            </a:fld>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r>
              <a:rPr lang="en-US" altLang="en-US" smtClean="0"/>
              <a:t>Have you ever been at Airports?</a:t>
            </a:r>
          </a:p>
          <a:p>
            <a:pPr algn="l" rtl="0"/>
            <a:endParaRPr lang="en-US" altLang="en-US" smtClean="0"/>
          </a:p>
          <a:p>
            <a:pPr algn="l" rtl="0"/>
            <a:r>
              <a:rPr lang="en-US" altLang="en-US" smtClean="0"/>
              <a:t>Most of you may have.</a:t>
            </a:r>
          </a:p>
          <a:p>
            <a:pPr algn="l" rtl="0"/>
            <a:endParaRPr lang="en-US" altLang="en-US" smtClean="0"/>
          </a:p>
          <a:p>
            <a:pPr algn="l" rtl="0"/>
            <a:r>
              <a:rPr lang="en-US" altLang="en-US" smtClean="0"/>
              <a:t>In Airports, Flights are managed and monitored using computers, flights departure and arrival times are displayed in large screens for passengers. These screens are connected to very complicated computer systems.</a:t>
            </a:r>
          </a:p>
          <a:p>
            <a:pPr algn="l" rtl="0"/>
            <a:endParaRPr lang="en-US" altLang="en-US" smtClean="0"/>
          </a:p>
          <a:p>
            <a:pPr algn="l" rtl="0"/>
            <a:r>
              <a:rPr lang="en-US" altLang="en-US" smtClean="0"/>
              <a:t>Planes have pilots. Human pilots who depend on computers to find the best flying path, and proper speed, proper altitude, …etc.</a:t>
            </a:r>
          </a:p>
          <a:p>
            <a:pPr algn="l" rtl="0"/>
            <a:endParaRPr lang="en-US" altLang="en-US" smtClean="0"/>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CADBE05C-21BD-466E-8B36-B875267128A1}" type="slidenum">
              <a:rPr lang="ar-SA" altLang="en-US" smtClean="0"/>
              <a:pPr eaLnBrk="1" hangingPunct="1">
                <a:spcBef>
                  <a:spcPct val="0"/>
                </a:spcBef>
              </a:pPr>
              <a:t>7</a:t>
            </a:fld>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r>
              <a:rPr lang="en-US" altLang="en-US" smtClean="0"/>
              <a:t>Modern cars use computers. The car engine is controlled by a computer program, managing the oil usage, the speed measuring, the security considerations regarding seat belts, doors, and give alarms for many problems that might happen to the car.</a:t>
            </a:r>
          </a:p>
          <a:p>
            <a:pPr algn="l" rtl="0"/>
            <a:endParaRPr lang="en-US" altLang="en-US" smtClean="0"/>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9EB63E79-B639-4708-BF13-4CA10ADE6655}" type="slidenum">
              <a:rPr lang="ar-SA" altLang="en-US" smtClean="0"/>
              <a:pPr eaLnBrk="1" hangingPunct="1">
                <a:spcBef>
                  <a:spcPct val="0"/>
                </a:spcBef>
              </a:pPr>
              <a:t>8</a:t>
            </a:fld>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r>
              <a:rPr lang="en-US" altLang="en-US" smtClean="0"/>
              <a:t>Architecture Engineers use computers to design houses, building, roads, bridges, …etc. Also, computers help them in calculating the amounts and cost of material needed for any construction project.</a:t>
            </a:r>
          </a:p>
          <a:p>
            <a:pPr algn="l" rtl="0"/>
            <a:endParaRPr lang="en-US" altLang="en-US" smtClean="0"/>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60B42BAF-93C8-4ABE-BE8B-8EE91BBE7D11}" type="slidenum">
              <a:rPr lang="ar-SA" altLang="en-US" smtClean="0"/>
              <a:pPr eaLnBrk="1" hangingPunct="1">
                <a:spcBef>
                  <a:spcPct val="0"/>
                </a:spcBef>
              </a:pPr>
              <a:t>9</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horizon.png"/>
          <p:cNvPicPr>
            <a:picLocks noChangeAspect="1"/>
          </p:cNvPicPr>
          <p:nvPr/>
        </p:nvPicPr>
        <p:blipFill>
          <a:blip r:embed="rId2">
            <a:extLst>
              <a:ext uri="{28A0092B-C50C-407E-A947-70E740481C1C}">
                <a14:useLocalDpi xmlns:a14="http://schemas.microsoft.com/office/drawing/2010/main" val="0"/>
              </a:ext>
            </a:extLst>
          </a:blip>
          <a:srcRect t="33333"/>
          <a:stretch>
            <a:fillRect/>
          </a:stretch>
        </p:blipFill>
        <p:spPr bwMode="auto">
          <a:xfrm>
            <a:off x="0" y="0"/>
            <a:ext cx="9144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219200" y="3886200"/>
            <a:ext cx="6400800" cy="1752600"/>
          </a:xfrm>
        </p:spPr>
        <p:txBody>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500C0BD-1D03-4D06-91F5-F4A95B1EC7EA}" type="slidenum">
              <a:rPr lang="ar-SA"/>
              <a:pPr>
                <a:defRPr/>
              </a:pPr>
              <a:t>‹#›</a:t>
            </a:fld>
            <a:endParaRPr lang="en-US"/>
          </a:p>
        </p:txBody>
      </p:sp>
    </p:spTree>
    <p:extLst>
      <p:ext uri="{BB962C8B-B14F-4D97-AF65-F5344CB8AC3E}">
        <p14:creationId xmlns:p14="http://schemas.microsoft.com/office/powerpoint/2010/main" val="3501774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96FD9A4-01E3-4EF7-8A69-6BACD0FAACD7}" type="slidenum">
              <a:rPr lang="ar-SA"/>
              <a:pPr>
                <a:defRPr/>
              </a:pPr>
              <a:t>‹#›</a:t>
            </a:fld>
            <a:endParaRPr lang="en-US"/>
          </a:p>
        </p:txBody>
      </p:sp>
    </p:spTree>
    <p:extLst>
      <p:ext uri="{BB962C8B-B14F-4D97-AF65-F5344CB8AC3E}">
        <p14:creationId xmlns:p14="http://schemas.microsoft.com/office/powerpoint/2010/main" val="1622245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F30E1CB-1C3F-44D9-9195-9482988C49C8}" type="slidenum">
              <a:rPr lang="ar-SA"/>
              <a:pPr>
                <a:defRPr/>
              </a:pPr>
              <a:t>‹#›</a:t>
            </a:fld>
            <a:endParaRPr lang="en-US"/>
          </a:p>
        </p:txBody>
      </p:sp>
    </p:spTree>
    <p:extLst>
      <p:ext uri="{BB962C8B-B14F-4D97-AF65-F5344CB8AC3E}">
        <p14:creationId xmlns:p14="http://schemas.microsoft.com/office/powerpoint/2010/main" val="1636444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4"/>
          </p:nvPr>
        </p:nvSpPr>
        <p:spPr/>
        <p:txBody>
          <a:bodyPr/>
          <a:lstStyle>
            <a:lvl1pPr>
              <a:defRPr/>
            </a:lvl1pPr>
          </a:lstStyle>
          <a:p>
            <a:pPr>
              <a:defRPr/>
            </a:pPr>
            <a:endParaRPr lang="en-US"/>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pPr>
              <a:defRPr/>
            </a:pPr>
            <a:fld id="{0FD78F0B-616E-41B1-8D83-967AAC3FE2A6}" type="slidenum">
              <a:rPr lang="ar-SA"/>
              <a:pPr>
                <a:defRPr/>
              </a:pPr>
              <a:t>‹#›</a:t>
            </a:fld>
            <a:endParaRPr lang="en-US"/>
          </a:p>
        </p:txBody>
      </p:sp>
    </p:spTree>
    <p:extLst>
      <p:ext uri="{BB962C8B-B14F-4D97-AF65-F5344CB8AC3E}">
        <p14:creationId xmlns:p14="http://schemas.microsoft.com/office/powerpoint/2010/main" val="4030879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D896B5-4C91-4568-8A21-649BEE746404}" type="slidenum">
              <a:rPr lang="ar-SA"/>
              <a:pPr>
                <a:defRPr/>
              </a:pPr>
              <a:t>‹#›</a:t>
            </a:fld>
            <a:endParaRPr lang="en-US"/>
          </a:p>
        </p:txBody>
      </p:sp>
    </p:spTree>
    <p:extLst>
      <p:ext uri="{BB962C8B-B14F-4D97-AF65-F5344CB8AC3E}">
        <p14:creationId xmlns:p14="http://schemas.microsoft.com/office/powerpoint/2010/main" val="2410714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3"/>
          <p:cNvSpPr>
            <a:spLocks noGrp="1"/>
          </p:cNvSpPr>
          <p:nvPr>
            <p:ph type="dt" sz="half" idx="15"/>
          </p:nvPr>
        </p:nvSpPr>
        <p:spPr/>
        <p:txBody>
          <a:bodyPr/>
          <a:lstStyle>
            <a:lvl1pPr>
              <a:defRPr/>
            </a:lvl1pPr>
          </a:lstStyle>
          <a:p>
            <a:pPr>
              <a:defRPr/>
            </a:pPr>
            <a:endParaRPr lang="en-US"/>
          </a:p>
        </p:txBody>
      </p:sp>
      <p:sp>
        <p:nvSpPr>
          <p:cNvPr id="6" name="Footer Placeholder 4"/>
          <p:cNvSpPr>
            <a:spLocks noGrp="1"/>
          </p:cNvSpPr>
          <p:nvPr>
            <p:ph type="ftr" sz="quarter" idx="16"/>
          </p:nvPr>
        </p:nvSpPr>
        <p:spPr/>
        <p:txBody>
          <a:bodyPr/>
          <a:lstStyle>
            <a:lvl1pPr>
              <a:defRPr/>
            </a:lvl1pPr>
          </a:lstStyle>
          <a:p>
            <a:pPr>
              <a:defRPr/>
            </a:pPr>
            <a:endParaRPr lang="en-US"/>
          </a:p>
        </p:txBody>
      </p:sp>
      <p:sp>
        <p:nvSpPr>
          <p:cNvPr id="7" name="Slide Number Placeholder 5"/>
          <p:cNvSpPr>
            <a:spLocks noGrp="1"/>
          </p:cNvSpPr>
          <p:nvPr>
            <p:ph type="sldNum" sz="quarter" idx="17"/>
          </p:nvPr>
        </p:nvSpPr>
        <p:spPr/>
        <p:txBody>
          <a:bodyPr/>
          <a:lstStyle>
            <a:lvl1pPr>
              <a:defRPr/>
            </a:lvl1pPr>
          </a:lstStyle>
          <a:p>
            <a:pPr>
              <a:defRPr/>
            </a:pPr>
            <a:fld id="{1823D172-8A24-4E7E-A933-31653F459EBB}" type="slidenum">
              <a:rPr lang="ar-SA"/>
              <a:pPr>
                <a:defRPr/>
              </a:pPr>
              <a:t>‹#›</a:t>
            </a:fld>
            <a:endParaRPr lang="en-US"/>
          </a:p>
        </p:txBody>
      </p:sp>
    </p:spTree>
    <p:extLst>
      <p:ext uri="{BB962C8B-B14F-4D97-AF65-F5344CB8AC3E}">
        <p14:creationId xmlns:p14="http://schemas.microsoft.com/office/powerpoint/2010/main" val="876624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3"/>
          <p:cNvSpPr>
            <a:spLocks noGrp="1"/>
          </p:cNvSpPr>
          <p:nvPr>
            <p:ph type="dt" sz="half" idx="15"/>
          </p:nvPr>
        </p:nvSpPr>
        <p:spPr/>
        <p:txBody>
          <a:bodyPr/>
          <a:lstStyle>
            <a:lvl1pPr>
              <a:defRPr/>
            </a:lvl1pPr>
          </a:lstStyle>
          <a:p>
            <a:pPr>
              <a:defRPr/>
            </a:pPr>
            <a:endParaRPr lang="en-US"/>
          </a:p>
        </p:txBody>
      </p:sp>
      <p:sp>
        <p:nvSpPr>
          <p:cNvPr id="8" name="Footer Placeholder 4"/>
          <p:cNvSpPr>
            <a:spLocks noGrp="1"/>
          </p:cNvSpPr>
          <p:nvPr>
            <p:ph type="ftr" sz="quarter" idx="16"/>
          </p:nvPr>
        </p:nvSpPr>
        <p:spPr/>
        <p:txBody>
          <a:bodyPr/>
          <a:lstStyle>
            <a:lvl1pPr>
              <a:defRPr/>
            </a:lvl1pPr>
          </a:lstStyle>
          <a:p>
            <a:pPr>
              <a:defRPr/>
            </a:pPr>
            <a:endParaRPr lang="en-US"/>
          </a:p>
        </p:txBody>
      </p:sp>
      <p:sp>
        <p:nvSpPr>
          <p:cNvPr id="9" name="Slide Number Placeholder 5"/>
          <p:cNvSpPr>
            <a:spLocks noGrp="1"/>
          </p:cNvSpPr>
          <p:nvPr>
            <p:ph type="sldNum" sz="quarter" idx="17"/>
          </p:nvPr>
        </p:nvSpPr>
        <p:spPr/>
        <p:txBody>
          <a:bodyPr/>
          <a:lstStyle>
            <a:lvl1pPr>
              <a:defRPr/>
            </a:lvl1pPr>
          </a:lstStyle>
          <a:p>
            <a:pPr>
              <a:defRPr/>
            </a:pPr>
            <a:fld id="{051BBDAA-4548-4084-8E3C-CC0944B78488}" type="slidenum">
              <a:rPr lang="ar-SA"/>
              <a:pPr>
                <a:defRPr/>
              </a:pPr>
              <a:t>‹#›</a:t>
            </a:fld>
            <a:endParaRPr lang="en-US"/>
          </a:p>
        </p:txBody>
      </p:sp>
    </p:spTree>
    <p:extLst>
      <p:ext uri="{BB962C8B-B14F-4D97-AF65-F5344CB8AC3E}">
        <p14:creationId xmlns:p14="http://schemas.microsoft.com/office/powerpoint/2010/main" val="1674333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6BD50B0-787C-490F-9444-274B1CC97459}" type="slidenum">
              <a:rPr lang="ar-SA"/>
              <a:pPr>
                <a:defRPr/>
              </a:pPr>
              <a:t>‹#›</a:t>
            </a:fld>
            <a:endParaRPr lang="en-US"/>
          </a:p>
        </p:txBody>
      </p:sp>
    </p:spTree>
    <p:extLst>
      <p:ext uri="{BB962C8B-B14F-4D97-AF65-F5344CB8AC3E}">
        <p14:creationId xmlns:p14="http://schemas.microsoft.com/office/powerpoint/2010/main" val="3751727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3A159AD-D14F-4172-B838-F6C2511FD1DE}" type="slidenum">
              <a:rPr lang="ar-SA"/>
              <a:pPr>
                <a:defRPr/>
              </a:pPr>
              <a:t>‹#›</a:t>
            </a:fld>
            <a:endParaRPr lang="en-US"/>
          </a:p>
        </p:txBody>
      </p:sp>
    </p:spTree>
    <p:extLst>
      <p:ext uri="{BB962C8B-B14F-4D97-AF65-F5344CB8AC3E}">
        <p14:creationId xmlns:p14="http://schemas.microsoft.com/office/powerpoint/2010/main" val="455720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4"/>
          </p:nvPr>
        </p:nvSpPr>
        <p:spPr/>
        <p:txBody>
          <a:bodyPr/>
          <a:lstStyle>
            <a:lvl1pPr>
              <a:defRPr/>
            </a:lvl1pPr>
          </a:lstStyle>
          <a:p>
            <a:pPr>
              <a:defRPr/>
            </a:pPr>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6082B90B-E5D8-4F4A-B6CB-1808216FDCD9}" type="slidenum">
              <a:rPr lang="ar-SA"/>
              <a:pPr>
                <a:defRPr/>
              </a:pPr>
              <a:t>‹#›</a:t>
            </a:fld>
            <a:endParaRPr lang="en-US"/>
          </a:p>
        </p:txBody>
      </p:sp>
    </p:spTree>
    <p:extLst>
      <p:ext uri="{BB962C8B-B14F-4D97-AF65-F5344CB8AC3E}">
        <p14:creationId xmlns:p14="http://schemas.microsoft.com/office/powerpoint/2010/main" val="3633332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7" descr="horizon.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1447800"/>
            <a:ext cx="2971800" cy="1097280"/>
          </a:xfrm>
        </p:spPr>
        <p:txBody>
          <a:bodyPr/>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09600" y="2547890"/>
            <a:ext cx="2971800" cy="2405109"/>
          </a:xfrm>
        </p:spPr>
        <p:txBody>
          <a:bodyPr tIns="9144"/>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5545B6AB-A661-4F5B-B2D3-E69410A33398}" type="slidenum">
              <a:rPr lang="ar-SA"/>
              <a:pPr>
                <a:defRPr/>
              </a:pPr>
              <a:t>‹#›</a:t>
            </a:fld>
            <a:endParaRPr lang="en-US"/>
          </a:p>
        </p:txBody>
      </p:sp>
    </p:spTree>
    <p:extLst>
      <p:ext uri="{BB962C8B-B14F-4D97-AF65-F5344CB8AC3E}">
        <p14:creationId xmlns:p14="http://schemas.microsoft.com/office/powerpoint/2010/main" val="1940516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383838"/>
            </a:gs>
            <a:gs pos="31000">
              <a:srgbClr val="000000"/>
            </a:gs>
            <a:gs pos="100000">
              <a:srgbClr val="000000"/>
            </a:gs>
          </a:gsLst>
          <a:lin ang="5400000"/>
        </a:gradFill>
        <a:effectLst/>
      </p:bgPr>
    </p:bg>
    <p:spTree>
      <p:nvGrpSpPr>
        <p:cNvPr id="1" name=""/>
        <p:cNvGrpSpPr/>
        <p:nvPr/>
      </p:nvGrpSpPr>
      <p:grpSpPr>
        <a:xfrm>
          <a:off x="0" y="0"/>
          <a:ext cx="0" cy="0"/>
          <a:chOff x="0" y="0"/>
          <a:chExt cx="0" cy="0"/>
        </a:xfrm>
      </p:grpSpPr>
      <p:pic>
        <p:nvPicPr>
          <p:cNvPr id="1026" name="Picture 6" descr="horizon.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pPr>
              <a:defRPr/>
            </a:pPr>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pPr>
              <a:defRPr/>
            </a:pPr>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pPr>
              <a:defRPr/>
            </a:pPr>
            <a:fld id="{DFB22D72-232A-4FE6-BB7F-9F79D2FA7245}" type="slidenum">
              <a:rPr lang="ar-SA"/>
              <a:pPr>
                <a:defRPr/>
              </a:pPr>
              <a:t>‹#›</a:t>
            </a:fld>
            <a:endParaRPr lang="en-US"/>
          </a:p>
        </p:txBody>
      </p:sp>
    </p:spTree>
  </p:cSld>
  <p:clrMap bg1="dk1" tx1="lt1" bg2="dk2" tx2="lt2" accent1="accent1" accent2="accent2" accent3="accent3" accent4="accent4" accent5="accent5" accent6="accent6" hlink="hlink" folHlink="folHlink"/>
  <p:sldLayoutIdLst>
    <p:sldLayoutId id="2147483837" r:id="rId1"/>
    <p:sldLayoutId id="2147483829" r:id="rId2"/>
    <p:sldLayoutId id="2147483838" r:id="rId3"/>
    <p:sldLayoutId id="2147483830" r:id="rId4"/>
    <p:sldLayoutId id="2147483831" r:id="rId5"/>
    <p:sldLayoutId id="2147483832" r:id="rId6"/>
    <p:sldLayoutId id="2147483833" r:id="rId7"/>
    <p:sldLayoutId id="2147483834" r:id="rId8"/>
    <p:sldLayoutId id="2147483839" r:id="rId9"/>
    <p:sldLayoutId id="2147483835" r:id="rId10"/>
    <p:sldLayoutId id="2147483836" r:id="rId11"/>
  </p:sldLayoutIdLst>
  <p:hf sldNum="0" hdr="0" dt="0"/>
  <p:txStyles>
    <p:titleStyle>
      <a:lvl1pPr algn="l" rtl="0" eaLnBrk="0" fontAlgn="base" hangingPunct="0">
        <a:spcBef>
          <a:spcPct val="0"/>
        </a:spcBef>
        <a:spcAft>
          <a:spcPct val="0"/>
        </a:spcAft>
        <a:defRPr sz="3000" kern="1200" cap="all" spc="50">
          <a:solidFill>
            <a:schemeClr val="tx1"/>
          </a:solidFill>
          <a:latin typeface="+mj-lt"/>
          <a:ea typeface="+mj-ea"/>
          <a:cs typeface="+mj-cs"/>
        </a:defRPr>
      </a:lvl1pPr>
      <a:lvl2pPr algn="l" rtl="0" eaLnBrk="0" fontAlgn="base" hangingPunct="0">
        <a:spcBef>
          <a:spcPct val="0"/>
        </a:spcBef>
        <a:spcAft>
          <a:spcPct val="0"/>
        </a:spcAft>
        <a:defRPr sz="3000">
          <a:solidFill>
            <a:schemeClr val="tx1"/>
          </a:solidFill>
          <a:latin typeface="Arial Narrow" pitchFamily="34" charset="0"/>
          <a:cs typeface="Arial" charset="0"/>
        </a:defRPr>
      </a:lvl2pPr>
      <a:lvl3pPr algn="l" rtl="0" eaLnBrk="0" fontAlgn="base" hangingPunct="0">
        <a:spcBef>
          <a:spcPct val="0"/>
        </a:spcBef>
        <a:spcAft>
          <a:spcPct val="0"/>
        </a:spcAft>
        <a:defRPr sz="3000">
          <a:solidFill>
            <a:schemeClr val="tx1"/>
          </a:solidFill>
          <a:latin typeface="Arial Narrow" pitchFamily="34" charset="0"/>
          <a:cs typeface="Arial" charset="0"/>
        </a:defRPr>
      </a:lvl3pPr>
      <a:lvl4pPr algn="l" rtl="0" eaLnBrk="0" fontAlgn="base" hangingPunct="0">
        <a:spcBef>
          <a:spcPct val="0"/>
        </a:spcBef>
        <a:spcAft>
          <a:spcPct val="0"/>
        </a:spcAft>
        <a:defRPr sz="3000">
          <a:solidFill>
            <a:schemeClr val="tx1"/>
          </a:solidFill>
          <a:latin typeface="Arial Narrow" pitchFamily="34" charset="0"/>
          <a:cs typeface="Arial" charset="0"/>
        </a:defRPr>
      </a:lvl4pPr>
      <a:lvl5pPr algn="l" rtl="0" eaLnBrk="0" fontAlgn="base" hangingPunct="0">
        <a:spcBef>
          <a:spcPct val="0"/>
        </a:spcBef>
        <a:spcAft>
          <a:spcPct val="0"/>
        </a:spcAft>
        <a:defRPr sz="3000">
          <a:solidFill>
            <a:schemeClr val="tx1"/>
          </a:solidFill>
          <a:latin typeface="Arial Narrow" pitchFamily="34" charset="0"/>
          <a:cs typeface="Arial"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rtl="0" eaLnBrk="0" fontAlgn="base" hangingPunct="0">
        <a:spcBef>
          <a:spcPct val="20000"/>
        </a:spcBef>
        <a:spcAft>
          <a:spcPts val="600"/>
        </a:spcAft>
        <a:buClr>
          <a:schemeClr val="tx2"/>
        </a:buClr>
        <a:buFont typeface="Arial" charset="0"/>
        <a:buChar char="•"/>
        <a:defRPr sz="1700" kern="1200" spc="30">
          <a:solidFill>
            <a:schemeClr val="tx1"/>
          </a:solidFill>
          <a:latin typeface="+mn-lt"/>
          <a:ea typeface="+mn-ea"/>
          <a:cs typeface="+mn-cs"/>
        </a:defRPr>
      </a:lvl1pPr>
      <a:lvl2pPr marL="742950" indent="-285750" algn="l" rtl="0" eaLnBrk="0" fontAlgn="base" hangingPunct="0">
        <a:spcBef>
          <a:spcPct val="20000"/>
        </a:spcBef>
        <a:spcAft>
          <a:spcPts val="600"/>
        </a:spcAft>
        <a:buClr>
          <a:schemeClr val="tx2"/>
        </a:buClr>
        <a:buFont typeface="Arial" charset="0"/>
        <a:buChar char="•"/>
        <a:defRPr sz="1700" kern="1200" spc="30">
          <a:solidFill>
            <a:schemeClr val="tx1"/>
          </a:solidFill>
          <a:latin typeface="+mn-lt"/>
          <a:ea typeface="+mn-ea"/>
          <a:cs typeface="+mn-cs"/>
        </a:defRPr>
      </a:lvl2pPr>
      <a:lvl3pPr marL="1143000" indent="-228600" algn="l" rtl="0" eaLnBrk="0" fontAlgn="base" hangingPunct="0">
        <a:spcBef>
          <a:spcPct val="20000"/>
        </a:spcBef>
        <a:spcAft>
          <a:spcPts val="600"/>
        </a:spcAft>
        <a:buClr>
          <a:schemeClr val="tx2"/>
        </a:buClr>
        <a:buFont typeface="Arial" charset="0"/>
        <a:buChar char="•"/>
        <a:defRPr sz="1700" kern="1200" spc="30">
          <a:solidFill>
            <a:schemeClr val="tx1"/>
          </a:solidFill>
          <a:latin typeface="+mn-lt"/>
          <a:ea typeface="+mn-ea"/>
          <a:cs typeface="+mn-cs"/>
        </a:defRPr>
      </a:lvl3pPr>
      <a:lvl4pPr marL="1600200" indent="-228600" algn="l" rtl="0" eaLnBrk="0" fontAlgn="base" hangingPunct="0">
        <a:spcBef>
          <a:spcPct val="20000"/>
        </a:spcBef>
        <a:spcAft>
          <a:spcPts val="600"/>
        </a:spcAft>
        <a:buClr>
          <a:schemeClr val="tx2"/>
        </a:buClr>
        <a:buFont typeface="Arial" charset="0"/>
        <a:buChar char="•"/>
        <a:defRPr sz="1700" kern="1200" spc="30">
          <a:solidFill>
            <a:schemeClr val="tx1"/>
          </a:solidFill>
          <a:latin typeface="+mn-lt"/>
          <a:ea typeface="+mn-ea"/>
          <a:cs typeface="+mn-cs"/>
        </a:defRPr>
      </a:lvl4pPr>
      <a:lvl5pPr marL="2057400" indent="-228600" algn="l" rtl="0" eaLnBrk="0" fontAlgn="base" hangingPunct="0">
        <a:spcBef>
          <a:spcPct val="20000"/>
        </a:spcBef>
        <a:spcAft>
          <a:spcPts val="600"/>
        </a:spcAft>
        <a:buClr>
          <a:schemeClr val="tx2"/>
        </a:buClr>
        <a:buFont typeface="Arial" charset="0"/>
        <a:buChar char="•"/>
        <a:defRPr sz="1700" kern="1200" spc="3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4"/>
          <p:cNvSpPr>
            <a:spLocks noGrp="1" noChangeArrowheads="1"/>
          </p:cNvSpPr>
          <p:nvPr>
            <p:ph type="subTitle" idx="1"/>
          </p:nvPr>
        </p:nvSpPr>
        <p:spPr>
          <a:xfrm>
            <a:off x="1219200" y="2133600"/>
            <a:ext cx="6400800" cy="693738"/>
          </a:xfrm>
        </p:spPr>
        <p:txBody>
          <a:bodyPr/>
          <a:lstStyle/>
          <a:p>
            <a:pPr eaLnBrk="1" fontAlgn="auto" hangingPunct="1">
              <a:buFont typeface="Arial" pitchFamily="34" charset="0"/>
              <a:buNone/>
              <a:defRPr/>
            </a:pPr>
            <a:r>
              <a:rPr lang="en-US" sz="3200" b="1" dirty="0"/>
              <a:t>0750099 Pre-Computer Skills </a:t>
            </a:r>
          </a:p>
        </p:txBody>
      </p:sp>
      <p:sp>
        <p:nvSpPr>
          <p:cNvPr id="2050" name="Rectangle 2"/>
          <p:cNvSpPr>
            <a:spLocks noGrp="1" noChangeArrowheads="1"/>
          </p:cNvSpPr>
          <p:nvPr>
            <p:ph type="ctrTitle"/>
          </p:nvPr>
        </p:nvSpPr>
        <p:spPr>
          <a:xfrm>
            <a:off x="685800" y="620713"/>
            <a:ext cx="7772400" cy="912812"/>
          </a:xfrm>
        </p:spPr>
        <p:txBody>
          <a:bodyPr>
            <a:normAutofit/>
          </a:bodyPr>
          <a:lstStyle/>
          <a:p>
            <a:pPr eaLnBrk="1" fontAlgn="auto" hangingPunct="1">
              <a:spcAft>
                <a:spcPts val="0"/>
              </a:spcAft>
              <a:defRPr/>
            </a:pPr>
            <a:r>
              <a:rPr lang="en-US" altLang="en-US" sz="4400" b="1" dirty="0" smtClean="0"/>
              <a:t>Introduction to computers</a:t>
            </a:r>
          </a:p>
        </p:txBody>
      </p:sp>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9952" y="4365104"/>
            <a:ext cx="864096" cy="105314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z="4400" b="1" dirty="0" smtClean="0">
                <a:solidFill>
                  <a:srgbClr val="FFC000"/>
                </a:solidFill>
              </a:rPr>
              <a:t>Computer Usage</a:t>
            </a:r>
            <a:endParaRPr lang="en-US" sz="4400" b="1" dirty="0">
              <a:solidFill>
                <a:srgbClr val="FFC000"/>
              </a:solidFill>
            </a:endParaRPr>
          </a:p>
        </p:txBody>
      </p:sp>
      <p:pic>
        <p:nvPicPr>
          <p:cNvPr id="5" name="Content Placeholder 4"/>
          <p:cNvPicPr>
            <a:picLocks noGrp="1" noChangeAspect="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457200" y="1724025"/>
            <a:ext cx="3827463" cy="2152650"/>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62463" y="4221163"/>
            <a:ext cx="4316412" cy="242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Rectangle 6"/>
          <p:cNvSpPr>
            <a:spLocks noChangeArrowheads="1"/>
          </p:cNvSpPr>
          <p:nvPr/>
        </p:nvSpPr>
        <p:spPr bwMode="auto">
          <a:xfrm>
            <a:off x="5026025" y="2492375"/>
            <a:ext cx="30749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1pPr>
            <a:lvl2pPr marL="742950" indent="-28575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2pPr>
            <a:lvl3pPr marL="1143000" indent="-22860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3pPr>
            <a:lvl4pPr marL="1600200" indent="-22860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4pPr>
            <a:lvl5pPr marL="2057400" indent="-22860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5pPr>
            <a:lvl6pPr marL="25146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6pPr>
            <a:lvl7pPr marL="29718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7pPr>
            <a:lvl8pPr marL="34290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8pPr>
            <a:lvl9pPr marL="38862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9pPr>
          </a:lstStyle>
          <a:p>
            <a:pPr algn="r" rtl="1" eaLnBrk="1" hangingPunct="1">
              <a:spcBef>
                <a:spcPct val="0"/>
              </a:spcBef>
              <a:spcAft>
                <a:spcPct val="0"/>
              </a:spcAft>
              <a:buClrTx/>
              <a:buFontTx/>
              <a:buNone/>
            </a:pPr>
            <a:r>
              <a:rPr lang="en-US" altLang="en-US" sz="3200" b="1">
                <a:latin typeface="Arial" charset="0"/>
              </a:rPr>
              <a:t>Movie Industry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z="4400" b="1" dirty="0" smtClean="0">
                <a:solidFill>
                  <a:srgbClr val="FFC000"/>
                </a:solidFill>
              </a:rPr>
              <a:t>Data and Information</a:t>
            </a:r>
            <a:endParaRPr lang="en-US" sz="4400" b="1" dirty="0">
              <a:solidFill>
                <a:srgbClr val="FFC000"/>
              </a:solidFill>
            </a:endParaRPr>
          </a:p>
        </p:txBody>
      </p:sp>
      <p:pic>
        <p:nvPicPr>
          <p:cNvPr id="5" name="Content Placeholder 4"/>
          <p:cNvPicPr>
            <a:picLocks noGrp="1" noChangeAspect="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1554163" y="1844675"/>
            <a:ext cx="6113462" cy="3455988"/>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1844675"/>
            <a:ext cx="6119812" cy="354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xit" presetSubtype="0" fill="hold" nodeType="clickEffect">
                                  <p:stCondLst>
                                    <p:cond delay="0"/>
                                  </p:stCondLst>
                                  <p:childTnLst>
                                    <p:set>
                                      <p:cBhvr>
                                        <p:cTn id="13" dur="1" fill="hold">
                                          <p:stCondLst>
                                            <p:cond delay="0"/>
                                          </p:stCondLst>
                                        </p:cTn>
                                        <p:tgtEl>
                                          <p:spTgt spid="5"/>
                                        </p:tgtEl>
                                        <p:attrNameLst>
                                          <p:attrName>style.visibility</p:attrName>
                                        </p:attrNameLst>
                                      </p:cBhvr>
                                      <p:to>
                                        <p:strVal val="hidden"/>
                                      </p:to>
                                    </p:set>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z="4400" b="1" dirty="0" smtClean="0">
                <a:solidFill>
                  <a:srgbClr val="FFC000"/>
                </a:solidFill>
              </a:rPr>
              <a:t>Data and Information (Example)</a:t>
            </a:r>
            <a:endParaRPr lang="en-US" sz="4400" b="1" dirty="0">
              <a:solidFill>
                <a:srgbClr val="FFC000"/>
              </a:solidFill>
            </a:endParaRPr>
          </a:p>
        </p:txBody>
      </p:sp>
      <p:sp>
        <p:nvSpPr>
          <p:cNvPr id="3" name="Content Placeholder 2"/>
          <p:cNvSpPr>
            <a:spLocks noGrp="1"/>
          </p:cNvSpPr>
          <p:nvPr>
            <p:ph sz="quarter" idx="13"/>
          </p:nvPr>
        </p:nvSpPr>
        <p:spPr/>
        <p:txBody>
          <a:bodyPr>
            <a:normAutofit fontScale="85000" lnSpcReduction="10000"/>
          </a:bodyPr>
          <a:lstStyle/>
          <a:p>
            <a:pPr eaLnBrk="1" fontAlgn="auto" hangingPunct="1">
              <a:buFont typeface="Arial" pitchFamily="34" charset="0"/>
              <a:buChar char="•"/>
              <a:defRPr/>
            </a:pPr>
            <a:r>
              <a:rPr lang="en-US" altLang="en-US" sz="3000" b="1" dirty="0" smtClean="0">
                <a:solidFill>
                  <a:srgbClr val="FFC000"/>
                </a:solidFill>
                <a:cs typeface="Arial" charset="0"/>
              </a:rPr>
              <a:t>Student Data:</a:t>
            </a:r>
            <a:r>
              <a:rPr lang="en-US" altLang="en-US" sz="3000" dirty="0" smtClean="0">
                <a:solidFill>
                  <a:srgbClr val="FFC000"/>
                </a:solidFill>
                <a:cs typeface="Arial" charset="0"/>
              </a:rPr>
              <a:t> </a:t>
            </a:r>
            <a:r>
              <a:rPr lang="en-US" altLang="en-US" sz="3000" dirty="0" smtClean="0">
                <a:cs typeface="Arial" charset="0"/>
              </a:rPr>
              <a:t>Number, Name, Major, Date of Birth…etc.</a:t>
            </a:r>
          </a:p>
          <a:p>
            <a:pPr eaLnBrk="1" fontAlgn="auto" hangingPunct="1">
              <a:buFont typeface="Arial" pitchFamily="34" charset="0"/>
              <a:buChar char="•"/>
              <a:defRPr/>
            </a:pPr>
            <a:r>
              <a:rPr lang="en-US" altLang="en-US" sz="3000" b="1" dirty="0" smtClean="0">
                <a:solidFill>
                  <a:srgbClr val="FFC000"/>
                </a:solidFill>
                <a:cs typeface="Arial" charset="0"/>
              </a:rPr>
              <a:t>Course Data: </a:t>
            </a:r>
            <a:r>
              <a:rPr lang="en-US" altLang="en-US" sz="3000" dirty="0" smtClean="0">
                <a:cs typeface="Arial" charset="0"/>
              </a:rPr>
              <a:t>Number, Name, Faculty…etc.</a:t>
            </a:r>
          </a:p>
          <a:p>
            <a:pPr eaLnBrk="1" fontAlgn="auto" hangingPunct="1">
              <a:buFont typeface="Arial" pitchFamily="34" charset="0"/>
              <a:buChar char="•"/>
              <a:defRPr/>
            </a:pPr>
            <a:r>
              <a:rPr lang="en-US" altLang="en-US" sz="3000" b="1" dirty="0" smtClean="0">
                <a:solidFill>
                  <a:srgbClr val="FFC000"/>
                </a:solidFill>
                <a:cs typeface="Arial" charset="0"/>
              </a:rPr>
              <a:t>Teacher Data:</a:t>
            </a:r>
            <a:r>
              <a:rPr lang="en-US" altLang="en-US" sz="3000" b="1" dirty="0" smtClean="0">
                <a:cs typeface="Arial" charset="0"/>
              </a:rPr>
              <a:t> </a:t>
            </a:r>
            <a:r>
              <a:rPr lang="en-US" altLang="en-US" sz="3000" dirty="0" smtClean="0">
                <a:cs typeface="Arial" charset="0"/>
              </a:rPr>
              <a:t>Number, Name, Degree, Major, …etc.</a:t>
            </a:r>
          </a:p>
          <a:p>
            <a:pPr eaLnBrk="1" fontAlgn="auto" hangingPunct="1">
              <a:buFont typeface="Arial" pitchFamily="34" charset="0"/>
              <a:buChar char="•"/>
              <a:defRPr/>
            </a:pPr>
            <a:r>
              <a:rPr lang="en-US" altLang="en-US" sz="3000" b="1" dirty="0" smtClean="0">
                <a:solidFill>
                  <a:srgbClr val="FFC000"/>
                </a:solidFill>
                <a:cs typeface="Arial" charset="0"/>
              </a:rPr>
              <a:t>Halls Data:</a:t>
            </a:r>
            <a:r>
              <a:rPr lang="en-US" altLang="en-US" sz="3000" dirty="0" smtClean="0">
                <a:cs typeface="Arial" charset="0"/>
              </a:rPr>
              <a:t> Number, Location, Capacity,…etc.</a:t>
            </a:r>
          </a:p>
          <a:p>
            <a:pPr eaLnBrk="1" fontAlgn="auto" hangingPunct="1">
              <a:buFont typeface="Arial" pitchFamily="34" charset="0"/>
              <a:buChar char="•"/>
              <a:defRPr/>
            </a:pPr>
            <a:endParaRPr lang="en-US" altLang="en-US" sz="3000" dirty="0" smtClean="0">
              <a:cs typeface="Arial" charset="0"/>
            </a:endParaRPr>
          </a:p>
          <a:p>
            <a:pPr eaLnBrk="1" fontAlgn="auto" hangingPunct="1">
              <a:buFont typeface="Arial" pitchFamily="34" charset="0"/>
              <a:buChar char="•"/>
              <a:defRPr/>
            </a:pPr>
            <a:r>
              <a:rPr lang="en-US" altLang="en-US" sz="3000" b="1" dirty="0" smtClean="0">
                <a:solidFill>
                  <a:srgbClr val="FFC000"/>
                </a:solidFill>
                <a:cs typeface="Arial" charset="0"/>
              </a:rPr>
              <a:t>Information:</a:t>
            </a:r>
            <a:r>
              <a:rPr lang="en-US" altLang="en-US" sz="3000" dirty="0" smtClean="0">
                <a:cs typeface="Arial" charset="0"/>
              </a:rPr>
              <a:t> A Student Course Schedules </a:t>
            </a:r>
          </a:p>
          <a:p>
            <a:pPr marL="273050" lvl="1" indent="0" eaLnBrk="1" fontAlgn="auto" hangingPunct="1">
              <a:buFont typeface="Arial" charset="0"/>
              <a:buNone/>
              <a:defRPr/>
            </a:pPr>
            <a:r>
              <a:rPr lang="en-US" altLang="en-US" sz="3000" dirty="0" smtClean="0">
                <a:cs typeface="Arial" charset="0"/>
              </a:rPr>
              <a:t>		(Students, Courses, Teachers, Halls)</a:t>
            </a:r>
            <a:endParaRPr lang="en-US" altLang="en-US" sz="2600" dirty="0" smtClean="0">
              <a:cs typeface="Arial" charset="0"/>
            </a:endParaRPr>
          </a:p>
          <a:p>
            <a:pPr marL="273050" lvl="1" indent="0" eaLnBrk="1" fontAlgn="auto" hangingPunct="1">
              <a:buFont typeface="Arial" charset="0"/>
              <a:buNone/>
              <a:defRPr/>
            </a:pPr>
            <a:r>
              <a:rPr lang="en-US" altLang="en-US" sz="2000" dirty="0" smtClean="0">
                <a:cs typeface="Arial" charset="0"/>
              </a:rPr>
              <a:t>		   </a:t>
            </a:r>
          </a:p>
          <a:p>
            <a:pPr marL="273050" lvl="1" indent="0" eaLnBrk="1" fontAlgn="auto" hangingPunct="1">
              <a:buFont typeface="Arial" charset="0"/>
              <a:buNone/>
              <a:defRPr/>
            </a:pPr>
            <a:endParaRPr lang="en-US" altLang="en-US" dirty="0" smtClean="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3">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p:cTn id="42"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z="4400" b="1" dirty="0" smtClean="0">
                <a:solidFill>
                  <a:srgbClr val="FFC000"/>
                </a:solidFill>
              </a:rPr>
              <a:t>Computer Operations</a:t>
            </a:r>
            <a:endParaRPr lang="en-US" sz="4400" b="1" dirty="0">
              <a:solidFill>
                <a:srgbClr val="FFC000"/>
              </a:solidFill>
            </a:endParaRPr>
          </a:p>
        </p:txBody>
      </p:sp>
      <p:sp>
        <p:nvSpPr>
          <p:cNvPr id="6" name="Rectangle 5"/>
          <p:cNvSpPr/>
          <p:nvPr/>
        </p:nvSpPr>
        <p:spPr>
          <a:xfrm>
            <a:off x="2843213" y="2060575"/>
            <a:ext cx="3457575" cy="31670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412" name="TextBox 13"/>
          <p:cNvSpPr txBox="1">
            <a:spLocks noChangeArrowheads="1"/>
          </p:cNvSpPr>
          <p:nvPr/>
        </p:nvSpPr>
        <p:spPr bwMode="auto">
          <a:xfrm>
            <a:off x="3419475" y="2565400"/>
            <a:ext cx="23764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1pPr>
            <a:lvl2pPr marL="742950" indent="-28575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2pPr>
            <a:lvl3pPr marL="1143000" indent="-22860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3pPr>
            <a:lvl4pPr marL="1600200" indent="-22860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4pPr>
            <a:lvl5pPr marL="2057400" indent="-22860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5pPr>
            <a:lvl6pPr marL="25146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6pPr>
            <a:lvl7pPr marL="29718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7pPr>
            <a:lvl8pPr marL="34290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8pPr>
            <a:lvl9pPr marL="38862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9pPr>
          </a:lstStyle>
          <a:p>
            <a:pPr algn="ctr" rtl="1" eaLnBrk="1" hangingPunct="1">
              <a:spcBef>
                <a:spcPct val="0"/>
              </a:spcBef>
              <a:spcAft>
                <a:spcPct val="0"/>
              </a:spcAft>
              <a:buClrTx/>
              <a:buFontTx/>
              <a:buNone/>
            </a:pPr>
            <a:r>
              <a:rPr lang="en-US" altLang="en-US" sz="3200" b="1">
                <a:latin typeface="Arial" charset="0"/>
              </a:rPr>
              <a:t>Computer</a:t>
            </a:r>
          </a:p>
        </p:txBody>
      </p:sp>
      <p:sp>
        <p:nvSpPr>
          <p:cNvPr id="15" name="TextBox 14"/>
          <p:cNvSpPr txBox="1">
            <a:spLocks noChangeArrowheads="1"/>
          </p:cNvSpPr>
          <p:nvPr/>
        </p:nvSpPr>
        <p:spPr bwMode="auto">
          <a:xfrm>
            <a:off x="34925" y="4221163"/>
            <a:ext cx="1944688"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1pPr>
            <a:lvl2pPr marL="742950" indent="-28575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2pPr>
            <a:lvl3pPr marL="1143000" indent="-22860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3pPr>
            <a:lvl4pPr marL="1600200" indent="-22860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4pPr>
            <a:lvl5pPr marL="2057400" indent="-22860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5pPr>
            <a:lvl6pPr marL="25146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6pPr>
            <a:lvl7pPr marL="29718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7pPr>
            <a:lvl8pPr marL="34290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8pPr>
            <a:lvl9pPr marL="38862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9pPr>
          </a:lstStyle>
          <a:p>
            <a:pPr algn="ctr" rtl="1" eaLnBrk="1" hangingPunct="1">
              <a:spcBef>
                <a:spcPct val="0"/>
              </a:spcBef>
              <a:spcAft>
                <a:spcPct val="0"/>
              </a:spcAft>
              <a:buClrTx/>
              <a:buFontTx/>
              <a:buNone/>
            </a:pPr>
            <a:r>
              <a:rPr lang="en-US" altLang="en-US" sz="2500">
                <a:latin typeface="Arial" charset="0"/>
              </a:rPr>
              <a:t>Receive Data</a:t>
            </a:r>
          </a:p>
        </p:txBody>
      </p:sp>
      <p:sp>
        <p:nvSpPr>
          <p:cNvPr id="16" name="TextBox 15"/>
          <p:cNvSpPr txBox="1">
            <a:spLocks noChangeArrowheads="1"/>
          </p:cNvSpPr>
          <p:nvPr/>
        </p:nvSpPr>
        <p:spPr bwMode="auto">
          <a:xfrm>
            <a:off x="6588125" y="4221163"/>
            <a:ext cx="252095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1pPr>
            <a:lvl2pPr marL="742950" indent="-28575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2pPr>
            <a:lvl3pPr marL="1143000" indent="-22860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3pPr>
            <a:lvl4pPr marL="1600200" indent="-22860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4pPr>
            <a:lvl5pPr marL="2057400" indent="-22860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5pPr>
            <a:lvl6pPr marL="25146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6pPr>
            <a:lvl7pPr marL="29718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7pPr>
            <a:lvl8pPr marL="34290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8pPr>
            <a:lvl9pPr marL="38862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9pPr>
          </a:lstStyle>
          <a:p>
            <a:pPr algn="ctr" rtl="1" eaLnBrk="1" hangingPunct="1">
              <a:spcBef>
                <a:spcPct val="0"/>
              </a:spcBef>
              <a:spcAft>
                <a:spcPct val="0"/>
              </a:spcAft>
              <a:buClrTx/>
              <a:buFontTx/>
              <a:buNone/>
            </a:pPr>
            <a:r>
              <a:rPr lang="en-US" altLang="en-US" sz="2500">
                <a:latin typeface="Arial" charset="0"/>
              </a:rPr>
              <a:t>Produce Information</a:t>
            </a:r>
          </a:p>
        </p:txBody>
      </p:sp>
      <p:sp>
        <p:nvSpPr>
          <p:cNvPr id="3" name="Right Arrow 2"/>
          <p:cNvSpPr/>
          <p:nvPr/>
        </p:nvSpPr>
        <p:spPr>
          <a:xfrm>
            <a:off x="1979613" y="3473450"/>
            <a:ext cx="647700" cy="4905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ight Arrow 17"/>
          <p:cNvSpPr/>
          <p:nvPr/>
        </p:nvSpPr>
        <p:spPr>
          <a:xfrm>
            <a:off x="6372225" y="3443288"/>
            <a:ext cx="647700" cy="4905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6399"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9413" y="4251325"/>
            <a:ext cx="790575"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Rounded Rectangle 24"/>
          <p:cNvSpPr/>
          <p:nvPr/>
        </p:nvSpPr>
        <p:spPr>
          <a:xfrm>
            <a:off x="179388" y="3363913"/>
            <a:ext cx="1584325" cy="56991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bg1"/>
                </a:solidFill>
              </a:rPr>
              <a:t>INPUT</a:t>
            </a:r>
          </a:p>
        </p:txBody>
      </p:sp>
      <p:sp>
        <p:nvSpPr>
          <p:cNvPr id="29" name="Rounded Rectangle 28"/>
          <p:cNvSpPr/>
          <p:nvPr/>
        </p:nvSpPr>
        <p:spPr>
          <a:xfrm>
            <a:off x="7164388" y="3436938"/>
            <a:ext cx="1584325" cy="568325"/>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bg1"/>
                </a:solidFill>
              </a:rPr>
              <a:t>OUTPUT</a:t>
            </a:r>
          </a:p>
        </p:txBody>
      </p:sp>
      <p:sp>
        <p:nvSpPr>
          <p:cNvPr id="30" name="Rounded Rectangle 29"/>
          <p:cNvSpPr/>
          <p:nvPr/>
        </p:nvSpPr>
        <p:spPr>
          <a:xfrm>
            <a:off x="3348038" y="3429000"/>
            <a:ext cx="2376487" cy="568325"/>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bg1"/>
                </a:solidFill>
              </a:rPr>
              <a:t>PROCESSING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heel(1)">
                                      <p:cBhvr>
                                        <p:cTn id="14" dur="2000"/>
                                        <p:tgtEl>
                                          <p:spTgt spid="1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500" fill="hold"/>
                                        <p:tgtEl>
                                          <p:spTgt spid="30"/>
                                        </p:tgtEl>
                                        <p:attrNameLst>
                                          <p:attrName>ppt_w</p:attrName>
                                        </p:attrNameLst>
                                      </p:cBhvr>
                                      <p:tavLst>
                                        <p:tav tm="0">
                                          <p:val>
                                            <p:fltVal val="0"/>
                                          </p:val>
                                        </p:tav>
                                        <p:tav tm="100000">
                                          <p:val>
                                            <p:strVal val="#ppt_w"/>
                                          </p:val>
                                        </p:tav>
                                      </p:tavLst>
                                    </p:anim>
                                    <p:anim calcmode="lin" valueType="num">
                                      <p:cBhvr>
                                        <p:cTn id="27" dur="500" fill="hold"/>
                                        <p:tgtEl>
                                          <p:spTgt spid="30"/>
                                        </p:tgtEl>
                                        <p:attrNameLst>
                                          <p:attrName>ppt_h</p:attrName>
                                        </p:attrNameLst>
                                      </p:cBhvr>
                                      <p:tavLst>
                                        <p:tav tm="0">
                                          <p:val>
                                            <p:fltVal val="0"/>
                                          </p:val>
                                        </p:tav>
                                        <p:tav tm="100000">
                                          <p:val>
                                            <p:strVal val="#ppt_h"/>
                                          </p:val>
                                        </p:tav>
                                      </p:tavLst>
                                    </p:anim>
                                    <p:animEffect transition="in" filter="fade">
                                      <p:cBhvr>
                                        <p:cTn id="28" dur="500"/>
                                        <p:tgtEl>
                                          <p:spTgt spid="30"/>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ntr" presetSubtype="16" fill="hold" nodeType="clickEffect">
                                  <p:stCondLst>
                                    <p:cond delay="0"/>
                                  </p:stCondLst>
                                  <p:childTnLst>
                                    <p:set>
                                      <p:cBhvr>
                                        <p:cTn id="32" dur="1" fill="hold">
                                          <p:stCondLst>
                                            <p:cond delay="0"/>
                                          </p:stCondLst>
                                        </p:cTn>
                                        <p:tgtEl>
                                          <p:spTgt spid="16399"/>
                                        </p:tgtEl>
                                        <p:attrNameLst>
                                          <p:attrName>style.visibility</p:attrName>
                                        </p:attrNameLst>
                                      </p:cBhvr>
                                      <p:to>
                                        <p:strVal val="visible"/>
                                      </p:to>
                                    </p:set>
                                    <p:anim calcmode="lin" valueType="num">
                                      <p:cBhvr>
                                        <p:cTn id="33" dur="500" fill="hold"/>
                                        <p:tgtEl>
                                          <p:spTgt spid="16399"/>
                                        </p:tgtEl>
                                        <p:attrNameLst>
                                          <p:attrName>ppt_w</p:attrName>
                                        </p:attrNameLst>
                                      </p:cBhvr>
                                      <p:tavLst>
                                        <p:tav tm="0">
                                          <p:val>
                                            <p:fltVal val="0"/>
                                          </p:val>
                                        </p:tav>
                                        <p:tav tm="100000">
                                          <p:val>
                                            <p:strVal val="#ppt_w"/>
                                          </p:val>
                                        </p:tav>
                                      </p:tavLst>
                                    </p:anim>
                                    <p:anim calcmode="lin" valueType="num">
                                      <p:cBhvr>
                                        <p:cTn id="34" dur="500" fill="hold"/>
                                        <p:tgtEl>
                                          <p:spTgt spid="16399"/>
                                        </p:tgtEl>
                                        <p:attrNameLst>
                                          <p:attrName>ppt_h</p:attrName>
                                        </p:attrNameLst>
                                      </p:cBhvr>
                                      <p:tavLst>
                                        <p:tav tm="0">
                                          <p:val>
                                            <p:fltVal val="0"/>
                                          </p:val>
                                        </p:tav>
                                        <p:tav tm="100000">
                                          <p:val>
                                            <p:strVal val="#ppt_h"/>
                                          </p:val>
                                        </p:tav>
                                      </p:tavLst>
                                    </p:anim>
                                    <p:animEffect transition="in" filter="fade">
                                      <p:cBhvr>
                                        <p:cTn id="35" dur="500"/>
                                        <p:tgtEl>
                                          <p:spTgt spid="16399"/>
                                        </p:tgtEl>
                                      </p:cBhvr>
                                    </p:animEffect>
                                  </p:childTnLst>
                                </p:cTn>
                              </p:par>
                              <p:par>
                                <p:cTn id="36" presetID="8" presetClass="emph" presetSubtype="0" fill="hold" nodeType="withEffect">
                                  <p:stCondLst>
                                    <p:cond delay="0"/>
                                  </p:stCondLst>
                                  <p:childTnLst>
                                    <p:animRot by="21600000">
                                      <p:cBhvr>
                                        <p:cTn id="37" dur="2000" fill="hold"/>
                                        <p:tgtEl>
                                          <p:spTgt spid="16399"/>
                                        </p:tgtEl>
                                        <p:attrNameLst>
                                          <p:attrName>r</p:attrName>
                                        </p:attrNameLst>
                                      </p:cBhvr>
                                    </p:animRot>
                                  </p:childTnLst>
                                </p:cTn>
                              </p:par>
                            </p:childTnLst>
                          </p:cTn>
                        </p:par>
                        <p:par>
                          <p:cTn id="38" fill="hold" nodeType="afterGroup">
                            <p:stCondLst>
                              <p:cond delay="2000"/>
                            </p:stCondLst>
                            <p:childTnLst>
                              <p:par>
                                <p:cTn id="39" presetID="8" presetClass="emph" presetSubtype="0" fill="hold" nodeType="afterEffect">
                                  <p:stCondLst>
                                    <p:cond delay="0"/>
                                  </p:stCondLst>
                                  <p:childTnLst>
                                    <p:animRot by="21600000">
                                      <p:cBhvr>
                                        <p:cTn id="40" dur="2000" fill="hold"/>
                                        <p:tgtEl>
                                          <p:spTgt spid="16399"/>
                                        </p:tgtEl>
                                        <p:attrNameLst>
                                          <p:attrName>r</p:attrName>
                                        </p:attrNameLst>
                                      </p:cBhvr>
                                    </p:animRot>
                                  </p:childTnLst>
                                </p:cTn>
                              </p:par>
                            </p:childTnLst>
                          </p:cTn>
                        </p:par>
                      </p:childTnLst>
                    </p:cTn>
                  </p:par>
                  <p:par>
                    <p:cTn id="41" fill="hold" nodeType="clickPar">
                      <p:stCondLst>
                        <p:cond delay="indefinite"/>
                      </p:stCondLst>
                      <p:childTnLst>
                        <p:par>
                          <p:cTn id="42" fill="hold" nodeType="withGroup">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1" presetClass="entr" presetSubtype="1"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wheel(1)">
                                      <p:cBhvr>
                                        <p:cTn id="59"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3" grpId="0" animBg="1"/>
      <p:bldP spid="18" grpId="0" animBg="1"/>
      <p:bldP spid="25" grpId="0" animBg="1"/>
      <p:bldP spid="29" grpId="0" animBg="1"/>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pPr eaLnBrk="1" fontAlgn="auto" hangingPunct="1">
              <a:spcAft>
                <a:spcPts val="0"/>
              </a:spcAft>
              <a:defRPr/>
            </a:pPr>
            <a:r>
              <a:rPr lang="en-US" altLang="en-US" sz="4400" b="1" dirty="0" smtClean="0">
                <a:solidFill>
                  <a:srgbClr val="FFC000"/>
                </a:solidFill>
              </a:rPr>
              <a:t>Types of Computers</a:t>
            </a:r>
          </a:p>
        </p:txBody>
      </p:sp>
      <p:sp>
        <p:nvSpPr>
          <p:cNvPr id="17411" name="Rectangle 3"/>
          <p:cNvSpPr>
            <a:spLocks noGrp="1" noChangeArrowheads="1"/>
          </p:cNvSpPr>
          <p:nvPr>
            <p:ph sz="quarter" idx="13"/>
          </p:nvPr>
        </p:nvSpPr>
        <p:spPr/>
        <p:txBody>
          <a:bodyPr/>
          <a:lstStyle/>
          <a:p>
            <a:pPr eaLnBrk="1" fontAlgn="auto" hangingPunct="1">
              <a:buFontTx/>
              <a:buNone/>
              <a:defRPr/>
            </a:pPr>
            <a:r>
              <a:rPr lang="en-US" altLang="en-US" dirty="0" smtClean="0">
                <a:cs typeface="Arial" charset="0"/>
              </a:rPr>
              <a:t>    </a:t>
            </a:r>
          </a:p>
          <a:p>
            <a:pPr eaLnBrk="1" fontAlgn="auto" hangingPunct="1">
              <a:buFontTx/>
              <a:buNone/>
              <a:defRPr/>
            </a:pPr>
            <a:endParaRPr lang="en-US" altLang="en-US" dirty="0" smtClean="0">
              <a:cs typeface="Arial" charset="0"/>
            </a:endParaRPr>
          </a:p>
          <a:p>
            <a:pPr eaLnBrk="1" fontAlgn="auto" hangingPunct="1">
              <a:buFontTx/>
              <a:buNone/>
              <a:defRPr/>
            </a:pPr>
            <a:r>
              <a:rPr lang="en-US" altLang="en-US" sz="3200" b="1" dirty="0" smtClean="0">
                <a:cs typeface="Arial" charset="0"/>
              </a:rPr>
              <a:t>   According to their </a:t>
            </a:r>
            <a:r>
              <a:rPr lang="en-US" altLang="en-US" sz="3200" b="1" dirty="0" smtClean="0">
                <a:solidFill>
                  <a:srgbClr val="FFC000"/>
                </a:solidFill>
                <a:cs typeface="Arial" charset="0"/>
              </a:rPr>
              <a:t>capacity</a:t>
            </a:r>
            <a:r>
              <a:rPr lang="en-US" altLang="en-US" sz="3200" b="1" dirty="0" smtClean="0">
                <a:cs typeface="Arial" charset="0"/>
              </a:rPr>
              <a:t> and </a:t>
            </a:r>
            <a:r>
              <a:rPr lang="en-US" altLang="en-US" sz="3200" b="1" dirty="0" smtClean="0">
                <a:solidFill>
                  <a:srgbClr val="FFC000"/>
                </a:solidFill>
                <a:cs typeface="Arial" charset="0"/>
              </a:rPr>
              <a:t>performance</a:t>
            </a:r>
            <a:r>
              <a:rPr lang="en-US" altLang="en-US" sz="3200" b="1" dirty="0" smtClean="0">
                <a:cs typeface="Arial" charset="0"/>
              </a:rPr>
              <a:t>, computers are classified into six categories: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z="4400" b="1" dirty="0" smtClean="0">
                <a:solidFill>
                  <a:srgbClr val="FFC000"/>
                </a:solidFill>
              </a:rPr>
              <a:t>Types of Computers </a:t>
            </a:r>
            <a:endParaRPr lang="en-US" sz="4400" b="1" dirty="0">
              <a:solidFill>
                <a:srgbClr val="FFC000"/>
              </a:solidFill>
            </a:endParaRPr>
          </a:p>
        </p:txBody>
      </p:sp>
      <p:sp>
        <p:nvSpPr>
          <p:cNvPr id="6" name="Rectangle 5"/>
          <p:cNvSpPr>
            <a:spLocks noChangeArrowheads="1"/>
          </p:cNvSpPr>
          <p:nvPr/>
        </p:nvSpPr>
        <p:spPr bwMode="auto">
          <a:xfrm>
            <a:off x="4211638" y="1905000"/>
            <a:ext cx="4608512"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290513"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1pPr>
            <a:lvl2pPr indent="-290513"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2pPr>
            <a:lvl3pPr marL="1143000" indent="-22860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3pPr>
            <a:lvl4pPr marL="1600200" indent="-22860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4pPr>
            <a:lvl5pPr marL="2057400" indent="-22860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5pPr>
            <a:lvl6pPr marL="25146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6pPr>
            <a:lvl7pPr marL="29718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7pPr>
            <a:lvl8pPr marL="34290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8pPr>
            <a:lvl9pPr marL="38862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9pPr>
          </a:lstStyle>
          <a:p>
            <a:pPr eaLnBrk="1" hangingPunct="1">
              <a:lnSpc>
                <a:spcPct val="80000"/>
              </a:lnSpc>
              <a:spcBef>
                <a:spcPct val="0"/>
              </a:spcBef>
              <a:spcAft>
                <a:spcPct val="0"/>
              </a:spcAft>
              <a:buClrTx/>
              <a:buFontTx/>
              <a:buAutoNum type="arabicPeriod"/>
            </a:pPr>
            <a:r>
              <a:rPr lang="en-US" altLang="en-US" sz="3200" b="1">
                <a:latin typeface="Arial" charset="0"/>
              </a:rPr>
              <a:t>Super Computers.</a:t>
            </a:r>
          </a:p>
          <a:p>
            <a:pPr lvl="1" eaLnBrk="1" hangingPunct="1">
              <a:lnSpc>
                <a:spcPct val="80000"/>
              </a:lnSpc>
              <a:spcBef>
                <a:spcPct val="0"/>
              </a:spcBef>
              <a:spcAft>
                <a:spcPct val="0"/>
              </a:spcAft>
              <a:buClrTx/>
              <a:buFontTx/>
              <a:buNone/>
            </a:pPr>
            <a:r>
              <a:rPr lang="en-US" altLang="en-US" sz="2000">
                <a:latin typeface="Arial" charset="0"/>
              </a:rPr>
              <a:t> </a:t>
            </a:r>
          </a:p>
        </p:txBody>
      </p:sp>
      <p:sp>
        <p:nvSpPr>
          <p:cNvPr id="8" name="Rectangle 7"/>
          <p:cNvSpPr>
            <a:spLocks noChangeArrowheads="1"/>
          </p:cNvSpPr>
          <p:nvPr/>
        </p:nvSpPr>
        <p:spPr bwMode="auto">
          <a:xfrm>
            <a:off x="4824413" y="2555875"/>
            <a:ext cx="2268537"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1pPr>
            <a:lvl2pPr marL="742950" indent="-28575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2pPr>
            <a:lvl3pPr marL="1143000" indent="-22860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3pPr>
            <a:lvl4pPr marL="1600200" indent="-22860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4pPr>
            <a:lvl5pPr marL="2057400" indent="-22860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5pPr>
            <a:lvl6pPr marL="25146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6pPr>
            <a:lvl7pPr marL="29718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7pPr>
            <a:lvl8pPr marL="34290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8pPr>
            <a:lvl9pPr marL="38862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9pPr>
          </a:lstStyle>
          <a:p>
            <a:pPr algn="r" rtl="1" eaLnBrk="1" hangingPunct="1">
              <a:spcBef>
                <a:spcPct val="0"/>
              </a:spcBef>
              <a:spcAft>
                <a:spcPct val="0"/>
              </a:spcAft>
              <a:buClrTx/>
              <a:buFontTx/>
              <a:buNone/>
            </a:pPr>
            <a:r>
              <a:rPr lang="en-US" altLang="en-US" sz="2500" b="1">
                <a:latin typeface="Arial" charset="0"/>
              </a:rPr>
              <a:t>High capacity</a:t>
            </a:r>
          </a:p>
        </p:txBody>
      </p:sp>
      <p:sp>
        <p:nvSpPr>
          <p:cNvPr id="9" name="Rectangle 8"/>
          <p:cNvSpPr>
            <a:spLocks noChangeArrowheads="1"/>
          </p:cNvSpPr>
          <p:nvPr/>
        </p:nvSpPr>
        <p:spPr bwMode="auto">
          <a:xfrm>
            <a:off x="5529263" y="3348038"/>
            <a:ext cx="2498725"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1pPr>
            <a:lvl2pPr marL="742950" indent="-28575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2pPr>
            <a:lvl3pPr marL="1143000" indent="-22860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3pPr>
            <a:lvl4pPr marL="1600200" indent="-22860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4pPr>
            <a:lvl5pPr marL="2057400" indent="-22860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5pPr>
            <a:lvl6pPr marL="25146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6pPr>
            <a:lvl7pPr marL="29718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7pPr>
            <a:lvl8pPr marL="34290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8pPr>
            <a:lvl9pPr marL="38862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9pPr>
          </a:lstStyle>
          <a:p>
            <a:pPr algn="r" rtl="1" eaLnBrk="1" hangingPunct="1">
              <a:spcBef>
                <a:spcPct val="0"/>
              </a:spcBef>
              <a:spcAft>
                <a:spcPct val="0"/>
              </a:spcAft>
              <a:buClrTx/>
              <a:buFontTx/>
              <a:buNone/>
            </a:pPr>
            <a:r>
              <a:rPr lang="en-US" altLang="en-US" sz="2500" b="1">
                <a:latin typeface="Arial" charset="0"/>
              </a:rPr>
              <a:t>Very expensive</a:t>
            </a:r>
          </a:p>
        </p:txBody>
      </p:sp>
      <p:sp>
        <p:nvSpPr>
          <p:cNvPr id="10" name="Rectangle 9"/>
          <p:cNvSpPr>
            <a:spLocks noChangeArrowheads="1"/>
          </p:cNvSpPr>
          <p:nvPr/>
        </p:nvSpPr>
        <p:spPr bwMode="auto">
          <a:xfrm>
            <a:off x="6762750" y="4140200"/>
            <a:ext cx="162560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1pPr>
            <a:lvl2pPr marL="742950" indent="-28575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2pPr>
            <a:lvl3pPr marL="1143000" indent="-22860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3pPr>
            <a:lvl4pPr marL="1600200" indent="-22860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4pPr>
            <a:lvl5pPr marL="2057400" indent="-22860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5pPr>
            <a:lvl6pPr marL="25146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6pPr>
            <a:lvl7pPr marL="29718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7pPr>
            <a:lvl8pPr marL="34290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8pPr>
            <a:lvl9pPr marL="38862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9pPr>
          </a:lstStyle>
          <a:p>
            <a:pPr algn="r" rtl="1" eaLnBrk="1" hangingPunct="1">
              <a:spcBef>
                <a:spcPct val="0"/>
              </a:spcBef>
              <a:spcAft>
                <a:spcPct val="0"/>
              </a:spcAft>
              <a:buClrTx/>
              <a:buFontTx/>
              <a:buNone/>
            </a:pPr>
            <a:r>
              <a:rPr lang="en-US" altLang="en-US" sz="2500" b="1">
                <a:latin typeface="Arial" charset="0"/>
              </a:rPr>
              <a:t>Research</a:t>
            </a:r>
            <a:endParaRPr lang="en-US" altLang="en-US" sz="2500">
              <a:latin typeface="Arial" charset="0"/>
            </a:endParaRPr>
          </a:p>
        </p:txBody>
      </p:sp>
      <p:pic>
        <p:nvPicPr>
          <p:cNvPr id="1946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714500"/>
            <a:ext cx="3959225" cy="364172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 calcmode="lin" valueType="num">
                                      <p:cBhvr>
                                        <p:cTn id="14"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8">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 calcmode="lin" valueType="num">
                                      <p:cBhvr>
                                        <p:cTn id="21"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9">
                                            <p:txEl>
                                              <p:pRg st="0" end="0"/>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fill="hold" nodeType="clickEffect">
                                  <p:stCondLst>
                                    <p:cond delay="0"/>
                                  </p:stCondLst>
                                  <p:childTnLst>
                                    <p:set>
                                      <p:cBhvr>
                                        <p:cTn id="27" dur="1" fill="hold">
                                          <p:stCondLst>
                                            <p:cond delay="0"/>
                                          </p:stCondLst>
                                        </p:cTn>
                                        <p:tgtEl>
                                          <p:spTgt spid="10">
                                            <p:txEl>
                                              <p:pRg st="0" end="0"/>
                                            </p:txEl>
                                          </p:spTgt>
                                        </p:tgtEl>
                                        <p:attrNameLst>
                                          <p:attrName>style.visibility</p:attrName>
                                        </p:attrNameLst>
                                      </p:cBhvr>
                                      <p:to>
                                        <p:strVal val="visible"/>
                                      </p:to>
                                    </p:set>
                                    <p:anim calcmode="lin" valueType="num">
                                      <p:cBhvr>
                                        <p:cTn id="28"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29"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3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z="4400" b="1" dirty="0" smtClean="0">
                <a:solidFill>
                  <a:srgbClr val="FFC000"/>
                </a:solidFill>
              </a:rPr>
              <a:t>Types of Computers </a:t>
            </a:r>
            <a:endParaRPr lang="en-US" sz="4400" b="1" dirty="0">
              <a:solidFill>
                <a:srgbClr val="FFC000"/>
              </a:solidFill>
            </a:endParaRPr>
          </a:p>
        </p:txBody>
      </p:sp>
      <p:sp>
        <p:nvSpPr>
          <p:cNvPr id="6" name="Rectangle 5"/>
          <p:cNvSpPr>
            <a:spLocks noChangeArrowheads="1"/>
          </p:cNvSpPr>
          <p:nvPr/>
        </p:nvSpPr>
        <p:spPr bwMode="auto">
          <a:xfrm>
            <a:off x="3635375" y="1905000"/>
            <a:ext cx="41941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510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1pPr>
            <a:lvl2pPr marL="742950" indent="-28575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2pPr>
            <a:lvl3pPr marL="1143000" indent="-22860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3pPr>
            <a:lvl4pPr marL="1600200" indent="-22860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4pPr>
            <a:lvl5pPr marL="2057400" indent="-22860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5pPr>
            <a:lvl6pPr marL="25146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6pPr>
            <a:lvl7pPr marL="29718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7pPr>
            <a:lvl8pPr marL="34290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8pPr>
            <a:lvl9pPr marL="38862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9pPr>
          </a:lstStyle>
          <a:p>
            <a:pPr eaLnBrk="1" hangingPunct="1">
              <a:lnSpc>
                <a:spcPct val="80000"/>
              </a:lnSpc>
              <a:spcBef>
                <a:spcPct val="0"/>
              </a:spcBef>
              <a:spcAft>
                <a:spcPct val="0"/>
              </a:spcAft>
              <a:buClrTx/>
              <a:buFontTx/>
              <a:buNone/>
            </a:pPr>
            <a:r>
              <a:rPr lang="en-US" altLang="en-US" sz="3200" b="1">
                <a:latin typeface="Arial" charset="0"/>
              </a:rPr>
              <a:t>2. Mainframes </a:t>
            </a:r>
          </a:p>
        </p:txBody>
      </p:sp>
      <p:sp>
        <p:nvSpPr>
          <p:cNvPr id="8" name="Rectangle 7"/>
          <p:cNvSpPr>
            <a:spLocks noChangeArrowheads="1"/>
          </p:cNvSpPr>
          <p:nvPr/>
        </p:nvSpPr>
        <p:spPr bwMode="auto">
          <a:xfrm>
            <a:off x="3851275" y="2555875"/>
            <a:ext cx="2001838"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1pPr>
            <a:lvl2pPr marL="742950" indent="-28575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2pPr>
            <a:lvl3pPr marL="1143000" indent="-22860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3pPr>
            <a:lvl4pPr marL="1600200" indent="-22860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4pPr>
            <a:lvl5pPr marL="2057400" indent="-22860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5pPr>
            <a:lvl6pPr marL="25146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6pPr>
            <a:lvl7pPr marL="29718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7pPr>
            <a:lvl8pPr marL="34290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8pPr>
            <a:lvl9pPr marL="38862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9pPr>
          </a:lstStyle>
          <a:p>
            <a:pPr algn="r" rtl="1" eaLnBrk="1" hangingPunct="1">
              <a:spcBef>
                <a:spcPct val="0"/>
              </a:spcBef>
              <a:spcAft>
                <a:spcPct val="0"/>
              </a:spcAft>
              <a:buClrTx/>
              <a:buFontTx/>
              <a:buNone/>
            </a:pPr>
            <a:r>
              <a:rPr lang="en-US" altLang="en-US" sz="2500" b="1">
                <a:latin typeface="Arial" charset="0"/>
              </a:rPr>
              <a:t>Room-sized</a:t>
            </a:r>
          </a:p>
        </p:txBody>
      </p:sp>
      <p:sp>
        <p:nvSpPr>
          <p:cNvPr id="9" name="Rectangle 8"/>
          <p:cNvSpPr>
            <a:spLocks noChangeArrowheads="1"/>
          </p:cNvSpPr>
          <p:nvPr/>
        </p:nvSpPr>
        <p:spPr bwMode="auto">
          <a:xfrm>
            <a:off x="4532313" y="3213100"/>
            <a:ext cx="176847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1pPr>
            <a:lvl2pPr marL="742950" indent="-28575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2pPr>
            <a:lvl3pPr marL="1143000" indent="-22860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3pPr>
            <a:lvl4pPr marL="1600200" indent="-22860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4pPr>
            <a:lvl5pPr marL="2057400" indent="-22860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5pPr>
            <a:lvl6pPr marL="25146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6pPr>
            <a:lvl7pPr marL="29718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7pPr>
            <a:lvl8pPr marL="34290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8pPr>
            <a:lvl9pPr marL="38862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9pPr>
          </a:lstStyle>
          <a:p>
            <a:pPr algn="r" rtl="1" eaLnBrk="1" hangingPunct="1">
              <a:spcBef>
                <a:spcPct val="0"/>
              </a:spcBef>
              <a:spcAft>
                <a:spcPct val="0"/>
              </a:spcAft>
              <a:buClrTx/>
              <a:buFontTx/>
              <a:buNone/>
            </a:pPr>
            <a:r>
              <a:rPr lang="en-US" altLang="en-US" sz="2500" b="1">
                <a:latin typeface="Arial" charset="0"/>
              </a:rPr>
              <a:t>Expensive</a:t>
            </a:r>
          </a:p>
        </p:txBody>
      </p:sp>
      <p:sp>
        <p:nvSpPr>
          <p:cNvPr id="10" name="Rectangle 9"/>
          <p:cNvSpPr>
            <a:spLocks noChangeArrowheads="1"/>
          </p:cNvSpPr>
          <p:nvPr/>
        </p:nvSpPr>
        <p:spPr bwMode="auto">
          <a:xfrm>
            <a:off x="5037138" y="3924300"/>
            <a:ext cx="191135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1pPr>
            <a:lvl2pPr marL="742950" indent="-28575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2pPr>
            <a:lvl3pPr marL="1143000" indent="-22860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3pPr>
            <a:lvl4pPr marL="1600200" indent="-22860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4pPr>
            <a:lvl5pPr marL="2057400" indent="-22860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5pPr>
            <a:lvl6pPr marL="25146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6pPr>
            <a:lvl7pPr marL="29718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7pPr>
            <a:lvl8pPr marL="34290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8pPr>
            <a:lvl9pPr marL="38862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9pPr>
          </a:lstStyle>
          <a:p>
            <a:pPr algn="r" rtl="1" eaLnBrk="1" hangingPunct="1">
              <a:spcBef>
                <a:spcPct val="0"/>
              </a:spcBef>
              <a:spcAft>
                <a:spcPct val="0"/>
              </a:spcAft>
              <a:buClrTx/>
              <a:buFontTx/>
              <a:buNone/>
            </a:pPr>
            <a:r>
              <a:rPr lang="en-US" altLang="en-US" sz="2500" b="1">
                <a:latin typeface="Arial" charset="0"/>
              </a:rPr>
              <a:t>High speed</a:t>
            </a:r>
          </a:p>
        </p:txBody>
      </p:sp>
      <p:sp>
        <p:nvSpPr>
          <p:cNvPr id="3" name="Rectangle 2"/>
          <p:cNvSpPr>
            <a:spLocks noChangeArrowheads="1"/>
          </p:cNvSpPr>
          <p:nvPr/>
        </p:nvSpPr>
        <p:spPr bwMode="auto">
          <a:xfrm>
            <a:off x="4572000" y="4581525"/>
            <a:ext cx="394335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1pPr>
            <a:lvl2pPr marL="742950" indent="-28575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2pPr>
            <a:lvl3pPr marL="1143000" indent="-22860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3pPr>
            <a:lvl4pPr marL="1600200" indent="-22860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4pPr>
            <a:lvl5pPr marL="2057400" indent="-22860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5pPr>
            <a:lvl6pPr marL="25146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6pPr>
            <a:lvl7pPr marL="29718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7pPr>
            <a:lvl8pPr marL="34290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8pPr>
            <a:lvl9pPr marL="38862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9pPr>
          </a:lstStyle>
          <a:p>
            <a:pPr algn="r" rtl="1" eaLnBrk="1" hangingPunct="1">
              <a:spcBef>
                <a:spcPct val="0"/>
              </a:spcBef>
              <a:spcAft>
                <a:spcPct val="0"/>
              </a:spcAft>
              <a:buClrTx/>
              <a:buFontTx/>
              <a:buNone/>
            </a:pPr>
            <a:r>
              <a:rPr lang="en-US" altLang="en-US" sz="2500" b="1">
                <a:latin typeface="Arial" charset="0"/>
              </a:rPr>
              <a:t>Large storage capacities</a:t>
            </a:r>
          </a:p>
        </p:txBody>
      </p:sp>
      <p:sp>
        <p:nvSpPr>
          <p:cNvPr id="12" name="Rectangle 11"/>
          <p:cNvSpPr>
            <a:spLocks noChangeArrowheads="1"/>
          </p:cNvSpPr>
          <p:nvPr/>
        </p:nvSpPr>
        <p:spPr bwMode="auto">
          <a:xfrm>
            <a:off x="5175250" y="5300663"/>
            <a:ext cx="3284538"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1pPr>
            <a:lvl2pPr marL="742950" indent="-28575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2pPr>
            <a:lvl3pPr marL="1143000" indent="-22860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3pPr>
            <a:lvl4pPr marL="1600200" indent="-22860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4pPr>
            <a:lvl5pPr marL="2057400" indent="-22860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5pPr>
            <a:lvl6pPr marL="25146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6pPr>
            <a:lvl7pPr marL="29718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7pPr>
            <a:lvl8pPr marL="34290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8pPr>
            <a:lvl9pPr marL="38862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9pPr>
          </a:lstStyle>
          <a:p>
            <a:pPr algn="r" rtl="1" eaLnBrk="1" hangingPunct="1">
              <a:spcBef>
                <a:spcPct val="0"/>
              </a:spcBef>
              <a:spcAft>
                <a:spcPct val="0"/>
              </a:spcAft>
              <a:buClrTx/>
              <a:buFontTx/>
              <a:buNone/>
            </a:pPr>
            <a:r>
              <a:rPr lang="en-US" altLang="en-US" sz="2500" b="1">
                <a:latin typeface="Arial" charset="0"/>
              </a:rPr>
              <a:t>Large Organizations</a:t>
            </a:r>
          </a:p>
        </p:txBody>
      </p:sp>
      <p:pic>
        <p:nvPicPr>
          <p:cNvPr id="2049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313" y="2419350"/>
            <a:ext cx="8188325" cy="410527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75" y="2420938"/>
            <a:ext cx="3632200" cy="272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 calcmode="lin" valueType="num">
                                      <p:cBhvr>
                                        <p:cTn id="14"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8">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 calcmode="lin" valueType="num">
                                      <p:cBhvr>
                                        <p:cTn id="21"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9">
                                            <p:txEl>
                                              <p:pRg st="0" end="0"/>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fill="hold" nodeType="clickEffect">
                                  <p:stCondLst>
                                    <p:cond delay="0"/>
                                  </p:stCondLst>
                                  <p:childTnLst>
                                    <p:set>
                                      <p:cBhvr>
                                        <p:cTn id="27" dur="1" fill="hold">
                                          <p:stCondLst>
                                            <p:cond delay="0"/>
                                          </p:stCondLst>
                                        </p:cTn>
                                        <p:tgtEl>
                                          <p:spTgt spid="10">
                                            <p:txEl>
                                              <p:pRg st="0" end="0"/>
                                            </p:txEl>
                                          </p:spTgt>
                                        </p:tgtEl>
                                        <p:attrNameLst>
                                          <p:attrName>style.visibility</p:attrName>
                                        </p:attrNameLst>
                                      </p:cBhvr>
                                      <p:to>
                                        <p:strVal val="visible"/>
                                      </p:to>
                                    </p:set>
                                    <p:anim calcmode="lin" valueType="num">
                                      <p:cBhvr>
                                        <p:cTn id="28"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29"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30" dur="500"/>
                                        <p:tgtEl>
                                          <p:spTgt spid="10">
                                            <p:txEl>
                                              <p:pRg st="0" end="0"/>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anim calcmode="lin" valueType="num">
                                      <p:cBhvr>
                                        <p:cTn id="3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37" dur="500"/>
                                        <p:tgtEl>
                                          <p:spTgt spid="3">
                                            <p:txEl>
                                              <p:pRg st="0" end="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16" fill="hold" nodeType="clickEffect">
                                  <p:stCondLst>
                                    <p:cond delay="0"/>
                                  </p:stCondLst>
                                  <p:childTnLst>
                                    <p:set>
                                      <p:cBhvr>
                                        <p:cTn id="41" dur="1" fill="hold">
                                          <p:stCondLst>
                                            <p:cond delay="0"/>
                                          </p:stCondLst>
                                        </p:cTn>
                                        <p:tgtEl>
                                          <p:spTgt spid="12">
                                            <p:txEl>
                                              <p:pRg st="0" end="0"/>
                                            </p:txEl>
                                          </p:spTgt>
                                        </p:tgtEl>
                                        <p:attrNameLst>
                                          <p:attrName>style.visibility</p:attrName>
                                        </p:attrNameLst>
                                      </p:cBhvr>
                                      <p:to>
                                        <p:strVal val="visible"/>
                                      </p:to>
                                    </p:set>
                                    <p:anim calcmode="lin" valueType="num">
                                      <p:cBhvr>
                                        <p:cTn id="42"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43" dur="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44" dur="500"/>
                                        <p:tgtEl>
                                          <p:spTgt spid="12">
                                            <p:txEl>
                                              <p:pRg st="0" end="0"/>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xit" presetSubtype="0" fill="hold" nodeType="clickEffect">
                                  <p:stCondLst>
                                    <p:cond delay="0"/>
                                  </p:stCondLst>
                                  <p:childTnLst>
                                    <p:set>
                                      <p:cBhvr>
                                        <p:cTn id="48" dur="1" fill="hold">
                                          <p:stCondLst>
                                            <p:cond delay="0"/>
                                          </p:stCondLst>
                                        </p:cTn>
                                        <p:tgtEl>
                                          <p:spTgt spid="4"/>
                                        </p:tgtEl>
                                        <p:attrNameLst>
                                          <p:attrName>style.visibility</p:attrName>
                                        </p:attrNameLst>
                                      </p:cBhvr>
                                      <p:to>
                                        <p:strVal val="hidden"/>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53" presetClass="entr" presetSubtype="16" fill="hold" nodeType="clickEffect">
                                  <p:stCondLst>
                                    <p:cond delay="0"/>
                                  </p:stCondLst>
                                  <p:childTnLst>
                                    <p:set>
                                      <p:cBhvr>
                                        <p:cTn id="52" dur="1" fill="hold">
                                          <p:stCondLst>
                                            <p:cond delay="0"/>
                                          </p:stCondLst>
                                        </p:cTn>
                                        <p:tgtEl>
                                          <p:spTgt spid="20490"/>
                                        </p:tgtEl>
                                        <p:attrNameLst>
                                          <p:attrName>style.visibility</p:attrName>
                                        </p:attrNameLst>
                                      </p:cBhvr>
                                      <p:to>
                                        <p:strVal val="visible"/>
                                      </p:to>
                                    </p:set>
                                    <p:anim calcmode="lin" valueType="num">
                                      <p:cBhvr>
                                        <p:cTn id="53" dur="500" fill="hold"/>
                                        <p:tgtEl>
                                          <p:spTgt spid="20490"/>
                                        </p:tgtEl>
                                        <p:attrNameLst>
                                          <p:attrName>ppt_w</p:attrName>
                                        </p:attrNameLst>
                                      </p:cBhvr>
                                      <p:tavLst>
                                        <p:tav tm="0">
                                          <p:val>
                                            <p:fltVal val="0"/>
                                          </p:val>
                                        </p:tav>
                                        <p:tav tm="100000">
                                          <p:val>
                                            <p:strVal val="#ppt_w"/>
                                          </p:val>
                                        </p:tav>
                                      </p:tavLst>
                                    </p:anim>
                                    <p:anim calcmode="lin" valueType="num">
                                      <p:cBhvr>
                                        <p:cTn id="54" dur="500" fill="hold"/>
                                        <p:tgtEl>
                                          <p:spTgt spid="20490"/>
                                        </p:tgtEl>
                                        <p:attrNameLst>
                                          <p:attrName>ppt_h</p:attrName>
                                        </p:attrNameLst>
                                      </p:cBhvr>
                                      <p:tavLst>
                                        <p:tav tm="0">
                                          <p:val>
                                            <p:fltVal val="0"/>
                                          </p:val>
                                        </p:tav>
                                        <p:tav tm="100000">
                                          <p:val>
                                            <p:strVal val="#ppt_h"/>
                                          </p:val>
                                        </p:tav>
                                      </p:tavLst>
                                    </p:anim>
                                    <p:animEffect transition="in" filter="fade">
                                      <p:cBhvr>
                                        <p:cTn id="55" dur="500"/>
                                        <p:tgtEl>
                                          <p:spTgt spid="20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2"/>
          <p:cNvSpPr>
            <a:spLocks noGrp="1" noChangeArrowheads="1"/>
          </p:cNvSpPr>
          <p:nvPr>
            <p:ph type="title"/>
          </p:nvPr>
        </p:nvSpPr>
        <p:spPr/>
        <p:txBody>
          <a:bodyPr/>
          <a:lstStyle/>
          <a:p>
            <a:pPr eaLnBrk="1" fontAlgn="auto" hangingPunct="1">
              <a:spcAft>
                <a:spcPts val="0"/>
              </a:spcAft>
              <a:defRPr/>
            </a:pPr>
            <a:r>
              <a:rPr lang="en-US" altLang="en-US" sz="4400" b="1" dirty="0" smtClean="0">
                <a:solidFill>
                  <a:srgbClr val="FFC000"/>
                </a:solidFill>
              </a:rPr>
              <a:t>Types of Computers</a:t>
            </a:r>
          </a:p>
        </p:txBody>
      </p:sp>
      <p:sp>
        <p:nvSpPr>
          <p:cNvPr id="3" name="Content Placeholder 2"/>
          <p:cNvSpPr>
            <a:spLocks noGrp="1"/>
          </p:cNvSpPr>
          <p:nvPr>
            <p:ph sz="quarter" idx="13"/>
          </p:nvPr>
        </p:nvSpPr>
        <p:spPr/>
        <p:txBody>
          <a:bodyPr>
            <a:normAutofit lnSpcReduction="10000"/>
          </a:bodyPr>
          <a:lstStyle/>
          <a:p>
            <a:pPr marL="166687" indent="0" eaLnBrk="1" fontAlgn="auto" hangingPunct="1">
              <a:lnSpc>
                <a:spcPct val="80000"/>
              </a:lnSpc>
              <a:spcAft>
                <a:spcPts val="0"/>
              </a:spcAft>
              <a:buFont typeface="Arial" charset="0"/>
              <a:buNone/>
              <a:defRPr/>
            </a:pPr>
            <a:r>
              <a:rPr lang="en-US" sz="3200" b="1" dirty="0" smtClean="0"/>
              <a:t>3. Personal </a:t>
            </a:r>
            <a:r>
              <a:rPr lang="en-US" sz="3200" b="1" dirty="0"/>
              <a:t>Computers (PCs</a:t>
            </a:r>
            <a:r>
              <a:rPr lang="en-US" sz="3200" b="1" dirty="0" smtClean="0"/>
              <a:t>)</a:t>
            </a:r>
          </a:p>
          <a:p>
            <a:pPr marL="166687" indent="0" eaLnBrk="1" fontAlgn="auto" hangingPunct="1">
              <a:lnSpc>
                <a:spcPct val="80000"/>
              </a:lnSpc>
              <a:spcAft>
                <a:spcPts val="0"/>
              </a:spcAft>
              <a:buFontTx/>
              <a:buNone/>
              <a:defRPr/>
            </a:pPr>
            <a:endParaRPr lang="en-US" dirty="0"/>
          </a:p>
          <a:p>
            <a:pPr marL="166688" lvl="1" indent="0" eaLnBrk="1" fontAlgn="auto" hangingPunct="1">
              <a:lnSpc>
                <a:spcPct val="80000"/>
              </a:lnSpc>
              <a:spcAft>
                <a:spcPts val="0"/>
              </a:spcAft>
              <a:buFont typeface="Arial" charset="0"/>
              <a:buNone/>
              <a:defRPr/>
            </a:pPr>
            <a:r>
              <a:rPr lang="en-US" sz="2500" b="1" dirty="0" smtClean="0"/>
              <a:t>Small </a:t>
            </a:r>
            <a:r>
              <a:rPr lang="en-US" sz="2500" b="1" dirty="0"/>
              <a:t>computer </a:t>
            </a:r>
            <a:r>
              <a:rPr lang="en-US" sz="2500" b="1" dirty="0" smtClean="0"/>
              <a:t>with its </a:t>
            </a:r>
            <a:r>
              <a:rPr lang="en-US" sz="2500" b="1" dirty="0"/>
              <a:t>own </a:t>
            </a:r>
            <a:r>
              <a:rPr lang="en-US" sz="2500" b="1" dirty="0" smtClean="0"/>
              <a:t>system.</a:t>
            </a:r>
          </a:p>
          <a:p>
            <a:pPr marL="166688" lvl="1" indent="0" eaLnBrk="1" fontAlgn="auto" hangingPunct="1">
              <a:lnSpc>
                <a:spcPct val="80000"/>
              </a:lnSpc>
              <a:spcAft>
                <a:spcPts val="0"/>
              </a:spcAft>
              <a:buFont typeface="Arial" charset="0"/>
              <a:buNone/>
              <a:defRPr/>
            </a:pPr>
            <a:endParaRPr lang="en-US" sz="1800" dirty="0"/>
          </a:p>
          <a:p>
            <a:pPr marL="166688" lvl="1" indent="0" eaLnBrk="1" fontAlgn="auto" hangingPunct="1">
              <a:lnSpc>
                <a:spcPct val="80000"/>
              </a:lnSpc>
              <a:spcAft>
                <a:spcPts val="0"/>
              </a:spcAft>
              <a:buFont typeface="Arial" charset="0"/>
              <a:buNone/>
              <a:defRPr/>
            </a:pPr>
            <a:r>
              <a:rPr lang="en-US" sz="2500" b="1" dirty="0" smtClean="0"/>
              <a:t>	Not expensive</a:t>
            </a:r>
          </a:p>
          <a:p>
            <a:pPr marL="166688" lvl="1" indent="0" eaLnBrk="1" fontAlgn="auto" hangingPunct="1">
              <a:lnSpc>
                <a:spcPct val="80000"/>
              </a:lnSpc>
              <a:spcAft>
                <a:spcPts val="0"/>
              </a:spcAft>
              <a:buFont typeface="Arial" charset="0"/>
              <a:buNone/>
              <a:defRPr/>
            </a:pPr>
            <a:endParaRPr lang="en-US" sz="1800" dirty="0"/>
          </a:p>
          <a:p>
            <a:pPr marL="166688" lvl="1" indent="0" eaLnBrk="1" fontAlgn="auto" hangingPunct="1">
              <a:lnSpc>
                <a:spcPct val="80000"/>
              </a:lnSpc>
              <a:spcAft>
                <a:spcPts val="0"/>
              </a:spcAft>
              <a:buFont typeface="Arial" charset="0"/>
              <a:buNone/>
              <a:defRPr/>
            </a:pPr>
            <a:r>
              <a:rPr lang="en-US" sz="2500" b="1" dirty="0" smtClean="0"/>
              <a:t>		Very popular</a:t>
            </a:r>
          </a:p>
          <a:p>
            <a:pPr marL="166688" lvl="1" indent="0" eaLnBrk="1" fontAlgn="auto" hangingPunct="1">
              <a:lnSpc>
                <a:spcPct val="80000"/>
              </a:lnSpc>
              <a:spcAft>
                <a:spcPts val="0"/>
              </a:spcAft>
              <a:buFont typeface="Arial" charset="0"/>
              <a:buNone/>
              <a:defRPr/>
            </a:pPr>
            <a:endParaRPr lang="en-US" sz="1800" b="1" dirty="0"/>
          </a:p>
          <a:p>
            <a:pPr marL="166688" lvl="1" indent="0" eaLnBrk="1" fontAlgn="auto" hangingPunct="1">
              <a:lnSpc>
                <a:spcPct val="80000"/>
              </a:lnSpc>
              <a:spcAft>
                <a:spcPts val="0"/>
              </a:spcAft>
              <a:buFont typeface="Arial" charset="0"/>
              <a:buNone/>
              <a:defRPr/>
            </a:pPr>
            <a:endParaRPr lang="en-US" sz="1800" b="1" dirty="0" smtClean="0"/>
          </a:p>
          <a:p>
            <a:pPr marL="166688" lvl="1" indent="0" eaLnBrk="1" fontAlgn="auto" hangingPunct="1">
              <a:lnSpc>
                <a:spcPct val="80000"/>
              </a:lnSpc>
              <a:spcAft>
                <a:spcPts val="0"/>
              </a:spcAft>
              <a:buFont typeface="Arial" charset="0"/>
              <a:buNone/>
              <a:defRPr/>
            </a:pPr>
            <a:r>
              <a:rPr lang="en-US" sz="2500" b="1" dirty="0" smtClean="0"/>
              <a:t>IBM compatible.</a:t>
            </a:r>
          </a:p>
          <a:p>
            <a:pPr marL="166688" lvl="1" indent="0" eaLnBrk="1" fontAlgn="auto" hangingPunct="1">
              <a:lnSpc>
                <a:spcPct val="80000"/>
              </a:lnSpc>
              <a:spcAft>
                <a:spcPts val="0"/>
              </a:spcAft>
              <a:buFont typeface="Arial" charset="0"/>
              <a:buNone/>
              <a:defRPr/>
            </a:pPr>
            <a:endParaRPr lang="en-US" dirty="0"/>
          </a:p>
          <a:p>
            <a:pPr marL="166688" lvl="1" indent="0" eaLnBrk="1" fontAlgn="auto" hangingPunct="1">
              <a:lnSpc>
                <a:spcPct val="80000"/>
              </a:lnSpc>
              <a:spcAft>
                <a:spcPts val="0"/>
              </a:spcAft>
              <a:buFont typeface="Arial" charset="0"/>
              <a:buNone/>
              <a:defRPr/>
            </a:pPr>
            <a:endParaRPr lang="en-US" dirty="0" smtClean="0"/>
          </a:p>
          <a:p>
            <a:pPr marL="166688" lvl="1" indent="0" eaLnBrk="1" fontAlgn="auto" hangingPunct="1">
              <a:lnSpc>
                <a:spcPct val="80000"/>
              </a:lnSpc>
              <a:spcAft>
                <a:spcPts val="0"/>
              </a:spcAft>
              <a:buFont typeface="Arial" charset="0"/>
              <a:buNone/>
              <a:defRPr/>
            </a:pPr>
            <a:endParaRPr lang="en-US" dirty="0"/>
          </a:p>
          <a:p>
            <a:pPr marL="166688" lvl="1" indent="0" eaLnBrk="1" fontAlgn="auto" hangingPunct="1">
              <a:lnSpc>
                <a:spcPct val="80000"/>
              </a:lnSpc>
              <a:spcAft>
                <a:spcPts val="0"/>
              </a:spcAft>
              <a:buFont typeface="Arial" charset="0"/>
              <a:buNone/>
              <a:defRPr/>
            </a:pPr>
            <a:r>
              <a:rPr lang="en-US" sz="2500" b="1" dirty="0"/>
              <a:t>	</a:t>
            </a:r>
            <a:r>
              <a:rPr lang="en-US" sz="2500" b="1" dirty="0" smtClean="0"/>
              <a:t>	Apple Computers.</a:t>
            </a:r>
          </a:p>
          <a:p>
            <a:pPr marL="857250" lvl="2" indent="-290513" eaLnBrk="1" fontAlgn="auto" hangingPunct="1">
              <a:lnSpc>
                <a:spcPct val="80000"/>
              </a:lnSpc>
              <a:spcAft>
                <a:spcPts val="0"/>
              </a:spcAft>
              <a:buFont typeface="Arial" pitchFamily="34" charset="0"/>
              <a:buChar char="•"/>
              <a:defRPr/>
            </a:pPr>
            <a:endParaRPr lang="en-US" sz="1200" dirty="0" smtClean="0"/>
          </a:p>
          <a:p>
            <a:pPr lvl="1" indent="-290513" eaLnBrk="1" fontAlgn="auto" hangingPunct="1">
              <a:lnSpc>
                <a:spcPct val="80000"/>
              </a:lnSpc>
              <a:spcAft>
                <a:spcPts val="0"/>
              </a:spcAft>
              <a:buFontTx/>
              <a:buNone/>
              <a:defRPr/>
            </a:pPr>
            <a:endParaRPr lang="en-US" sz="1600" dirty="0"/>
          </a:p>
          <a:p>
            <a:pPr marL="1371600" lvl="2" indent="-457200" eaLnBrk="1" fontAlgn="auto" hangingPunct="1">
              <a:lnSpc>
                <a:spcPct val="80000"/>
              </a:lnSpc>
              <a:spcAft>
                <a:spcPts val="0"/>
              </a:spcAft>
              <a:buFontTx/>
              <a:buAutoNum type="arabicPeriod"/>
              <a:defRPr/>
            </a:pPr>
            <a:endParaRPr lang="en-US" dirty="0"/>
          </a:p>
          <a:p>
            <a:pPr marL="182880" indent="-182880" eaLnBrk="1" fontAlgn="auto" hangingPunct="1">
              <a:spcAft>
                <a:spcPts val="0"/>
              </a:spcAft>
              <a:buFont typeface="Arial" pitchFamily="34" charset="0"/>
              <a:buChar char="•"/>
              <a:defRPr/>
            </a:pPr>
            <a:endParaRPr lang="en-US" dirty="0"/>
          </a:p>
        </p:txBody>
      </p:sp>
      <p:pic>
        <p:nvPicPr>
          <p:cNvPr id="21508" name="Picture 7" descr="C:\Users\Dareen\Desktop\download (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1063" y="1700213"/>
            <a:ext cx="2847975" cy="2089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2534"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76875" y="4941888"/>
            <a:ext cx="1111250"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32138" y="4187825"/>
            <a:ext cx="12954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 calcmode="lin" valueType="num">
                                      <p:cBhvr>
                                        <p:cTn id="28"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0" dur="500"/>
                                        <p:tgtEl>
                                          <p:spTgt spid="3">
                                            <p:txEl>
                                              <p:pRg st="6" end="6"/>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 calcmode="lin" valueType="num">
                                      <p:cBhvr>
                                        <p:cTn id="35"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37" dur="500"/>
                                        <p:tgtEl>
                                          <p:spTgt spid="3">
                                            <p:txEl>
                                              <p:pRg st="9" end="9"/>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16" fill="hold" nodeType="clickEffect">
                                  <p:stCondLst>
                                    <p:cond delay="0"/>
                                  </p:stCondLst>
                                  <p:childTnLst>
                                    <p:set>
                                      <p:cBhvr>
                                        <p:cTn id="41" dur="1" fill="hold">
                                          <p:stCondLst>
                                            <p:cond delay="0"/>
                                          </p:stCondLst>
                                        </p:cTn>
                                        <p:tgtEl>
                                          <p:spTgt spid="22535"/>
                                        </p:tgtEl>
                                        <p:attrNameLst>
                                          <p:attrName>style.visibility</p:attrName>
                                        </p:attrNameLst>
                                      </p:cBhvr>
                                      <p:to>
                                        <p:strVal val="visible"/>
                                      </p:to>
                                    </p:set>
                                    <p:anim calcmode="lin" valueType="num">
                                      <p:cBhvr>
                                        <p:cTn id="42" dur="500" fill="hold"/>
                                        <p:tgtEl>
                                          <p:spTgt spid="22535"/>
                                        </p:tgtEl>
                                        <p:attrNameLst>
                                          <p:attrName>ppt_w</p:attrName>
                                        </p:attrNameLst>
                                      </p:cBhvr>
                                      <p:tavLst>
                                        <p:tav tm="0">
                                          <p:val>
                                            <p:fltVal val="0"/>
                                          </p:val>
                                        </p:tav>
                                        <p:tav tm="100000">
                                          <p:val>
                                            <p:strVal val="#ppt_w"/>
                                          </p:val>
                                        </p:tav>
                                      </p:tavLst>
                                    </p:anim>
                                    <p:anim calcmode="lin" valueType="num">
                                      <p:cBhvr>
                                        <p:cTn id="43" dur="500" fill="hold"/>
                                        <p:tgtEl>
                                          <p:spTgt spid="22535"/>
                                        </p:tgtEl>
                                        <p:attrNameLst>
                                          <p:attrName>ppt_h</p:attrName>
                                        </p:attrNameLst>
                                      </p:cBhvr>
                                      <p:tavLst>
                                        <p:tav tm="0">
                                          <p:val>
                                            <p:fltVal val="0"/>
                                          </p:val>
                                        </p:tav>
                                        <p:tav tm="100000">
                                          <p:val>
                                            <p:strVal val="#ppt_h"/>
                                          </p:val>
                                        </p:tav>
                                      </p:tavLst>
                                    </p:anim>
                                    <p:animEffect transition="in" filter="fade">
                                      <p:cBhvr>
                                        <p:cTn id="44" dur="500"/>
                                        <p:tgtEl>
                                          <p:spTgt spid="22535"/>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16" fill="hold" nodeType="clickEffect">
                                  <p:stCondLst>
                                    <p:cond delay="0"/>
                                  </p:stCondLst>
                                  <p:childTnLst>
                                    <p:set>
                                      <p:cBhvr>
                                        <p:cTn id="48" dur="1" fill="hold">
                                          <p:stCondLst>
                                            <p:cond delay="0"/>
                                          </p:stCondLst>
                                        </p:cTn>
                                        <p:tgtEl>
                                          <p:spTgt spid="3">
                                            <p:txEl>
                                              <p:pRg st="13" end="13"/>
                                            </p:txEl>
                                          </p:spTgt>
                                        </p:tgtEl>
                                        <p:attrNameLst>
                                          <p:attrName>style.visibility</p:attrName>
                                        </p:attrNameLst>
                                      </p:cBhvr>
                                      <p:to>
                                        <p:strVal val="visible"/>
                                      </p:to>
                                    </p:set>
                                    <p:anim calcmode="lin" valueType="num">
                                      <p:cBhvr>
                                        <p:cTn id="49" dur="500" fill="hold"/>
                                        <p:tgtEl>
                                          <p:spTgt spid="3">
                                            <p:txEl>
                                              <p:pRg st="13" end="13"/>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13" end="13"/>
                                            </p:txEl>
                                          </p:spTgt>
                                        </p:tgtEl>
                                        <p:attrNameLst>
                                          <p:attrName>ppt_h</p:attrName>
                                        </p:attrNameLst>
                                      </p:cBhvr>
                                      <p:tavLst>
                                        <p:tav tm="0">
                                          <p:val>
                                            <p:fltVal val="0"/>
                                          </p:val>
                                        </p:tav>
                                        <p:tav tm="100000">
                                          <p:val>
                                            <p:strVal val="#ppt_h"/>
                                          </p:val>
                                        </p:tav>
                                      </p:tavLst>
                                    </p:anim>
                                    <p:animEffect transition="in" filter="fade">
                                      <p:cBhvr>
                                        <p:cTn id="51" dur="500"/>
                                        <p:tgtEl>
                                          <p:spTgt spid="3">
                                            <p:txEl>
                                              <p:pRg st="13" end="13"/>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3" presetClass="entr" presetSubtype="16" fill="hold" nodeType="clickEffect">
                                  <p:stCondLst>
                                    <p:cond delay="0"/>
                                  </p:stCondLst>
                                  <p:childTnLst>
                                    <p:set>
                                      <p:cBhvr>
                                        <p:cTn id="55" dur="1" fill="hold">
                                          <p:stCondLst>
                                            <p:cond delay="0"/>
                                          </p:stCondLst>
                                        </p:cTn>
                                        <p:tgtEl>
                                          <p:spTgt spid="22534"/>
                                        </p:tgtEl>
                                        <p:attrNameLst>
                                          <p:attrName>style.visibility</p:attrName>
                                        </p:attrNameLst>
                                      </p:cBhvr>
                                      <p:to>
                                        <p:strVal val="visible"/>
                                      </p:to>
                                    </p:set>
                                    <p:anim calcmode="lin" valueType="num">
                                      <p:cBhvr>
                                        <p:cTn id="56" dur="500" fill="hold"/>
                                        <p:tgtEl>
                                          <p:spTgt spid="22534"/>
                                        </p:tgtEl>
                                        <p:attrNameLst>
                                          <p:attrName>ppt_w</p:attrName>
                                        </p:attrNameLst>
                                      </p:cBhvr>
                                      <p:tavLst>
                                        <p:tav tm="0">
                                          <p:val>
                                            <p:fltVal val="0"/>
                                          </p:val>
                                        </p:tav>
                                        <p:tav tm="100000">
                                          <p:val>
                                            <p:strVal val="#ppt_w"/>
                                          </p:val>
                                        </p:tav>
                                      </p:tavLst>
                                    </p:anim>
                                    <p:anim calcmode="lin" valueType="num">
                                      <p:cBhvr>
                                        <p:cTn id="57" dur="500" fill="hold"/>
                                        <p:tgtEl>
                                          <p:spTgt spid="22534"/>
                                        </p:tgtEl>
                                        <p:attrNameLst>
                                          <p:attrName>ppt_h</p:attrName>
                                        </p:attrNameLst>
                                      </p:cBhvr>
                                      <p:tavLst>
                                        <p:tav tm="0">
                                          <p:val>
                                            <p:fltVal val="0"/>
                                          </p:val>
                                        </p:tav>
                                        <p:tav tm="100000">
                                          <p:val>
                                            <p:strVal val="#ppt_h"/>
                                          </p:val>
                                        </p:tav>
                                      </p:tavLst>
                                    </p:anim>
                                    <p:animEffect transition="in" filter="fade">
                                      <p:cBhvr>
                                        <p:cTn id="58" dur="500"/>
                                        <p:tgtEl>
                                          <p:spTgt spid="225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z="4400" b="1" dirty="0" smtClean="0">
                <a:solidFill>
                  <a:srgbClr val="FFC000"/>
                </a:solidFill>
              </a:rPr>
              <a:t>Types of Computers </a:t>
            </a:r>
            <a:endParaRPr lang="en-US" sz="4400" b="1" dirty="0">
              <a:solidFill>
                <a:srgbClr val="FFC000"/>
              </a:solidFill>
            </a:endParaRPr>
          </a:p>
        </p:txBody>
      </p:sp>
      <p:sp>
        <p:nvSpPr>
          <p:cNvPr id="6" name="Rectangle 5"/>
          <p:cNvSpPr>
            <a:spLocks noChangeArrowheads="1"/>
          </p:cNvSpPr>
          <p:nvPr/>
        </p:nvSpPr>
        <p:spPr bwMode="auto">
          <a:xfrm>
            <a:off x="3833813" y="1905000"/>
            <a:ext cx="4814887"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1pPr>
            <a:lvl2pPr marL="742950" indent="-28575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2pPr>
            <a:lvl3pPr marL="1143000" indent="-22860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3pPr>
            <a:lvl4pPr marL="1600200" indent="-22860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4pPr>
            <a:lvl5pPr marL="2057400" indent="-22860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5pPr>
            <a:lvl6pPr marL="25146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6pPr>
            <a:lvl7pPr marL="29718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7pPr>
            <a:lvl8pPr marL="34290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8pPr>
            <a:lvl9pPr marL="38862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9pPr>
          </a:lstStyle>
          <a:p>
            <a:pPr eaLnBrk="1" hangingPunct="1">
              <a:lnSpc>
                <a:spcPct val="90000"/>
              </a:lnSpc>
              <a:spcBef>
                <a:spcPct val="0"/>
              </a:spcBef>
              <a:spcAft>
                <a:spcPct val="0"/>
              </a:spcAft>
              <a:buClrTx/>
              <a:buFont typeface="Arial" charset="0"/>
              <a:buNone/>
            </a:pPr>
            <a:r>
              <a:rPr lang="en-US" altLang="en-US" sz="3200" b="1">
                <a:latin typeface="Arial" charset="0"/>
              </a:rPr>
              <a:t>4. Laptop Computers</a:t>
            </a:r>
          </a:p>
        </p:txBody>
      </p:sp>
      <p:sp>
        <p:nvSpPr>
          <p:cNvPr id="8" name="Rectangle 7"/>
          <p:cNvSpPr>
            <a:spLocks noChangeArrowheads="1"/>
          </p:cNvSpPr>
          <p:nvPr/>
        </p:nvSpPr>
        <p:spPr bwMode="auto">
          <a:xfrm>
            <a:off x="3963988" y="2555875"/>
            <a:ext cx="1039812"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1pPr>
            <a:lvl2pPr marL="742950" indent="-28575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2pPr>
            <a:lvl3pPr marL="1143000" indent="-22860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3pPr>
            <a:lvl4pPr marL="1600200" indent="-22860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4pPr>
            <a:lvl5pPr marL="2057400" indent="-22860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5pPr>
            <a:lvl6pPr marL="25146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6pPr>
            <a:lvl7pPr marL="29718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7pPr>
            <a:lvl8pPr marL="34290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8pPr>
            <a:lvl9pPr marL="38862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9pPr>
          </a:lstStyle>
          <a:p>
            <a:pPr algn="r" rtl="1" eaLnBrk="1" hangingPunct="1">
              <a:spcBef>
                <a:spcPct val="0"/>
              </a:spcBef>
              <a:spcAft>
                <a:spcPct val="0"/>
              </a:spcAft>
              <a:buClrTx/>
              <a:buFontTx/>
              <a:buNone/>
            </a:pPr>
            <a:r>
              <a:rPr lang="en-US" altLang="en-US" sz="2500" b="1">
                <a:latin typeface="Arial" charset="0"/>
              </a:rPr>
              <a:t>Small</a:t>
            </a:r>
          </a:p>
        </p:txBody>
      </p:sp>
      <p:sp>
        <p:nvSpPr>
          <p:cNvPr id="9" name="Rectangle 8"/>
          <p:cNvSpPr>
            <a:spLocks noChangeArrowheads="1"/>
          </p:cNvSpPr>
          <p:nvPr/>
        </p:nvSpPr>
        <p:spPr bwMode="auto">
          <a:xfrm>
            <a:off x="4445000" y="3068638"/>
            <a:ext cx="2536825"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1pPr>
            <a:lvl2pPr marL="742950" indent="-28575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2pPr>
            <a:lvl3pPr marL="1143000" indent="-22860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3pPr>
            <a:lvl4pPr marL="1600200" indent="-22860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4pPr>
            <a:lvl5pPr marL="2057400" indent="-22860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5pPr>
            <a:lvl6pPr marL="25146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6pPr>
            <a:lvl7pPr marL="29718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7pPr>
            <a:lvl8pPr marL="34290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8pPr>
            <a:lvl9pPr marL="38862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9pPr>
          </a:lstStyle>
          <a:p>
            <a:pPr algn="r" rtl="1" eaLnBrk="1" hangingPunct="1">
              <a:spcBef>
                <a:spcPct val="0"/>
              </a:spcBef>
              <a:spcAft>
                <a:spcPct val="0"/>
              </a:spcAft>
              <a:buClrTx/>
              <a:buFontTx/>
              <a:buNone/>
            </a:pPr>
            <a:r>
              <a:rPr lang="en-US" altLang="en-US" sz="2500" b="1">
                <a:latin typeface="Arial" charset="0"/>
              </a:rPr>
              <a:t>Briefcase-sized</a:t>
            </a:r>
          </a:p>
        </p:txBody>
      </p:sp>
      <p:sp>
        <p:nvSpPr>
          <p:cNvPr id="10" name="Rectangle 9"/>
          <p:cNvSpPr>
            <a:spLocks noChangeArrowheads="1"/>
          </p:cNvSpPr>
          <p:nvPr/>
        </p:nvSpPr>
        <p:spPr bwMode="auto">
          <a:xfrm>
            <a:off x="6634163" y="3563938"/>
            <a:ext cx="14668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1pPr>
            <a:lvl2pPr marL="742950" indent="-28575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2pPr>
            <a:lvl3pPr marL="1143000" indent="-22860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3pPr>
            <a:lvl4pPr marL="1600200" indent="-22860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4pPr>
            <a:lvl5pPr marL="2057400" indent="-22860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5pPr>
            <a:lvl6pPr marL="25146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6pPr>
            <a:lvl7pPr marL="29718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7pPr>
            <a:lvl8pPr marL="34290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8pPr>
            <a:lvl9pPr marL="38862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9pPr>
          </a:lstStyle>
          <a:p>
            <a:pPr algn="r" rtl="1" eaLnBrk="1" hangingPunct="1">
              <a:spcBef>
                <a:spcPct val="0"/>
              </a:spcBef>
              <a:spcAft>
                <a:spcPct val="0"/>
              </a:spcAft>
              <a:buClrTx/>
              <a:buFontTx/>
              <a:buNone/>
            </a:pPr>
            <a:r>
              <a:rPr lang="en-US" altLang="en-US" sz="2500" b="1">
                <a:latin typeface="Arial" charset="0"/>
              </a:rPr>
              <a:t>Portable</a:t>
            </a:r>
          </a:p>
        </p:txBody>
      </p:sp>
      <p:sp>
        <p:nvSpPr>
          <p:cNvPr id="3" name="Rectangle 2"/>
          <p:cNvSpPr>
            <a:spLocks noChangeArrowheads="1"/>
          </p:cNvSpPr>
          <p:nvPr/>
        </p:nvSpPr>
        <p:spPr bwMode="auto">
          <a:xfrm>
            <a:off x="4164013" y="4365625"/>
            <a:ext cx="300037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1pPr>
            <a:lvl2pPr marL="742950" indent="-28575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2pPr>
            <a:lvl3pPr marL="1143000" indent="-22860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3pPr>
            <a:lvl4pPr marL="1600200" indent="-22860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4pPr>
            <a:lvl5pPr marL="2057400" indent="-22860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5pPr>
            <a:lvl6pPr marL="25146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6pPr>
            <a:lvl7pPr marL="29718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7pPr>
            <a:lvl8pPr marL="34290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8pPr>
            <a:lvl9pPr marL="38862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9pPr>
          </a:lstStyle>
          <a:p>
            <a:pPr algn="r" rtl="1" eaLnBrk="1" hangingPunct="1">
              <a:spcBef>
                <a:spcPct val="0"/>
              </a:spcBef>
              <a:spcAft>
                <a:spcPct val="0"/>
              </a:spcAft>
              <a:buClrTx/>
              <a:buFontTx/>
              <a:buNone/>
            </a:pPr>
            <a:r>
              <a:rPr lang="en-US" altLang="en-US" sz="2500" b="1">
                <a:latin typeface="Arial" charset="0"/>
              </a:rPr>
              <a:t>As powerful as PC</a:t>
            </a:r>
          </a:p>
        </p:txBody>
      </p:sp>
      <p:sp>
        <p:nvSpPr>
          <p:cNvPr id="12" name="Rectangle 11"/>
          <p:cNvSpPr>
            <a:spLocks noChangeArrowheads="1"/>
          </p:cNvSpPr>
          <p:nvPr/>
        </p:nvSpPr>
        <p:spPr bwMode="auto">
          <a:xfrm>
            <a:off x="4759325" y="5084763"/>
            <a:ext cx="3889375"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1pPr>
            <a:lvl2pPr marL="742950" indent="-28575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2pPr>
            <a:lvl3pPr marL="1143000" indent="-22860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3pPr>
            <a:lvl4pPr marL="1600200" indent="-22860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4pPr>
            <a:lvl5pPr marL="2057400" indent="-22860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5pPr>
            <a:lvl6pPr marL="25146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6pPr>
            <a:lvl7pPr marL="29718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7pPr>
            <a:lvl8pPr marL="34290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8pPr>
            <a:lvl9pPr marL="38862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9pPr>
          </a:lstStyle>
          <a:p>
            <a:pPr algn="r" rtl="1" eaLnBrk="1" hangingPunct="1">
              <a:spcBef>
                <a:spcPct val="0"/>
              </a:spcBef>
              <a:spcAft>
                <a:spcPct val="0"/>
              </a:spcAft>
              <a:buClrTx/>
              <a:buFontTx/>
              <a:buNone/>
            </a:pPr>
            <a:r>
              <a:rPr lang="en-US" altLang="en-US" sz="2500" b="1">
                <a:latin typeface="Arial" charset="0"/>
              </a:rPr>
              <a:t>More expensive than PC</a:t>
            </a:r>
          </a:p>
        </p:txBody>
      </p:sp>
      <p:pic>
        <p:nvPicPr>
          <p:cNvPr id="22537" name="Picture 5" descr="C:\Users\Dareen\Desktop\images (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2740025"/>
            <a:ext cx="2971800" cy="23256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 calcmode="lin" valueType="num">
                                      <p:cBhvr>
                                        <p:cTn id="14"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8">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 calcmode="lin" valueType="num">
                                      <p:cBhvr>
                                        <p:cTn id="21"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9">
                                            <p:txEl>
                                              <p:pRg st="0" end="0"/>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fill="hold" nodeType="clickEffect">
                                  <p:stCondLst>
                                    <p:cond delay="0"/>
                                  </p:stCondLst>
                                  <p:childTnLst>
                                    <p:set>
                                      <p:cBhvr>
                                        <p:cTn id="27" dur="1" fill="hold">
                                          <p:stCondLst>
                                            <p:cond delay="0"/>
                                          </p:stCondLst>
                                        </p:cTn>
                                        <p:tgtEl>
                                          <p:spTgt spid="10">
                                            <p:txEl>
                                              <p:pRg st="0" end="0"/>
                                            </p:txEl>
                                          </p:spTgt>
                                        </p:tgtEl>
                                        <p:attrNameLst>
                                          <p:attrName>style.visibility</p:attrName>
                                        </p:attrNameLst>
                                      </p:cBhvr>
                                      <p:to>
                                        <p:strVal val="visible"/>
                                      </p:to>
                                    </p:set>
                                    <p:anim calcmode="lin" valueType="num">
                                      <p:cBhvr>
                                        <p:cTn id="28"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29"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30" dur="500"/>
                                        <p:tgtEl>
                                          <p:spTgt spid="10">
                                            <p:txEl>
                                              <p:pRg st="0" end="0"/>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anim calcmode="lin" valueType="num">
                                      <p:cBhvr>
                                        <p:cTn id="3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37" dur="500"/>
                                        <p:tgtEl>
                                          <p:spTgt spid="3">
                                            <p:txEl>
                                              <p:pRg st="0" end="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16" fill="hold" nodeType="clickEffect">
                                  <p:stCondLst>
                                    <p:cond delay="0"/>
                                  </p:stCondLst>
                                  <p:childTnLst>
                                    <p:set>
                                      <p:cBhvr>
                                        <p:cTn id="41" dur="1" fill="hold">
                                          <p:stCondLst>
                                            <p:cond delay="0"/>
                                          </p:stCondLst>
                                        </p:cTn>
                                        <p:tgtEl>
                                          <p:spTgt spid="12">
                                            <p:txEl>
                                              <p:pRg st="0" end="0"/>
                                            </p:txEl>
                                          </p:spTgt>
                                        </p:tgtEl>
                                        <p:attrNameLst>
                                          <p:attrName>style.visibility</p:attrName>
                                        </p:attrNameLst>
                                      </p:cBhvr>
                                      <p:to>
                                        <p:strVal val="visible"/>
                                      </p:to>
                                    </p:set>
                                    <p:anim calcmode="lin" valueType="num">
                                      <p:cBhvr>
                                        <p:cTn id="42"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43" dur="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44"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z="4400" b="1" dirty="0" smtClean="0">
                <a:solidFill>
                  <a:srgbClr val="FFC000"/>
                </a:solidFill>
              </a:rPr>
              <a:t>Types of Computers </a:t>
            </a:r>
            <a:endParaRPr lang="en-US" sz="4400" b="1" dirty="0">
              <a:solidFill>
                <a:srgbClr val="FFC000"/>
              </a:solidFill>
            </a:endParaRPr>
          </a:p>
        </p:txBody>
      </p:sp>
      <p:sp>
        <p:nvSpPr>
          <p:cNvPr id="6" name="Rectangle 5"/>
          <p:cNvSpPr>
            <a:spLocks noChangeArrowheads="1"/>
          </p:cNvSpPr>
          <p:nvPr/>
        </p:nvSpPr>
        <p:spPr bwMode="auto">
          <a:xfrm>
            <a:off x="3276600" y="1412875"/>
            <a:ext cx="4967288"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1pPr>
            <a:lvl2pPr marL="742950" indent="-28575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2pPr>
            <a:lvl3pPr marL="1143000" indent="-22860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3pPr>
            <a:lvl4pPr marL="1600200" indent="-22860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4pPr>
            <a:lvl5pPr marL="2057400" indent="-22860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5pPr>
            <a:lvl6pPr marL="25146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6pPr>
            <a:lvl7pPr marL="29718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7pPr>
            <a:lvl8pPr marL="34290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8pPr>
            <a:lvl9pPr marL="38862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9pPr>
          </a:lstStyle>
          <a:p>
            <a:pPr eaLnBrk="1" hangingPunct="1">
              <a:lnSpc>
                <a:spcPct val="90000"/>
              </a:lnSpc>
              <a:spcBef>
                <a:spcPct val="0"/>
              </a:spcBef>
              <a:spcAft>
                <a:spcPct val="0"/>
              </a:spcAft>
              <a:buClrTx/>
              <a:buFontTx/>
              <a:buNone/>
            </a:pPr>
            <a:r>
              <a:rPr lang="en-US" altLang="en-US" sz="3200" b="1">
                <a:latin typeface="Arial" charset="0"/>
              </a:rPr>
              <a:t>5. Palmtop Computers</a:t>
            </a:r>
          </a:p>
        </p:txBody>
      </p:sp>
      <p:sp>
        <p:nvSpPr>
          <p:cNvPr id="8" name="Rectangle 7"/>
          <p:cNvSpPr>
            <a:spLocks noChangeArrowheads="1"/>
          </p:cNvSpPr>
          <p:nvPr/>
        </p:nvSpPr>
        <p:spPr bwMode="auto">
          <a:xfrm>
            <a:off x="3432175" y="1979613"/>
            <a:ext cx="16446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1pPr>
            <a:lvl2pPr marL="742950" indent="-28575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2pPr>
            <a:lvl3pPr marL="1143000" indent="-22860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3pPr>
            <a:lvl4pPr marL="1600200" indent="-22860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4pPr>
            <a:lvl5pPr marL="2057400" indent="-22860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5pPr>
            <a:lvl6pPr marL="25146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6pPr>
            <a:lvl7pPr marL="29718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7pPr>
            <a:lvl8pPr marL="34290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8pPr>
            <a:lvl9pPr marL="38862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9pPr>
          </a:lstStyle>
          <a:p>
            <a:pPr algn="r" rtl="1" eaLnBrk="1" hangingPunct="1">
              <a:spcBef>
                <a:spcPct val="0"/>
              </a:spcBef>
              <a:spcAft>
                <a:spcPct val="0"/>
              </a:spcAft>
              <a:buClrTx/>
              <a:buFontTx/>
              <a:buNone/>
            </a:pPr>
            <a:r>
              <a:rPr lang="en-US" altLang="en-US" sz="2500" b="1">
                <a:latin typeface="Arial" charset="0"/>
              </a:rPr>
              <a:t>Notepads</a:t>
            </a:r>
          </a:p>
        </p:txBody>
      </p:sp>
      <p:sp>
        <p:nvSpPr>
          <p:cNvPr id="9" name="Rectangle 8"/>
          <p:cNvSpPr>
            <a:spLocks noChangeArrowheads="1"/>
          </p:cNvSpPr>
          <p:nvPr/>
        </p:nvSpPr>
        <p:spPr bwMode="auto">
          <a:xfrm>
            <a:off x="4440238" y="2519363"/>
            <a:ext cx="3300412"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1pPr>
            <a:lvl2pPr marL="742950" indent="-28575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2pPr>
            <a:lvl3pPr marL="1143000" indent="-22860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3pPr>
            <a:lvl4pPr marL="1600200" indent="-22860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4pPr>
            <a:lvl5pPr marL="2057400" indent="-22860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5pPr>
            <a:lvl6pPr marL="25146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6pPr>
            <a:lvl7pPr marL="29718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7pPr>
            <a:lvl8pPr marL="34290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8pPr>
            <a:lvl9pPr marL="38862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9pPr>
          </a:lstStyle>
          <a:p>
            <a:pPr algn="r" rtl="1" eaLnBrk="1" hangingPunct="1">
              <a:spcBef>
                <a:spcPct val="0"/>
              </a:spcBef>
              <a:spcAft>
                <a:spcPct val="0"/>
              </a:spcAft>
              <a:buClrTx/>
              <a:buFontTx/>
              <a:buNone/>
            </a:pPr>
            <a:r>
              <a:rPr lang="en-US" altLang="en-US" sz="2500" b="1">
                <a:latin typeface="Arial" charset="0"/>
              </a:rPr>
              <a:t>Hand-held computer</a:t>
            </a:r>
          </a:p>
        </p:txBody>
      </p:sp>
      <p:sp>
        <p:nvSpPr>
          <p:cNvPr id="10" name="Rectangle 9"/>
          <p:cNvSpPr>
            <a:spLocks noChangeArrowheads="1"/>
          </p:cNvSpPr>
          <p:nvPr/>
        </p:nvSpPr>
        <p:spPr bwMode="auto">
          <a:xfrm>
            <a:off x="6562725" y="3130550"/>
            <a:ext cx="104140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1pPr>
            <a:lvl2pPr marL="742950" indent="-28575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2pPr>
            <a:lvl3pPr marL="1143000" indent="-22860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3pPr>
            <a:lvl4pPr marL="1600200" indent="-22860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4pPr>
            <a:lvl5pPr marL="2057400" indent="-22860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5pPr>
            <a:lvl6pPr marL="25146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6pPr>
            <a:lvl7pPr marL="29718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7pPr>
            <a:lvl8pPr marL="34290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8pPr>
            <a:lvl9pPr marL="38862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9pPr>
          </a:lstStyle>
          <a:p>
            <a:pPr algn="r" rtl="1" eaLnBrk="1" hangingPunct="1">
              <a:spcBef>
                <a:spcPct val="0"/>
              </a:spcBef>
              <a:spcAft>
                <a:spcPct val="0"/>
              </a:spcAft>
              <a:buClrTx/>
              <a:buFontTx/>
              <a:buNone/>
            </a:pPr>
            <a:r>
              <a:rPr lang="en-US" altLang="en-US" sz="2500" b="1">
                <a:latin typeface="Arial" charset="0"/>
              </a:rPr>
              <a:t>Small</a:t>
            </a:r>
          </a:p>
        </p:txBody>
      </p:sp>
      <p:sp>
        <p:nvSpPr>
          <p:cNvPr id="3" name="Rectangle 2"/>
          <p:cNvSpPr>
            <a:spLocks noChangeArrowheads="1"/>
          </p:cNvSpPr>
          <p:nvPr/>
        </p:nvSpPr>
        <p:spPr bwMode="auto">
          <a:xfrm>
            <a:off x="3205163" y="5373688"/>
            <a:ext cx="24463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1pPr>
            <a:lvl2pPr marL="742950" indent="-28575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2pPr>
            <a:lvl3pPr marL="1143000" indent="-22860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3pPr>
            <a:lvl4pPr marL="1600200" indent="-22860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4pPr>
            <a:lvl5pPr marL="2057400" indent="-22860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5pPr>
            <a:lvl6pPr marL="25146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6pPr>
            <a:lvl7pPr marL="29718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7pPr>
            <a:lvl8pPr marL="34290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8pPr>
            <a:lvl9pPr marL="38862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9pPr>
          </a:lstStyle>
          <a:p>
            <a:pPr algn="r" rtl="1" eaLnBrk="1" hangingPunct="1">
              <a:spcBef>
                <a:spcPct val="0"/>
              </a:spcBef>
              <a:spcAft>
                <a:spcPct val="0"/>
              </a:spcAft>
              <a:buClrTx/>
              <a:buFontTx/>
              <a:buNone/>
            </a:pPr>
            <a:r>
              <a:rPr lang="en-US" altLang="en-US" sz="2500" b="1">
                <a:latin typeface="Arial" charset="0"/>
              </a:rPr>
              <a:t>Pens are used </a:t>
            </a:r>
          </a:p>
        </p:txBody>
      </p:sp>
      <p:sp>
        <p:nvSpPr>
          <p:cNvPr id="12" name="Rectangle 11"/>
          <p:cNvSpPr>
            <a:spLocks noChangeArrowheads="1"/>
          </p:cNvSpPr>
          <p:nvPr/>
        </p:nvSpPr>
        <p:spPr bwMode="auto">
          <a:xfrm>
            <a:off x="3203575" y="3284538"/>
            <a:ext cx="223202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1pPr>
            <a:lvl2pPr marL="742950" indent="-28575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2pPr>
            <a:lvl3pPr marL="1143000" indent="-22860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3pPr>
            <a:lvl4pPr marL="1600200" indent="-22860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4pPr>
            <a:lvl5pPr marL="2057400" indent="-22860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5pPr>
            <a:lvl6pPr marL="25146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6pPr>
            <a:lvl7pPr marL="29718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7pPr>
            <a:lvl8pPr marL="34290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8pPr>
            <a:lvl9pPr marL="38862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9pPr>
          </a:lstStyle>
          <a:p>
            <a:pPr rtl="1" eaLnBrk="1" hangingPunct="1">
              <a:spcBef>
                <a:spcPct val="0"/>
              </a:spcBef>
              <a:spcAft>
                <a:spcPct val="0"/>
              </a:spcAft>
              <a:buClrTx/>
              <a:buFontTx/>
              <a:buNone/>
            </a:pPr>
            <a:r>
              <a:rPr lang="en-US" altLang="en-US" sz="2500" b="1">
                <a:latin typeface="Arial" charset="0"/>
              </a:rPr>
              <a:t>Less expensive than a laptop or a PC</a:t>
            </a:r>
          </a:p>
        </p:txBody>
      </p:sp>
      <p:pic>
        <p:nvPicPr>
          <p:cNvPr id="23561" name="Picture 6" descr="C:\Users\Dareen\Desktop\download (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762125"/>
            <a:ext cx="2328863" cy="2324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3562"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5288" y="4549775"/>
            <a:ext cx="2571750"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00725" y="3933825"/>
            <a:ext cx="3268663"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 calcmode="lin" valueType="num">
                                      <p:cBhvr>
                                        <p:cTn id="14"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8">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 calcmode="lin" valueType="num">
                                      <p:cBhvr>
                                        <p:cTn id="21"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9">
                                            <p:txEl>
                                              <p:pRg st="0" end="0"/>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fill="hold" nodeType="clickEffect">
                                  <p:stCondLst>
                                    <p:cond delay="0"/>
                                  </p:stCondLst>
                                  <p:childTnLst>
                                    <p:set>
                                      <p:cBhvr>
                                        <p:cTn id="27" dur="1" fill="hold">
                                          <p:stCondLst>
                                            <p:cond delay="0"/>
                                          </p:stCondLst>
                                        </p:cTn>
                                        <p:tgtEl>
                                          <p:spTgt spid="10">
                                            <p:txEl>
                                              <p:pRg st="0" end="0"/>
                                            </p:txEl>
                                          </p:spTgt>
                                        </p:tgtEl>
                                        <p:attrNameLst>
                                          <p:attrName>style.visibility</p:attrName>
                                        </p:attrNameLst>
                                      </p:cBhvr>
                                      <p:to>
                                        <p:strVal val="visible"/>
                                      </p:to>
                                    </p:set>
                                    <p:anim calcmode="lin" valueType="num">
                                      <p:cBhvr>
                                        <p:cTn id="28"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29"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30" dur="500"/>
                                        <p:tgtEl>
                                          <p:spTgt spid="10">
                                            <p:txEl>
                                              <p:pRg st="0" end="0"/>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16" fill="hold" nodeType="clickEffect">
                                  <p:stCondLst>
                                    <p:cond delay="0"/>
                                  </p:stCondLst>
                                  <p:childTnLst>
                                    <p:set>
                                      <p:cBhvr>
                                        <p:cTn id="34" dur="1" fill="hold">
                                          <p:stCondLst>
                                            <p:cond delay="0"/>
                                          </p:stCondLst>
                                        </p:cTn>
                                        <p:tgtEl>
                                          <p:spTgt spid="12">
                                            <p:txEl>
                                              <p:pRg st="0" end="0"/>
                                            </p:txEl>
                                          </p:spTgt>
                                        </p:tgtEl>
                                        <p:attrNameLst>
                                          <p:attrName>style.visibility</p:attrName>
                                        </p:attrNameLst>
                                      </p:cBhvr>
                                      <p:to>
                                        <p:strVal val="visible"/>
                                      </p:to>
                                    </p:set>
                                    <p:anim calcmode="lin" valueType="num">
                                      <p:cBhvr>
                                        <p:cTn id="35"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36" dur="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37" dur="500"/>
                                        <p:tgtEl>
                                          <p:spTgt spid="12">
                                            <p:txEl>
                                              <p:pRg st="0" end="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16"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p:cTn id="42" dur="500" fill="hold"/>
                                        <p:tgtEl>
                                          <p:spTgt spid="7"/>
                                        </p:tgtEl>
                                        <p:attrNameLst>
                                          <p:attrName>ppt_w</p:attrName>
                                        </p:attrNameLst>
                                      </p:cBhvr>
                                      <p:tavLst>
                                        <p:tav tm="0">
                                          <p:val>
                                            <p:fltVal val="0"/>
                                          </p:val>
                                        </p:tav>
                                        <p:tav tm="100000">
                                          <p:val>
                                            <p:strVal val="#ppt_w"/>
                                          </p:val>
                                        </p:tav>
                                      </p:tavLst>
                                    </p:anim>
                                    <p:anim calcmode="lin" valueType="num">
                                      <p:cBhvr>
                                        <p:cTn id="43" dur="500" fill="hold"/>
                                        <p:tgtEl>
                                          <p:spTgt spid="7"/>
                                        </p:tgtEl>
                                        <p:attrNameLst>
                                          <p:attrName>ppt_h</p:attrName>
                                        </p:attrNameLst>
                                      </p:cBhvr>
                                      <p:tavLst>
                                        <p:tav tm="0">
                                          <p:val>
                                            <p:fltVal val="0"/>
                                          </p:val>
                                        </p:tav>
                                        <p:tav tm="100000">
                                          <p:val>
                                            <p:strVal val="#ppt_h"/>
                                          </p:val>
                                        </p:tav>
                                      </p:tavLst>
                                    </p:anim>
                                    <p:animEffect transition="in" filter="fade">
                                      <p:cBhvr>
                                        <p:cTn id="44" dur="500"/>
                                        <p:tgtEl>
                                          <p:spTgt spid="7"/>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16" fill="hold" nodeType="clickEffect">
                                  <p:stCondLst>
                                    <p:cond delay="0"/>
                                  </p:stCondLst>
                                  <p:childTnLst>
                                    <p:set>
                                      <p:cBhvr>
                                        <p:cTn id="48" dur="1" fill="hold">
                                          <p:stCondLst>
                                            <p:cond delay="0"/>
                                          </p:stCondLst>
                                        </p:cTn>
                                        <p:tgtEl>
                                          <p:spTgt spid="3">
                                            <p:txEl>
                                              <p:pRg st="0" end="0"/>
                                            </p:txEl>
                                          </p:spTgt>
                                        </p:tgtEl>
                                        <p:attrNameLst>
                                          <p:attrName>style.visibility</p:attrName>
                                        </p:attrNameLst>
                                      </p:cBhvr>
                                      <p:to>
                                        <p:strVal val="visible"/>
                                      </p:to>
                                    </p:set>
                                    <p:anim calcmode="lin" valueType="num">
                                      <p:cBhvr>
                                        <p:cTn id="49"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5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400" b="1" dirty="0" smtClean="0">
                <a:solidFill>
                  <a:srgbClr val="FFC000"/>
                </a:solidFill>
              </a:rPr>
              <a:t>Lecture outline</a:t>
            </a:r>
            <a:endParaRPr lang="en-US" sz="4400" b="1" dirty="0">
              <a:solidFill>
                <a:srgbClr val="FFC000"/>
              </a:solidFill>
            </a:endParaRPr>
          </a:p>
        </p:txBody>
      </p:sp>
      <p:sp>
        <p:nvSpPr>
          <p:cNvPr id="3" name="Content Placeholder 2"/>
          <p:cNvSpPr>
            <a:spLocks noGrp="1"/>
          </p:cNvSpPr>
          <p:nvPr>
            <p:ph sz="quarter" idx="13"/>
          </p:nvPr>
        </p:nvSpPr>
        <p:spPr/>
        <p:txBody>
          <a:bodyPr/>
          <a:lstStyle/>
          <a:p>
            <a:pPr>
              <a:defRPr/>
            </a:pPr>
            <a:r>
              <a:rPr lang="en-US" sz="3200" b="1" dirty="0" smtClean="0"/>
              <a:t>What is a computer?</a:t>
            </a:r>
          </a:p>
          <a:p>
            <a:pPr>
              <a:defRPr/>
            </a:pPr>
            <a:r>
              <a:rPr lang="en-US" sz="3200" b="1" dirty="0" smtClean="0"/>
              <a:t>Computer Usage</a:t>
            </a:r>
          </a:p>
          <a:p>
            <a:pPr>
              <a:defRPr/>
            </a:pPr>
            <a:r>
              <a:rPr lang="en-US" sz="3200" b="1" dirty="0" smtClean="0"/>
              <a:t>Data and Information</a:t>
            </a:r>
          </a:p>
          <a:p>
            <a:pPr>
              <a:defRPr/>
            </a:pPr>
            <a:r>
              <a:rPr lang="en-US" sz="3200" b="1" dirty="0" smtClean="0"/>
              <a:t>Computer Operations</a:t>
            </a:r>
          </a:p>
          <a:p>
            <a:pPr>
              <a:defRPr/>
            </a:pPr>
            <a:r>
              <a:rPr lang="en-US" sz="3200" b="1" dirty="0" smtClean="0"/>
              <a:t>Types of Computers</a:t>
            </a:r>
          </a:p>
          <a:p>
            <a:pPr>
              <a:defRPr/>
            </a:pP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549275"/>
            <a:ext cx="8229600" cy="990600"/>
          </a:xfrm>
        </p:spPr>
        <p:txBody>
          <a:bodyPr/>
          <a:lstStyle/>
          <a:p>
            <a:pPr eaLnBrk="1" fontAlgn="auto" hangingPunct="1">
              <a:spcAft>
                <a:spcPts val="0"/>
              </a:spcAft>
              <a:defRPr/>
            </a:pPr>
            <a:r>
              <a:rPr lang="en-US" altLang="en-US" sz="4400" b="1" dirty="0" smtClean="0">
                <a:solidFill>
                  <a:srgbClr val="FFC000"/>
                </a:solidFill>
              </a:rPr>
              <a:t>Types of Computers</a:t>
            </a:r>
          </a:p>
        </p:txBody>
      </p:sp>
      <p:sp>
        <p:nvSpPr>
          <p:cNvPr id="24579" name="Rectangle 3"/>
          <p:cNvSpPr>
            <a:spLocks noGrp="1" noChangeArrowheads="1"/>
          </p:cNvSpPr>
          <p:nvPr>
            <p:ph sz="quarter" idx="13"/>
          </p:nvPr>
        </p:nvSpPr>
        <p:spPr>
          <a:xfrm>
            <a:off x="395288" y="1628775"/>
            <a:ext cx="5988050" cy="576263"/>
          </a:xfrm>
        </p:spPr>
        <p:txBody>
          <a:bodyPr>
            <a:normAutofit lnSpcReduction="10000"/>
          </a:bodyPr>
          <a:lstStyle/>
          <a:p>
            <a:pPr marL="457200" indent="-457200" algn="just" eaLnBrk="1" fontAlgn="auto" hangingPunct="1">
              <a:lnSpc>
                <a:spcPct val="90000"/>
              </a:lnSpc>
              <a:spcBef>
                <a:spcPct val="50000"/>
              </a:spcBef>
              <a:buFontTx/>
              <a:buNone/>
              <a:defRPr/>
            </a:pPr>
            <a:r>
              <a:rPr lang="en-US" altLang="en-US" sz="3200" b="1" dirty="0">
                <a:cs typeface="Arial" charset="0"/>
              </a:rPr>
              <a:t>6</a:t>
            </a:r>
            <a:r>
              <a:rPr lang="en-US" altLang="en-US" sz="3200" b="1" dirty="0" smtClean="0">
                <a:cs typeface="Arial" charset="0"/>
              </a:rPr>
              <a:t>. Network Computers NC:</a:t>
            </a:r>
          </a:p>
          <a:p>
            <a:pPr marL="457200" indent="-457200" algn="just" eaLnBrk="1" fontAlgn="auto" hangingPunct="1">
              <a:lnSpc>
                <a:spcPct val="90000"/>
              </a:lnSpc>
              <a:spcBef>
                <a:spcPct val="50000"/>
              </a:spcBef>
              <a:buFontTx/>
              <a:buNone/>
              <a:defRPr/>
            </a:pPr>
            <a:endParaRPr lang="en-US" altLang="en-US" dirty="0" smtClean="0">
              <a:cs typeface="Arial" charset="0"/>
            </a:endParaRPr>
          </a:p>
          <a:p>
            <a:pPr marL="457200" indent="-457200" eaLnBrk="1" fontAlgn="auto" hangingPunct="1">
              <a:lnSpc>
                <a:spcPct val="90000"/>
              </a:lnSpc>
              <a:buFontTx/>
              <a:buAutoNum type="arabicPeriod"/>
              <a:defRPr/>
            </a:pPr>
            <a:endParaRPr lang="en-US" altLang="en-US" dirty="0" smtClean="0">
              <a:cs typeface="Arial" charset="0"/>
            </a:endParaRPr>
          </a:p>
          <a:p>
            <a:pPr marL="457200" indent="-457200" eaLnBrk="1" fontAlgn="auto" hangingPunct="1">
              <a:lnSpc>
                <a:spcPct val="90000"/>
              </a:lnSpc>
              <a:buFontTx/>
              <a:buNone/>
              <a:defRPr/>
            </a:pPr>
            <a:endParaRPr lang="en-US" altLang="en-US" dirty="0" smtClean="0">
              <a:cs typeface="Arial" charset="0"/>
            </a:endParaRPr>
          </a:p>
        </p:txBody>
      </p:sp>
      <p:pic>
        <p:nvPicPr>
          <p:cNvPr id="2458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7088" y="2281238"/>
            <a:ext cx="7721600" cy="388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549275"/>
            <a:ext cx="8229600" cy="990600"/>
          </a:xfrm>
        </p:spPr>
        <p:txBody>
          <a:bodyPr/>
          <a:lstStyle/>
          <a:p>
            <a:pPr eaLnBrk="1" fontAlgn="auto" hangingPunct="1">
              <a:spcAft>
                <a:spcPts val="0"/>
              </a:spcAft>
              <a:defRPr/>
            </a:pPr>
            <a:r>
              <a:rPr lang="en-US" altLang="en-US" sz="4400" b="1" dirty="0" smtClean="0">
                <a:solidFill>
                  <a:srgbClr val="FFC000"/>
                </a:solidFill>
              </a:rPr>
              <a:t>Types of Computers</a:t>
            </a:r>
          </a:p>
        </p:txBody>
      </p:sp>
      <p:sp>
        <p:nvSpPr>
          <p:cNvPr id="25603" name="Rectangle 3"/>
          <p:cNvSpPr>
            <a:spLocks noGrp="1" noChangeArrowheads="1"/>
          </p:cNvSpPr>
          <p:nvPr>
            <p:ph sz="quarter" idx="13"/>
          </p:nvPr>
        </p:nvSpPr>
        <p:spPr>
          <a:xfrm>
            <a:off x="395288" y="1628775"/>
            <a:ext cx="5988050" cy="4895850"/>
          </a:xfrm>
        </p:spPr>
        <p:txBody>
          <a:bodyPr/>
          <a:lstStyle/>
          <a:p>
            <a:pPr marL="457200" indent="-457200" algn="just" eaLnBrk="1" fontAlgn="auto" hangingPunct="1">
              <a:lnSpc>
                <a:spcPct val="90000"/>
              </a:lnSpc>
              <a:spcBef>
                <a:spcPct val="50000"/>
              </a:spcBef>
              <a:buFontTx/>
              <a:buNone/>
              <a:defRPr/>
            </a:pPr>
            <a:r>
              <a:rPr lang="en-US" altLang="en-US" sz="3200" b="1" dirty="0" smtClean="0">
                <a:cs typeface="Arial" charset="0"/>
              </a:rPr>
              <a:t>7. Network Computers NC:</a:t>
            </a:r>
          </a:p>
          <a:p>
            <a:pPr marL="457200" indent="-457200" eaLnBrk="1" fontAlgn="auto" hangingPunct="1">
              <a:lnSpc>
                <a:spcPct val="90000"/>
              </a:lnSpc>
              <a:buFontTx/>
              <a:buNone/>
              <a:defRPr/>
            </a:pPr>
            <a:endParaRPr lang="en-US" altLang="en-US" dirty="0" smtClean="0">
              <a:cs typeface="Arial" charset="0"/>
            </a:endParaRPr>
          </a:p>
        </p:txBody>
      </p:sp>
      <p:pic>
        <p:nvPicPr>
          <p:cNvPr id="2560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2352675"/>
            <a:ext cx="6543675" cy="337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TextBox 1"/>
          <p:cNvSpPr txBox="1">
            <a:spLocks noChangeArrowheads="1"/>
          </p:cNvSpPr>
          <p:nvPr/>
        </p:nvSpPr>
        <p:spPr bwMode="auto">
          <a:xfrm>
            <a:off x="1979613" y="6083300"/>
            <a:ext cx="20875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1pPr>
            <a:lvl2pPr marL="742950" indent="-28575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2pPr>
            <a:lvl3pPr marL="1143000" indent="-22860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3pPr>
            <a:lvl4pPr marL="1600200" indent="-22860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4pPr>
            <a:lvl5pPr marL="2057400" indent="-22860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5pPr>
            <a:lvl6pPr marL="25146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6pPr>
            <a:lvl7pPr marL="29718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7pPr>
            <a:lvl8pPr marL="34290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8pPr>
            <a:lvl9pPr marL="38862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9pPr>
          </a:lstStyle>
          <a:p>
            <a:pPr algn="ctr" rtl="1" eaLnBrk="1" hangingPunct="1">
              <a:spcBef>
                <a:spcPct val="0"/>
              </a:spcBef>
              <a:spcAft>
                <a:spcPct val="0"/>
              </a:spcAft>
              <a:buClrTx/>
              <a:buFontTx/>
              <a:buNone/>
            </a:pPr>
            <a:r>
              <a:rPr lang="en-US" altLang="en-US" sz="1800" b="1">
                <a:latin typeface="Arial" charset="0"/>
              </a:rPr>
              <a:t>Client-Server Network</a:t>
            </a:r>
          </a:p>
        </p:txBody>
      </p:sp>
      <p:sp>
        <p:nvSpPr>
          <p:cNvPr id="25606" name="TextBox 5"/>
          <p:cNvSpPr txBox="1">
            <a:spLocks noChangeArrowheads="1"/>
          </p:cNvSpPr>
          <p:nvPr/>
        </p:nvSpPr>
        <p:spPr bwMode="auto">
          <a:xfrm>
            <a:off x="5508625" y="6092825"/>
            <a:ext cx="20875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1pPr>
            <a:lvl2pPr marL="742950" indent="-28575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2pPr>
            <a:lvl3pPr marL="1143000" indent="-22860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3pPr>
            <a:lvl4pPr marL="1600200" indent="-22860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4pPr>
            <a:lvl5pPr marL="2057400" indent="-22860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5pPr>
            <a:lvl6pPr marL="25146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6pPr>
            <a:lvl7pPr marL="29718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7pPr>
            <a:lvl8pPr marL="34290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8pPr>
            <a:lvl9pPr marL="38862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9pPr>
          </a:lstStyle>
          <a:p>
            <a:pPr algn="ctr" rtl="1" eaLnBrk="1" hangingPunct="1">
              <a:spcBef>
                <a:spcPct val="0"/>
              </a:spcBef>
              <a:spcAft>
                <a:spcPct val="0"/>
              </a:spcAft>
              <a:buClrTx/>
              <a:buFontTx/>
              <a:buNone/>
            </a:pPr>
            <a:r>
              <a:rPr lang="en-US" altLang="en-US" sz="1800" b="1">
                <a:latin typeface="Arial" charset="0"/>
              </a:rPr>
              <a:t>Peer-to-Peer Network</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fontAlgn="auto" hangingPunct="1">
              <a:spcAft>
                <a:spcPts val="0"/>
              </a:spcAft>
              <a:defRPr/>
            </a:pPr>
            <a:r>
              <a:rPr lang="en-US" altLang="en-US" sz="4400" b="1" dirty="0" smtClean="0">
                <a:solidFill>
                  <a:srgbClr val="FFC000"/>
                </a:solidFill>
              </a:rPr>
              <a:t>Hand-held portable Digital Devices</a:t>
            </a:r>
          </a:p>
        </p:txBody>
      </p:sp>
      <p:sp>
        <p:nvSpPr>
          <p:cNvPr id="14339" name="Content Placeholder 2"/>
          <p:cNvSpPr>
            <a:spLocks noGrp="1"/>
          </p:cNvSpPr>
          <p:nvPr>
            <p:ph sz="quarter" idx="13"/>
          </p:nvPr>
        </p:nvSpPr>
        <p:spPr/>
        <p:txBody>
          <a:bodyPr>
            <a:noAutofit/>
          </a:bodyPr>
          <a:lstStyle/>
          <a:p>
            <a:pPr eaLnBrk="1" fontAlgn="auto" hangingPunct="1">
              <a:buFont typeface="Arial" pitchFamily="34" charset="0"/>
              <a:buChar char="•"/>
              <a:defRPr/>
            </a:pPr>
            <a:r>
              <a:rPr lang="en-US" altLang="en-US" sz="2500" b="1" dirty="0" smtClean="0">
                <a:cs typeface="Arial" charset="0"/>
              </a:rPr>
              <a:t>Personal Digital Assistant(PDA):</a:t>
            </a:r>
          </a:p>
          <a:p>
            <a:pPr eaLnBrk="1" fontAlgn="auto" hangingPunct="1">
              <a:buFont typeface="Arial" pitchFamily="34" charset="0"/>
              <a:buChar char="•"/>
              <a:defRPr/>
            </a:pPr>
            <a:endParaRPr lang="en-US" altLang="en-US" sz="2500" dirty="0" smtClean="0">
              <a:cs typeface="Arial" charset="0"/>
            </a:endParaRPr>
          </a:p>
          <a:p>
            <a:pPr eaLnBrk="1" fontAlgn="auto" hangingPunct="1">
              <a:buFont typeface="Arial" pitchFamily="34" charset="0"/>
              <a:buChar char="•"/>
              <a:defRPr/>
            </a:pPr>
            <a:r>
              <a:rPr lang="en-US" altLang="en-US" sz="2500" b="1" dirty="0" smtClean="0">
                <a:cs typeface="Arial" charset="0"/>
              </a:rPr>
              <a:t>Mobile Phone</a:t>
            </a:r>
          </a:p>
          <a:p>
            <a:pPr eaLnBrk="1" fontAlgn="auto" hangingPunct="1">
              <a:buFont typeface="Arial" pitchFamily="34" charset="0"/>
              <a:buChar char="•"/>
              <a:defRPr/>
            </a:pPr>
            <a:endParaRPr lang="en-US" altLang="en-US" sz="2500" dirty="0" smtClean="0">
              <a:cs typeface="Arial" charset="0"/>
            </a:endParaRPr>
          </a:p>
          <a:p>
            <a:pPr eaLnBrk="1" fontAlgn="auto" hangingPunct="1">
              <a:buFont typeface="Arial" pitchFamily="34" charset="0"/>
              <a:buChar char="•"/>
              <a:defRPr/>
            </a:pPr>
            <a:r>
              <a:rPr lang="en-US" altLang="en-US" sz="2500" b="1" dirty="0" smtClean="0">
                <a:cs typeface="Arial" charset="0"/>
              </a:rPr>
              <a:t>Smartphone</a:t>
            </a:r>
          </a:p>
          <a:p>
            <a:pPr eaLnBrk="1" fontAlgn="auto" hangingPunct="1">
              <a:buFont typeface="Arial" pitchFamily="34" charset="0"/>
              <a:buChar char="•"/>
              <a:defRPr/>
            </a:pPr>
            <a:endParaRPr lang="en-US" altLang="en-US" sz="2500" dirty="0" smtClean="0">
              <a:cs typeface="Arial" charset="0"/>
            </a:endParaRPr>
          </a:p>
          <a:p>
            <a:pPr eaLnBrk="1" fontAlgn="auto" hangingPunct="1">
              <a:buFont typeface="Arial" pitchFamily="34" charset="0"/>
              <a:buChar char="•"/>
              <a:defRPr/>
            </a:pPr>
            <a:r>
              <a:rPr lang="en-US" altLang="en-US" sz="2500" b="1" dirty="0" smtClean="0">
                <a:cs typeface="Arial" charset="0"/>
              </a:rPr>
              <a:t>Multimedia player </a:t>
            </a:r>
          </a:p>
          <a:p>
            <a:pPr lvl="1" eaLnBrk="1" fontAlgn="auto" hangingPunct="1">
              <a:buFont typeface="Arial" pitchFamily="34" charset="0"/>
              <a:buChar char="•"/>
              <a:defRPr/>
            </a:pPr>
            <a:r>
              <a:rPr lang="en-US" altLang="en-US" sz="2500" b="1" dirty="0" smtClean="0">
                <a:cs typeface="Arial" charset="0"/>
              </a:rPr>
              <a:t>iPod</a:t>
            </a:r>
          </a:p>
        </p:txBody>
      </p:sp>
      <p:pic>
        <p:nvPicPr>
          <p:cNvPr id="14340" name="Picture 2" descr="http://www.sellswaptradeonline.com/pics/3_13286314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025" y="836613"/>
            <a:ext cx="1655763"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4" descr="http://landginternational.net/images/mobile_phon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275" y="2297113"/>
            <a:ext cx="1152525"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185817">
            <a:off x="5765800" y="3327400"/>
            <a:ext cx="1479550" cy="147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3" name="Picture 9" descr="Image result for iPo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174143">
            <a:off x="3848100" y="4865688"/>
            <a:ext cx="15367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4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34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434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434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4339">
                                            <p:txEl>
                                              <p:pRg st="6" end="6"/>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433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73113"/>
            <a:ext cx="7924800" cy="1143000"/>
          </a:xfrm>
        </p:spPr>
        <p:txBody>
          <a:bodyPr/>
          <a:lstStyle/>
          <a:p>
            <a:pPr algn="ctr" eaLnBrk="1" fontAlgn="auto" hangingPunct="1">
              <a:spcAft>
                <a:spcPts val="0"/>
              </a:spcAft>
              <a:defRPr/>
            </a:pPr>
            <a:r>
              <a:rPr lang="en-US" sz="4400" b="1" dirty="0" smtClean="0">
                <a:solidFill>
                  <a:srgbClr val="FFC000"/>
                </a:solidFill>
              </a:rPr>
              <a:t>The end</a:t>
            </a:r>
            <a:endParaRPr lang="en-US" sz="4400" b="1" dirty="0">
              <a:solidFill>
                <a:srgbClr val="FFC000"/>
              </a:solidFill>
            </a:endParaRPr>
          </a:p>
        </p:txBody>
      </p:sp>
      <p:sp>
        <p:nvSpPr>
          <p:cNvPr id="27651" name="Content Placeholder 2"/>
          <p:cNvSpPr>
            <a:spLocks noGrp="1"/>
          </p:cNvSpPr>
          <p:nvPr>
            <p:ph sz="quarter" idx="13"/>
          </p:nvPr>
        </p:nvSpPr>
        <p:spPr/>
        <p:txBody>
          <a:bodyPr/>
          <a:lstStyle/>
          <a:p>
            <a:pPr marL="0" indent="0" eaLnBrk="1" fontAlgn="auto" hangingPunct="1">
              <a:buFont typeface="Arial" charset="0"/>
              <a:buNone/>
              <a:defRPr/>
            </a:pPr>
            <a:endParaRPr lang="en-US" altLang="en-US" dirty="0" smtClean="0">
              <a:cs typeface="Arial" charset="0"/>
            </a:endParaRPr>
          </a:p>
          <a:p>
            <a:pPr marL="0" indent="0" eaLnBrk="1" fontAlgn="auto" hangingPunct="1">
              <a:buFont typeface="Arial" charset="0"/>
              <a:buNone/>
              <a:defRPr/>
            </a:pPr>
            <a:endParaRPr lang="en-US" altLang="en-US" dirty="0" smtClean="0">
              <a:cs typeface="Arial" charset="0"/>
            </a:endParaRPr>
          </a:p>
          <a:p>
            <a:pPr marL="0" indent="0" eaLnBrk="1" fontAlgn="auto" hangingPunct="1">
              <a:buFont typeface="Arial" charset="0"/>
              <a:buNone/>
              <a:defRPr/>
            </a:pPr>
            <a:endParaRPr lang="en-US" altLang="en-US" dirty="0" smtClean="0">
              <a:cs typeface="Arial" charset="0"/>
            </a:endParaRPr>
          </a:p>
          <a:p>
            <a:pPr marL="0" indent="0" eaLnBrk="1" fontAlgn="auto" hangingPunct="1">
              <a:buFont typeface="Arial" charset="0"/>
              <a:buNone/>
              <a:defRPr/>
            </a:pPr>
            <a:endParaRPr lang="en-US" altLang="en-US" dirty="0" smtClean="0">
              <a:cs typeface="Arial" charset="0"/>
            </a:endParaRPr>
          </a:p>
        </p:txBody>
      </p:sp>
      <p:pic>
        <p:nvPicPr>
          <p:cNvPr id="6"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0" y="2636912"/>
            <a:ext cx="864096" cy="105314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400" b="1" dirty="0" smtClean="0">
                <a:solidFill>
                  <a:srgbClr val="FFC000"/>
                </a:solidFill>
              </a:rPr>
              <a:t>Learning outcomes</a:t>
            </a:r>
            <a:endParaRPr lang="en-US" sz="4400" b="1" dirty="0">
              <a:solidFill>
                <a:srgbClr val="FFC000"/>
              </a:solidFill>
            </a:endParaRPr>
          </a:p>
        </p:txBody>
      </p:sp>
      <p:sp>
        <p:nvSpPr>
          <p:cNvPr id="3" name="Content Placeholder 2"/>
          <p:cNvSpPr>
            <a:spLocks noGrp="1"/>
          </p:cNvSpPr>
          <p:nvPr>
            <p:ph sz="quarter" idx="13"/>
          </p:nvPr>
        </p:nvSpPr>
        <p:spPr/>
        <p:txBody>
          <a:bodyPr/>
          <a:lstStyle/>
          <a:p>
            <a:pPr>
              <a:defRPr/>
            </a:pPr>
            <a:r>
              <a:rPr lang="en-US" sz="3200" b="1" dirty="0" smtClean="0"/>
              <a:t>Learn about Computer definition and its usage.</a:t>
            </a:r>
          </a:p>
          <a:p>
            <a:pPr>
              <a:defRPr/>
            </a:pPr>
            <a:r>
              <a:rPr lang="en-US" sz="3200" b="1" dirty="0" smtClean="0"/>
              <a:t>Recognize the difference between data and information, and how they are related to main computer operations.</a:t>
            </a:r>
          </a:p>
          <a:p>
            <a:pPr>
              <a:defRPr/>
            </a:pPr>
            <a:r>
              <a:rPr lang="en-US" sz="3200" b="1" dirty="0" smtClean="0"/>
              <a:t>Recognize the main types of computers.</a:t>
            </a:r>
            <a:endParaRPr lang="en-US" sz="3200"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pPr eaLnBrk="1" fontAlgn="auto" hangingPunct="1">
              <a:spcAft>
                <a:spcPts val="0"/>
              </a:spcAft>
              <a:defRPr/>
            </a:pPr>
            <a:r>
              <a:rPr lang="en-US" altLang="en-US" sz="4400" b="1" dirty="0" smtClean="0">
                <a:solidFill>
                  <a:srgbClr val="FFC000"/>
                </a:solidFill>
              </a:rPr>
              <a:t>The Computer</a:t>
            </a:r>
          </a:p>
        </p:txBody>
      </p:sp>
      <p:pic>
        <p:nvPicPr>
          <p:cNvPr id="8195" name="Content Placeholder 1"/>
          <p:cNvPicPr>
            <a:picLocks noGrp="1" noChangeAspect="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2627313" y="2205038"/>
            <a:ext cx="3816350" cy="2830512"/>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z="4400" b="1" dirty="0" smtClean="0">
                <a:solidFill>
                  <a:srgbClr val="FFC000"/>
                </a:solidFill>
              </a:rPr>
              <a:t>Computer Usage</a:t>
            </a:r>
            <a:endParaRPr lang="en-US" sz="4400" b="1" dirty="0">
              <a:solidFill>
                <a:srgbClr val="FFC000"/>
              </a:solidFill>
            </a:endParaRPr>
          </a:p>
        </p:txBody>
      </p:sp>
      <p:pic>
        <p:nvPicPr>
          <p:cNvPr id="5" name="Content Placeholder 4"/>
          <p:cNvPicPr>
            <a:picLocks noGrp="1" noChangeAspect="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611188" y="1773238"/>
            <a:ext cx="4537075" cy="3021012"/>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68538" y="2492375"/>
            <a:ext cx="4852987" cy="323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Box 6"/>
          <p:cNvSpPr txBox="1">
            <a:spLocks noChangeArrowheads="1"/>
          </p:cNvSpPr>
          <p:nvPr/>
        </p:nvSpPr>
        <p:spPr bwMode="auto">
          <a:xfrm>
            <a:off x="5940425" y="1557338"/>
            <a:ext cx="28019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1pPr>
            <a:lvl2pPr marL="742950" indent="-28575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2pPr>
            <a:lvl3pPr marL="1143000" indent="-22860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3pPr>
            <a:lvl4pPr marL="1600200" indent="-22860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4pPr>
            <a:lvl5pPr marL="2057400" indent="-22860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5pPr>
            <a:lvl6pPr marL="25146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6pPr>
            <a:lvl7pPr marL="29718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7pPr>
            <a:lvl8pPr marL="34290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8pPr>
            <a:lvl9pPr marL="38862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9pPr>
          </a:lstStyle>
          <a:p>
            <a:pPr algn="ctr" rtl="1" eaLnBrk="1" hangingPunct="1">
              <a:spcBef>
                <a:spcPct val="0"/>
              </a:spcBef>
              <a:spcAft>
                <a:spcPct val="0"/>
              </a:spcAft>
              <a:buClrTx/>
              <a:buFontTx/>
              <a:buNone/>
            </a:pPr>
            <a:r>
              <a:rPr lang="en-US" altLang="en-US" sz="3200" b="1">
                <a:latin typeface="Arial" charset="0"/>
              </a:rPr>
              <a:t>Companies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9221">
                                            <p:txEl>
                                              <p:pRg st="0" end="0"/>
                                            </p:txEl>
                                          </p:spTgt>
                                        </p:tgtEl>
                                        <p:attrNameLst>
                                          <p:attrName>style.visibility</p:attrName>
                                        </p:attrNameLst>
                                      </p:cBhvr>
                                      <p:to>
                                        <p:strVal val="visible"/>
                                      </p:to>
                                    </p:set>
                                    <p:anim calcmode="lin" valueType="num">
                                      <p:cBhvr>
                                        <p:cTn id="7" dur="500" fill="hold"/>
                                        <p:tgtEl>
                                          <p:spTgt spid="922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22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221">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xit" presetSubtype="0" fill="hold" nodeType="clickEffect">
                                  <p:stCondLst>
                                    <p:cond delay="0"/>
                                  </p:stCondLst>
                                  <p:childTnLst>
                                    <p:set>
                                      <p:cBhvr>
                                        <p:cTn id="20" dur="1" fill="hold">
                                          <p:stCondLst>
                                            <p:cond delay="0"/>
                                          </p:stCondLst>
                                        </p:cTn>
                                        <p:tgtEl>
                                          <p:spTgt spid="5"/>
                                        </p:tgtEl>
                                        <p:attrNameLst>
                                          <p:attrName>style.visibility</p:attrName>
                                        </p:attrNameLst>
                                      </p:cBhvr>
                                      <p:to>
                                        <p:strVal val="hidden"/>
                                      </p:to>
                                    </p:set>
                                  </p:childTnLst>
                                </p:cTn>
                              </p:par>
                              <p:par>
                                <p:cTn id="21" presetID="53" presetClass="entr" presetSubtype="16"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z="4400" b="1" dirty="0" smtClean="0">
                <a:solidFill>
                  <a:srgbClr val="FFC000"/>
                </a:solidFill>
              </a:rPr>
              <a:t>Computer Usage</a:t>
            </a:r>
            <a:endParaRPr lang="en-US" sz="4400" b="1" dirty="0">
              <a:solidFill>
                <a:srgbClr val="FFC000"/>
              </a:solidFill>
            </a:endParaRPr>
          </a:p>
        </p:txBody>
      </p:sp>
      <p:pic>
        <p:nvPicPr>
          <p:cNvPr id="5" name="Content Placeholder 4"/>
          <p:cNvPicPr>
            <a:picLocks noGrp="1" noChangeAspect="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539750" y="1628775"/>
            <a:ext cx="3840163" cy="2879725"/>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59338" y="4005263"/>
            <a:ext cx="3933825" cy="252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Box 6"/>
          <p:cNvSpPr txBox="1">
            <a:spLocks noChangeArrowheads="1"/>
          </p:cNvSpPr>
          <p:nvPr/>
        </p:nvSpPr>
        <p:spPr bwMode="auto">
          <a:xfrm>
            <a:off x="5580063" y="2133600"/>
            <a:ext cx="2801937"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1pPr>
            <a:lvl2pPr marL="742950" indent="-28575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2pPr>
            <a:lvl3pPr marL="1143000" indent="-22860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3pPr>
            <a:lvl4pPr marL="1600200" indent="-22860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4pPr>
            <a:lvl5pPr marL="2057400" indent="-22860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5pPr>
            <a:lvl6pPr marL="25146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6pPr>
            <a:lvl7pPr marL="29718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7pPr>
            <a:lvl8pPr marL="34290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8pPr>
            <a:lvl9pPr marL="38862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9pPr>
          </a:lstStyle>
          <a:p>
            <a:pPr algn="ctr" rtl="1" eaLnBrk="1" hangingPunct="1">
              <a:spcBef>
                <a:spcPct val="0"/>
              </a:spcBef>
              <a:spcAft>
                <a:spcPct val="0"/>
              </a:spcAft>
              <a:buClrTx/>
              <a:buFontTx/>
              <a:buNone/>
            </a:pPr>
            <a:r>
              <a:rPr lang="en-US" altLang="en-US" sz="3200" b="1">
                <a:latin typeface="Arial" charset="0"/>
              </a:rPr>
              <a:t>Schools and Universities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z="4400" b="1" dirty="0" smtClean="0">
                <a:solidFill>
                  <a:srgbClr val="FFC000"/>
                </a:solidFill>
              </a:rPr>
              <a:t>Computer Usage</a:t>
            </a:r>
            <a:endParaRPr lang="en-US" sz="4400" b="1" dirty="0">
              <a:solidFill>
                <a:srgbClr val="FFC000"/>
              </a:solidFill>
            </a:endParaRPr>
          </a:p>
        </p:txBody>
      </p:sp>
      <p:pic>
        <p:nvPicPr>
          <p:cNvPr id="5" name="Content Placeholder 4"/>
          <p:cNvPicPr>
            <a:picLocks noGrp="1" noChangeAspect="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539750" y="1628775"/>
            <a:ext cx="3963988" cy="2952750"/>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43438" y="3606800"/>
            <a:ext cx="421005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Box 6"/>
          <p:cNvSpPr txBox="1">
            <a:spLocks noChangeArrowheads="1"/>
          </p:cNvSpPr>
          <p:nvPr/>
        </p:nvSpPr>
        <p:spPr bwMode="auto">
          <a:xfrm>
            <a:off x="5940425" y="2133600"/>
            <a:ext cx="2801938"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1pPr>
            <a:lvl2pPr marL="742950" indent="-28575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2pPr>
            <a:lvl3pPr marL="1143000" indent="-22860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3pPr>
            <a:lvl4pPr marL="1600200" indent="-22860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4pPr>
            <a:lvl5pPr marL="2057400" indent="-22860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5pPr>
            <a:lvl6pPr marL="25146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6pPr>
            <a:lvl7pPr marL="29718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7pPr>
            <a:lvl8pPr marL="34290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8pPr>
            <a:lvl9pPr marL="38862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9pPr>
          </a:lstStyle>
          <a:p>
            <a:pPr algn="ctr" rtl="1" eaLnBrk="1" hangingPunct="1">
              <a:spcBef>
                <a:spcPct val="0"/>
              </a:spcBef>
              <a:spcAft>
                <a:spcPct val="0"/>
              </a:spcAft>
              <a:buClrTx/>
              <a:buFontTx/>
              <a:buNone/>
            </a:pPr>
            <a:r>
              <a:rPr lang="en-US" altLang="en-US" sz="3200" b="1">
                <a:latin typeface="Arial" charset="0"/>
              </a:rPr>
              <a:t>Airports and Planes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z="4400" b="1" dirty="0" smtClean="0">
                <a:solidFill>
                  <a:srgbClr val="FFC000"/>
                </a:solidFill>
              </a:rPr>
              <a:t>Computer Usage</a:t>
            </a:r>
            <a:endParaRPr lang="en-US" sz="4400" b="1" dirty="0">
              <a:solidFill>
                <a:srgbClr val="FFC000"/>
              </a:solidFill>
            </a:endParaRPr>
          </a:p>
        </p:txBody>
      </p:sp>
      <p:pic>
        <p:nvPicPr>
          <p:cNvPr id="5" name="Content Placeholder 4"/>
          <p:cNvPicPr>
            <a:picLocks noGrp="1" noChangeAspect="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5849938" y="3741738"/>
            <a:ext cx="2466975" cy="1847850"/>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813" y="1628775"/>
            <a:ext cx="5195887" cy="259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Box 6"/>
          <p:cNvSpPr txBox="1">
            <a:spLocks noChangeArrowheads="1"/>
          </p:cNvSpPr>
          <p:nvPr/>
        </p:nvSpPr>
        <p:spPr bwMode="auto">
          <a:xfrm>
            <a:off x="5940425" y="2133600"/>
            <a:ext cx="28019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1pPr>
            <a:lvl2pPr marL="742950" indent="-28575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2pPr>
            <a:lvl3pPr marL="1143000" indent="-22860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3pPr>
            <a:lvl4pPr marL="1600200" indent="-22860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4pPr>
            <a:lvl5pPr marL="2057400" indent="-22860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5pPr>
            <a:lvl6pPr marL="25146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6pPr>
            <a:lvl7pPr marL="29718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7pPr>
            <a:lvl8pPr marL="34290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8pPr>
            <a:lvl9pPr marL="38862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9pPr>
          </a:lstStyle>
          <a:p>
            <a:pPr algn="ctr" rtl="1" eaLnBrk="1" hangingPunct="1">
              <a:spcBef>
                <a:spcPct val="0"/>
              </a:spcBef>
              <a:spcAft>
                <a:spcPct val="0"/>
              </a:spcAft>
              <a:buClrTx/>
              <a:buFontTx/>
              <a:buNone/>
            </a:pPr>
            <a:r>
              <a:rPr lang="en-US" altLang="en-US" sz="3200" b="1">
                <a:latin typeface="Arial" charset="0"/>
              </a:rPr>
              <a:t>Cars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z="4400" b="1" dirty="0" smtClean="0">
                <a:solidFill>
                  <a:srgbClr val="FFC000"/>
                </a:solidFill>
              </a:rPr>
              <a:t>Computer Usage</a:t>
            </a:r>
            <a:endParaRPr lang="en-US" sz="4400" b="1" dirty="0">
              <a:solidFill>
                <a:srgbClr val="FFC000"/>
              </a:solidFill>
            </a:endParaRPr>
          </a:p>
        </p:txBody>
      </p:sp>
      <p:pic>
        <p:nvPicPr>
          <p:cNvPr id="5" name="Content Placeholder 4"/>
          <p:cNvPicPr>
            <a:picLocks noGrp="1" noChangeAspect="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611188" y="1628775"/>
            <a:ext cx="5761037" cy="4321175"/>
          </a:xfrm>
        </p:spPr>
      </p:pic>
      <p:sp>
        <p:nvSpPr>
          <p:cNvPr id="13316" name="TextBox 5"/>
          <p:cNvSpPr txBox="1">
            <a:spLocks noChangeArrowheads="1"/>
          </p:cNvSpPr>
          <p:nvPr/>
        </p:nvSpPr>
        <p:spPr bwMode="auto">
          <a:xfrm>
            <a:off x="6443663" y="2133600"/>
            <a:ext cx="2592387"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1pPr>
            <a:lvl2pPr marL="742950" indent="-28575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2pPr>
            <a:lvl3pPr marL="1143000" indent="-22860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3pPr>
            <a:lvl4pPr marL="1600200" indent="-22860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4pPr>
            <a:lvl5pPr marL="2057400" indent="-22860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5pPr>
            <a:lvl6pPr marL="25146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6pPr>
            <a:lvl7pPr marL="29718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7pPr>
            <a:lvl8pPr marL="34290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8pPr>
            <a:lvl9pPr marL="38862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9pPr>
          </a:lstStyle>
          <a:p>
            <a:pPr algn="ctr" rtl="1" eaLnBrk="1" hangingPunct="1">
              <a:spcBef>
                <a:spcPct val="0"/>
              </a:spcBef>
              <a:spcAft>
                <a:spcPct val="0"/>
              </a:spcAft>
              <a:buClrTx/>
              <a:buFontTx/>
              <a:buNone/>
            </a:pPr>
            <a:r>
              <a:rPr lang="en-US" altLang="en-US" sz="3200" b="1">
                <a:latin typeface="Arial" charset="0"/>
              </a:rPr>
              <a:t>Architecture Engineering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1857</TotalTime>
  <Words>2334</Words>
  <Application>Microsoft Office PowerPoint</Application>
  <PresentationFormat>On-screen Show (4:3)</PresentationFormat>
  <Paragraphs>246</Paragraphs>
  <Slides>23</Slides>
  <Notes>23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Arial Narrow</vt:lpstr>
      <vt:lpstr>Horizon</vt:lpstr>
      <vt:lpstr>Introduction to computers</vt:lpstr>
      <vt:lpstr>Lecture outline</vt:lpstr>
      <vt:lpstr>Learning outcomes</vt:lpstr>
      <vt:lpstr>The Computer</vt:lpstr>
      <vt:lpstr>Computer Usage</vt:lpstr>
      <vt:lpstr>Computer Usage</vt:lpstr>
      <vt:lpstr>Computer Usage</vt:lpstr>
      <vt:lpstr>Computer Usage</vt:lpstr>
      <vt:lpstr>Computer Usage</vt:lpstr>
      <vt:lpstr>Computer Usage</vt:lpstr>
      <vt:lpstr>Data and Information</vt:lpstr>
      <vt:lpstr>Data and Information (Example)</vt:lpstr>
      <vt:lpstr>Computer Operations</vt:lpstr>
      <vt:lpstr>Types of Computers</vt:lpstr>
      <vt:lpstr>Types of Computers </vt:lpstr>
      <vt:lpstr>Types of Computers </vt:lpstr>
      <vt:lpstr>Types of Computers</vt:lpstr>
      <vt:lpstr>Types of Computers </vt:lpstr>
      <vt:lpstr>Types of Computers </vt:lpstr>
      <vt:lpstr>Types of Computers</vt:lpstr>
      <vt:lpstr>Types of Computers</vt:lpstr>
      <vt:lpstr>Hand-held portable Digital Devices</vt:lpstr>
      <vt:lpstr>The end</vt:lpstr>
    </vt:vector>
  </TitlesOfParts>
  <Company>psut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Skills</dc:title>
  <dc:creator>mhmd&amp;maram</dc:creator>
  <cp:lastModifiedBy>WhiteBoard</cp:lastModifiedBy>
  <cp:revision>190</cp:revision>
  <dcterms:created xsi:type="dcterms:W3CDTF">2008-10-15T13:01:08Z</dcterms:created>
  <dcterms:modified xsi:type="dcterms:W3CDTF">2016-11-15T11:35:36Z</dcterms:modified>
</cp:coreProperties>
</file>