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730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82416" autoAdjust="0"/>
  </p:normalViewPr>
  <p:slideViewPr>
    <p:cSldViewPr>
      <p:cViewPr varScale="1">
        <p:scale>
          <a:sx n="94" d="100"/>
          <a:sy n="94" d="100"/>
        </p:scale>
        <p:origin x="222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6CC4BB2F-D834-4DEC-8E25-F224C17A5D1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BD027A78-03EC-4BCD-8E4C-0D786DEACC61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Hello, and welcome back!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Today, we will start a new chapter, and talk about Software. Its definition and types of software, and then start with a popular system software called Microsoft Windows, and discuss some of its important characteristics.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8897F84-9A3D-45F1-BDD9-EC64479EC66D}" type="slidenum">
              <a:rPr lang="ar-SA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FD2EDD-124E-41D2-B449-9161A3D82793}" type="slidenum">
              <a:rPr lang="ar-SA" altLang="en-US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2ED2117-8A23-44D6-8AA7-C196777F184C}" type="slidenum">
              <a:rPr lang="ar-SA" altLang="en-US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So, let’s wrap up what we have discussed today. 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We talked about software, the main types of software and mentioned some examples.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And we have started talking about windows, and what are the characteristics that made it that popular.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In the coming lectures, we will start working with windows more deeply and practically.</a:t>
            </a:r>
          </a:p>
          <a:p>
            <a:pPr algn="l" rtl="0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That’s all for today, thank you for watching and see you next lecture.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C96200-AD3F-4262-924A-7D5B7CDFCDCE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D341A-30D4-4C57-A9A5-C93B78EF3BD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33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129CF-E53D-4211-8FE2-014E0ACA713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109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C8EC-E35B-421F-AB17-3D7ABA6AB69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404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67A16A2-8631-45D3-8686-D837A593EFE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69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0D7A36-27B3-4205-92B1-1EC5F05BE0F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92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3383388C-4ACC-4B6D-A68D-024BEB4BD3A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89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D8AA1CB2-461D-4A84-8363-8754E242CCD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888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63C45-3879-40DF-A6DB-8F01FC36FC6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78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5C583-8522-45D4-86B5-9F67FFCC61A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68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B237C6B-D7B0-4E86-A4D2-639A6261AC3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23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horiz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D5BF7F-2BF2-42CE-8B32-1B8187CB753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946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83838"/>
            </a:gs>
            <a:gs pos="31000">
              <a:srgbClr val="000000"/>
            </a:gs>
            <a:gs pos="100000">
              <a:srgbClr val="0000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fld id="{2667B035-9230-4972-B456-8412A9AF88E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94" r:id="rId1"/>
    <p:sldLayoutId id="2147484185" r:id="rId2"/>
    <p:sldLayoutId id="2147484186" r:id="rId3"/>
    <p:sldLayoutId id="2147484187" r:id="rId4"/>
    <p:sldLayoutId id="2147484188" r:id="rId5"/>
    <p:sldLayoutId id="2147484189" r:id="rId6"/>
    <p:sldLayoutId id="2147484190" r:id="rId7"/>
    <p:sldLayoutId id="2147484191" r:id="rId8"/>
    <p:sldLayoutId id="2147484195" r:id="rId9"/>
    <p:sldLayoutId id="2147484192" r:id="rId10"/>
    <p:sldLayoutId id="2147484193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  <a:cs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6400800" cy="693738"/>
          </a:xfrm>
        </p:spPr>
        <p:txBody>
          <a:bodyPr/>
          <a:lstStyle/>
          <a:p>
            <a:pPr eaLnBrk="1" fontAlgn="auto" hangingPunct="1">
              <a:defRPr/>
            </a:pPr>
            <a:r>
              <a:rPr lang="en-US" sz="3200" b="1" dirty="0"/>
              <a:t>0750099 Pre-Computer Skills 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20788"/>
            <a:ext cx="7772400" cy="9128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400" b="1" dirty="0"/>
              <a:t>Getting started with </a:t>
            </a:r>
            <a:br>
              <a:rPr lang="en-US" altLang="en-US" sz="4400" b="1" dirty="0"/>
            </a:br>
            <a:r>
              <a:rPr lang="en-US" altLang="en-US" sz="4400" b="1" dirty="0"/>
              <a:t>windows 7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>
                <a:solidFill>
                  <a:srgbClr val="FFC000"/>
                </a:solidFill>
              </a:rPr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/>
              <a:t>Starting Windows 7</a:t>
            </a:r>
          </a:p>
          <a:p>
            <a:pPr>
              <a:buFont typeface="Arial" charset="0"/>
              <a:buChar char="•"/>
              <a:defRPr/>
            </a:pPr>
            <a:r>
              <a:rPr lang="en-US" sz="3200" b="1" dirty="0"/>
              <a:t>Turning Off the Computer</a:t>
            </a:r>
          </a:p>
          <a:p>
            <a:pPr>
              <a:buFont typeface="Arial" charset="0"/>
              <a:buChar char="•"/>
              <a:defRPr/>
            </a:pPr>
            <a:r>
              <a:rPr lang="en-US" sz="3200" b="1" dirty="0"/>
              <a:t>Desktop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/>
              <a:t>Taskbar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/>
              <a:t>Icons / Shortcuts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/>
              <a:t>Start Menu</a:t>
            </a:r>
          </a:p>
          <a:p>
            <a:pPr>
              <a:buFont typeface="Arial" charset="0"/>
              <a:buChar char="•"/>
              <a:defRPr/>
            </a:pPr>
            <a:r>
              <a:rPr lang="en-US" sz="3200" b="1" dirty="0"/>
              <a:t>Operations on Windows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/>
              <a:t>Parts of a Window</a:t>
            </a:r>
          </a:p>
          <a:p>
            <a:pPr marL="457200" lvl="1" indent="0">
              <a:buFont typeface="Arial" charset="0"/>
              <a:buNone/>
              <a:defRPr/>
            </a:pPr>
            <a:endParaRPr lang="en-US" sz="3200" b="1" dirty="0"/>
          </a:p>
          <a:p>
            <a:pPr lvl="1">
              <a:buFont typeface="Arial" charset="0"/>
              <a:buChar char="•"/>
              <a:defRPr/>
            </a:pPr>
            <a:endParaRPr lang="en-US" sz="3200" b="1" dirty="0"/>
          </a:p>
          <a:p>
            <a:pPr lvl="1">
              <a:buFont typeface="Arial" charset="0"/>
              <a:buChar char="•"/>
              <a:defRPr/>
            </a:pPr>
            <a:endParaRPr lang="en-US" sz="3200" b="1" dirty="0"/>
          </a:p>
          <a:p>
            <a:pPr>
              <a:buFont typeface="Arial" charset="0"/>
              <a:buChar char="•"/>
              <a:defRPr/>
            </a:pPr>
            <a:endParaRPr lang="en-US" sz="32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400" b="1" dirty="0">
                <a:solidFill>
                  <a:srgbClr val="FFC000"/>
                </a:solidFill>
              </a:rPr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3200" b="1" dirty="0"/>
              <a:t>Learn how to start Windows 7 and how to turn off the computer with certain options.</a:t>
            </a:r>
          </a:p>
          <a:p>
            <a:pPr>
              <a:buFont typeface="Arial" charset="0"/>
              <a:buChar char="•"/>
              <a:defRPr/>
            </a:pPr>
            <a:r>
              <a:rPr lang="en-US" sz="3200" b="1" dirty="0"/>
              <a:t>Recognize the main components of Windows (Desktop, Taskbar, Icons and Start Menu).</a:t>
            </a:r>
          </a:p>
          <a:p>
            <a:pPr>
              <a:buFont typeface="Arial" charset="0"/>
              <a:buChar char="•"/>
              <a:defRPr/>
            </a:pPr>
            <a:r>
              <a:rPr lang="en-US" sz="3200" b="1" dirty="0"/>
              <a:t>Learn how to work with windows and apply operations on them.</a:t>
            </a:r>
          </a:p>
          <a:p>
            <a:pPr>
              <a:buFont typeface="Arial" charset="0"/>
              <a:buChar char="•"/>
              <a:defRPr/>
            </a:pPr>
            <a:r>
              <a:rPr lang="en-US" sz="3200" b="1" dirty="0"/>
              <a:t>Recognize the main parts of any window.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rgbClr val="FFC000"/>
                </a:solidFill>
              </a:rPr>
              <a:t>The end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5213</TotalTime>
  <Words>235</Words>
  <Application>Microsoft Office PowerPoint</Application>
  <PresentationFormat>On-screen Show (4:3)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Narrow</vt:lpstr>
      <vt:lpstr>Horizon</vt:lpstr>
      <vt:lpstr>Getting started with  windows 7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 5CS</cp:lastModifiedBy>
  <cp:revision>544</cp:revision>
  <dcterms:created xsi:type="dcterms:W3CDTF">2008-10-15T13:01:08Z</dcterms:created>
  <dcterms:modified xsi:type="dcterms:W3CDTF">2016-12-01T06:52:15Z</dcterms:modified>
</cp:coreProperties>
</file>