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730" r:id="rId1"/>
  </p:sldMasterIdLst>
  <p:notesMasterIdLst>
    <p:notesMasterId r:id="rId19"/>
  </p:notesMasterIdLst>
  <p:handoutMasterIdLst>
    <p:handoutMasterId r:id="rId20"/>
  </p:handoutMasterIdLst>
  <p:sldIdLst>
    <p:sldId id="256" r:id="rId2"/>
    <p:sldId id="315" r:id="rId3"/>
    <p:sldId id="317" r:id="rId4"/>
    <p:sldId id="318" r:id="rId5"/>
    <p:sldId id="316" r:id="rId6"/>
    <p:sldId id="319" r:id="rId7"/>
    <p:sldId id="326" r:id="rId8"/>
    <p:sldId id="327" r:id="rId9"/>
    <p:sldId id="328" r:id="rId10"/>
    <p:sldId id="329" r:id="rId11"/>
    <p:sldId id="330" r:id="rId12"/>
    <p:sldId id="320" r:id="rId13"/>
    <p:sldId id="321" r:id="rId14"/>
    <p:sldId id="322" r:id="rId15"/>
    <p:sldId id="323" r:id="rId16"/>
    <p:sldId id="325" r:id="rId17"/>
    <p:sldId id="314" r:id="rId18"/>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charset="0"/>
        <a:ea typeface="+mn-ea"/>
        <a:cs typeface="Arial" charset="0"/>
      </a:defRPr>
    </a:lvl1pPr>
    <a:lvl2pPr marL="457200" algn="r" rtl="1" fontAlgn="base">
      <a:spcBef>
        <a:spcPct val="0"/>
      </a:spcBef>
      <a:spcAft>
        <a:spcPct val="0"/>
      </a:spcAft>
      <a:defRPr kern="1200">
        <a:solidFill>
          <a:schemeClr val="tx1"/>
        </a:solidFill>
        <a:latin typeface="Arial" charset="0"/>
        <a:ea typeface="+mn-ea"/>
        <a:cs typeface="Arial" charset="0"/>
      </a:defRPr>
    </a:lvl2pPr>
    <a:lvl3pPr marL="914400" algn="r" rtl="1" fontAlgn="base">
      <a:spcBef>
        <a:spcPct val="0"/>
      </a:spcBef>
      <a:spcAft>
        <a:spcPct val="0"/>
      </a:spcAft>
      <a:defRPr kern="1200">
        <a:solidFill>
          <a:schemeClr val="tx1"/>
        </a:solidFill>
        <a:latin typeface="Arial" charset="0"/>
        <a:ea typeface="+mn-ea"/>
        <a:cs typeface="Arial" charset="0"/>
      </a:defRPr>
    </a:lvl3pPr>
    <a:lvl4pPr marL="1371600" algn="r" rtl="1" fontAlgn="base">
      <a:spcBef>
        <a:spcPct val="0"/>
      </a:spcBef>
      <a:spcAft>
        <a:spcPct val="0"/>
      </a:spcAft>
      <a:defRPr kern="1200">
        <a:solidFill>
          <a:schemeClr val="tx1"/>
        </a:solidFill>
        <a:latin typeface="Arial" charset="0"/>
        <a:ea typeface="+mn-ea"/>
        <a:cs typeface="Arial" charset="0"/>
      </a:defRPr>
    </a:lvl4pPr>
    <a:lvl5pPr marL="1828800" algn="r" rtl="1"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6542" autoAdjust="0"/>
    <p:restoredTop sz="57194" autoAdjust="0"/>
  </p:normalViewPr>
  <p:slideViewPr>
    <p:cSldViewPr>
      <p:cViewPr>
        <p:scale>
          <a:sx n="50" d="100"/>
          <a:sy n="50" d="100"/>
        </p:scale>
        <p:origin x="-264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44035" name="Rectangle 3"/>
          <p:cNvSpPr>
            <a:spLocks noGrp="1" noChangeArrowheads="1"/>
          </p:cNvSpPr>
          <p:nvPr>
            <p:ph type="dt" sz="quarter"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44036" name="Rectangle 4"/>
          <p:cNvSpPr>
            <a:spLocks noGrp="1" noChangeArrowheads="1"/>
          </p:cNvSpPr>
          <p:nvPr>
            <p:ph type="ftr" sz="quarter" idx="2"/>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44037" name="Rectangle 5"/>
          <p:cNvSpPr>
            <a:spLocks noGrp="1" noChangeArrowheads="1"/>
          </p:cNvSpPr>
          <p:nvPr>
            <p:ph type="sldNum" sz="quarter" idx="3"/>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fld id="{1CDE05F8-AD2F-4230-849E-9EF8583C9384}" type="slidenum">
              <a:rPr lang="ar-SA"/>
              <a:pPr>
                <a:defRPr/>
              </a:pPr>
              <a:t>‹#›</a:t>
            </a:fld>
            <a:endParaRPr lang="en-US"/>
          </a:p>
        </p:txBody>
      </p:sp>
    </p:spTree>
    <p:extLst>
      <p:ext uri="{BB962C8B-B14F-4D97-AF65-F5344CB8AC3E}">
        <p14:creationId xmlns:p14="http://schemas.microsoft.com/office/powerpoint/2010/main" val="25805275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48131" name="Rectangle 3"/>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2150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8134" name="Rectangle 6"/>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48135" name="Rectangle 7"/>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fld id="{406E8C2D-A426-4019-BB38-D5AE3C24E45A}" type="slidenum">
              <a:rPr lang="ar-SA"/>
              <a:pPr>
                <a:defRPr/>
              </a:pPr>
              <a:t>‹#›</a:t>
            </a:fld>
            <a:endParaRPr lang="en-US"/>
          </a:p>
        </p:txBody>
      </p:sp>
    </p:spTree>
    <p:extLst>
      <p:ext uri="{BB962C8B-B14F-4D97-AF65-F5344CB8AC3E}">
        <p14:creationId xmlns:p14="http://schemas.microsoft.com/office/powerpoint/2010/main" val="3654914760"/>
      </p:ext>
    </p:extLst>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charset="0"/>
        <a:ea typeface="+mn-ea"/>
        <a:cs typeface="Arial" charset="0"/>
      </a:defRPr>
    </a:lvl1pPr>
    <a:lvl2pPr marL="457200" algn="r" rtl="1" eaLnBrk="0" fontAlgn="base" hangingPunct="0">
      <a:spcBef>
        <a:spcPct val="30000"/>
      </a:spcBef>
      <a:spcAft>
        <a:spcPct val="0"/>
      </a:spcAft>
      <a:defRPr sz="1200" kern="1200">
        <a:solidFill>
          <a:schemeClr val="tx1"/>
        </a:solidFill>
        <a:latin typeface="Arial" charset="0"/>
        <a:ea typeface="+mn-ea"/>
        <a:cs typeface="Arial" charset="0"/>
      </a:defRPr>
    </a:lvl2pPr>
    <a:lvl3pPr marL="914400" algn="r" rtl="1" eaLnBrk="0" fontAlgn="base" hangingPunct="0">
      <a:spcBef>
        <a:spcPct val="30000"/>
      </a:spcBef>
      <a:spcAft>
        <a:spcPct val="0"/>
      </a:spcAft>
      <a:defRPr sz="1200" kern="1200">
        <a:solidFill>
          <a:schemeClr val="tx1"/>
        </a:solidFill>
        <a:latin typeface="Arial" charset="0"/>
        <a:ea typeface="+mn-ea"/>
        <a:cs typeface="Arial" charset="0"/>
      </a:defRPr>
    </a:lvl3pPr>
    <a:lvl4pPr marL="1371600" algn="r" rtl="1" eaLnBrk="0" fontAlgn="base" hangingPunct="0">
      <a:spcBef>
        <a:spcPct val="30000"/>
      </a:spcBef>
      <a:spcAft>
        <a:spcPct val="0"/>
      </a:spcAft>
      <a:defRPr sz="1200" kern="1200">
        <a:solidFill>
          <a:schemeClr val="tx1"/>
        </a:solidFill>
        <a:latin typeface="Arial" charset="0"/>
        <a:ea typeface="+mn-ea"/>
        <a:cs typeface="Arial" charset="0"/>
      </a:defRPr>
    </a:lvl4pPr>
    <a:lvl5pPr marL="1828800" algn="r" rtl="1"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r>
              <a:rPr lang="en-US" altLang="en-US" smtClean="0"/>
              <a:t>Hello and welcome back!</a:t>
            </a:r>
          </a:p>
          <a:p>
            <a:pPr algn="l" rtl="0"/>
            <a:endParaRPr lang="en-US" altLang="en-US" smtClean="0"/>
          </a:p>
          <a:p>
            <a:pPr algn="l" rtl="0"/>
            <a:r>
              <a:rPr lang="en-US" altLang="en-US" smtClean="0"/>
              <a:t>In todays lecture we will continue working with windows 7. We will learn about some important tools of this operating system, and some miscellaneous topics that you will need when you use Windows.</a:t>
            </a:r>
          </a:p>
          <a:p>
            <a:pPr algn="l" rtl="0"/>
            <a:endParaRPr lang="en-US" altLang="en-US" smtClean="0"/>
          </a:p>
        </p:txBody>
      </p:sp>
      <p:sp>
        <p:nvSpPr>
          <p:cNvPr id="225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42950" indent="-285750" eaLnBrk="0" hangingPunct="0">
              <a:spcBef>
                <a:spcPct val="30000"/>
              </a:spcBef>
              <a:defRPr sz="1200">
                <a:solidFill>
                  <a:schemeClr val="tx1"/>
                </a:solidFill>
                <a:latin typeface="Arial" charset="0"/>
                <a:cs typeface="Arial" charset="0"/>
              </a:defRPr>
            </a:lvl2pPr>
            <a:lvl3pPr marL="1143000" indent="-228600" eaLnBrk="0" hangingPunct="0">
              <a:spcBef>
                <a:spcPct val="30000"/>
              </a:spcBef>
              <a:defRPr sz="1200">
                <a:solidFill>
                  <a:schemeClr val="tx1"/>
                </a:solidFill>
                <a:latin typeface="Arial" charset="0"/>
                <a:cs typeface="Arial" charset="0"/>
              </a:defRPr>
            </a:lvl3pPr>
            <a:lvl4pPr marL="1600200" indent="-228600" eaLnBrk="0" hangingPunct="0">
              <a:spcBef>
                <a:spcPct val="30000"/>
              </a:spcBef>
              <a:defRPr sz="1200">
                <a:solidFill>
                  <a:schemeClr val="tx1"/>
                </a:solidFill>
                <a:latin typeface="Arial" charset="0"/>
                <a:cs typeface="Arial" charset="0"/>
              </a:defRPr>
            </a:lvl4pPr>
            <a:lvl5pPr marL="2057400" indent="-228600" eaLnBrk="0" hangingPunct="0">
              <a:spcBef>
                <a:spcPct val="30000"/>
              </a:spcBef>
              <a:defRPr sz="1200">
                <a:solidFill>
                  <a:schemeClr val="tx1"/>
                </a:solidFill>
                <a:latin typeface="Arial" charset="0"/>
                <a:cs typeface="Arial" charset="0"/>
              </a:defRPr>
            </a:lvl5pPr>
            <a:lvl6pPr marL="2514600" indent="-228600" algn="r" rtl="1" eaLnBrk="0" fontAlgn="base" hangingPunct="0">
              <a:spcBef>
                <a:spcPct val="30000"/>
              </a:spcBef>
              <a:spcAft>
                <a:spcPct val="0"/>
              </a:spcAft>
              <a:defRPr sz="1200">
                <a:solidFill>
                  <a:schemeClr val="tx1"/>
                </a:solidFill>
                <a:latin typeface="Arial" charset="0"/>
                <a:cs typeface="Arial" charset="0"/>
              </a:defRPr>
            </a:lvl6pPr>
            <a:lvl7pPr marL="2971800" indent="-228600" algn="r" rtl="1" eaLnBrk="0" fontAlgn="base" hangingPunct="0">
              <a:spcBef>
                <a:spcPct val="30000"/>
              </a:spcBef>
              <a:spcAft>
                <a:spcPct val="0"/>
              </a:spcAft>
              <a:defRPr sz="1200">
                <a:solidFill>
                  <a:schemeClr val="tx1"/>
                </a:solidFill>
                <a:latin typeface="Arial" charset="0"/>
                <a:cs typeface="Arial" charset="0"/>
              </a:defRPr>
            </a:lvl7pPr>
            <a:lvl8pPr marL="3429000" indent="-228600" algn="r" rtl="1" eaLnBrk="0" fontAlgn="base" hangingPunct="0">
              <a:spcBef>
                <a:spcPct val="30000"/>
              </a:spcBef>
              <a:spcAft>
                <a:spcPct val="0"/>
              </a:spcAft>
              <a:defRPr sz="1200">
                <a:solidFill>
                  <a:schemeClr val="tx1"/>
                </a:solidFill>
                <a:latin typeface="Arial" charset="0"/>
                <a:cs typeface="Arial" charset="0"/>
              </a:defRPr>
            </a:lvl8pPr>
            <a:lvl9pPr marL="3886200" indent="-228600" algn="r" rtl="1"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FF8773B1-456A-4597-BF88-64423CE4D880}" type="slidenum">
              <a:rPr lang="ar-SA" altLang="en-US" smtClean="0"/>
              <a:pPr eaLnBrk="1" hangingPunct="1">
                <a:spcBef>
                  <a:spcPct val="0"/>
                </a:spcBef>
              </a:pPr>
              <a:t>1</a:t>
            </a:fld>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r>
              <a:rPr lang="en-US" altLang="en-US" b="1" smtClean="0"/>
              <a:t>(This part is explained practically using Windows 7)</a:t>
            </a:r>
          </a:p>
          <a:p>
            <a:pPr algn="l" rtl="0"/>
            <a:endParaRPr lang="en-US" altLang="en-US" smtClean="0"/>
          </a:p>
          <a:p>
            <a:pPr algn="l" rtl="0"/>
            <a:r>
              <a:rPr lang="en-US" altLang="en-US" smtClean="0"/>
              <a:t>Computer Icon, where you either find on the desktop, or on the start menu. When you click this icon, a window will be displayed to enable you to access all files, folders and programs on your PC.</a:t>
            </a:r>
          </a:p>
          <a:p>
            <a:pPr algn="l" rtl="0"/>
            <a:endParaRPr lang="en-US" altLang="en-US" smtClean="0"/>
          </a:p>
          <a:p>
            <a:pPr algn="l" rtl="0"/>
            <a:r>
              <a:rPr lang="en-US" altLang="en-US" smtClean="0"/>
              <a:t>In this folder, you can find the main drives of the hard desk, given letters to indicate them, as we described earlier. </a:t>
            </a:r>
          </a:p>
          <a:p>
            <a:pPr algn="l" rtl="0"/>
            <a:r>
              <a:rPr lang="en-US" altLang="en-US" smtClean="0"/>
              <a:t>Also, you can find drives for any other devices connected to your computer, DVD or CD drive. And If you have attached a USB flash, a digital camera or a smart phone, a new drive will be displayed to enable you view all files of this device.</a:t>
            </a:r>
          </a:p>
          <a:p>
            <a:pPr algn="l" rtl="0"/>
            <a:endParaRPr lang="en-US" altLang="en-US" smtClean="0"/>
          </a:p>
          <a:p>
            <a:pPr algn="l" rtl="0"/>
            <a:r>
              <a:rPr lang="en-US" altLang="en-US" smtClean="0"/>
              <a:t>You can also find network drivers, where you can access other computers connected to the same network you are working on, if any, and enables you to share and exchange data with these computers.</a:t>
            </a:r>
          </a:p>
          <a:p>
            <a:pPr algn="l" rtl="0"/>
            <a:endParaRPr lang="en-US" altLang="en-US" smtClean="0"/>
          </a:p>
        </p:txBody>
      </p:sp>
      <p:sp>
        <p:nvSpPr>
          <p:cNvPr id="317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r" rtl="1" eaLnBrk="0" fontAlgn="base" hangingPunct="0">
              <a:spcBef>
                <a:spcPct val="0"/>
              </a:spcBef>
              <a:spcAft>
                <a:spcPct val="0"/>
              </a:spcAft>
              <a:defRPr>
                <a:solidFill>
                  <a:schemeClr val="tx1"/>
                </a:solidFill>
                <a:latin typeface="Arial" charset="0"/>
                <a:cs typeface="Arial" charset="0"/>
              </a:defRPr>
            </a:lvl6pPr>
            <a:lvl7pPr marL="2971800" indent="-228600" algn="r" rtl="1" eaLnBrk="0" fontAlgn="base" hangingPunct="0">
              <a:spcBef>
                <a:spcPct val="0"/>
              </a:spcBef>
              <a:spcAft>
                <a:spcPct val="0"/>
              </a:spcAft>
              <a:defRPr>
                <a:solidFill>
                  <a:schemeClr val="tx1"/>
                </a:solidFill>
                <a:latin typeface="Arial" charset="0"/>
                <a:cs typeface="Arial" charset="0"/>
              </a:defRPr>
            </a:lvl7pPr>
            <a:lvl8pPr marL="3429000" indent="-228600" algn="r" rtl="1" eaLnBrk="0" fontAlgn="base" hangingPunct="0">
              <a:spcBef>
                <a:spcPct val="0"/>
              </a:spcBef>
              <a:spcAft>
                <a:spcPct val="0"/>
              </a:spcAft>
              <a:defRPr>
                <a:solidFill>
                  <a:schemeClr val="tx1"/>
                </a:solidFill>
                <a:latin typeface="Arial" charset="0"/>
                <a:cs typeface="Arial" charset="0"/>
              </a:defRPr>
            </a:lvl8pPr>
            <a:lvl9pPr marL="3886200" indent="-228600" algn="r" rtl="1" eaLnBrk="0" fontAlgn="base" hangingPunct="0">
              <a:spcBef>
                <a:spcPct val="0"/>
              </a:spcBef>
              <a:spcAft>
                <a:spcPct val="0"/>
              </a:spcAft>
              <a:defRPr>
                <a:solidFill>
                  <a:schemeClr val="tx1"/>
                </a:solidFill>
                <a:latin typeface="Arial" charset="0"/>
                <a:cs typeface="Arial" charset="0"/>
              </a:defRPr>
            </a:lvl9pPr>
          </a:lstStyle>
          <a:p>
            <a:pPr eaLnBrk="1" hangingPunct="1"/>
            <a:fld id="{EC4A163A-8626-4074-A075-DA868C0207EB}" type="slidenum">
              <a:rPr lang="ar-SA" altLang="en-US" smtClean="0"/>
              <a:pPr eaLnBrk="1" hangingPunct="1"/>
              <a:t>10</a:t>
            </a:fld>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r>
              <a:rPr lang="en-US" altLang="en-US" b="1" smtClean="0"/>
              <a:t>(This part is explained practically using Windows 7)</a:t>
            </a:r>
          </a:p>
          <a:p>
            <a:pPr algn="l" rtl="0"/>
            <a:endParaRPr lang="en-US" altLang="en-US" smtClean="0"/>
          </a:p>
          <a:p>
            <a:pPr algn="l" rtl="0"/>
            <a:r>
              <a:rPr lang="en-US" altLang="en-US" smtClean="0"/>
              <a:t>Now, we will talk more about files and folders. We have already discussed some operations that can be applied on them, such as creating a folder or a file, selecting, copying, moving, ..etc.</a:t>
            </a:r>
          </a:p>
          <a:p>
            <a:pPr algn="l" rtl="0"/>
            <a:r>
              <a:rPr lang="en-US" altLang="en-US" smtClean="0"/>
              <a:t>Today, we will apply more operations on files and folders.</a:t>
            </a:r>
          </a:p>
          <a:p>
            <a:pPr algn="l" rtl="0"/>
            <a:r>
              <a:rPr lang="en-US" altLang="en-US" smtClean="0"/>
              <a:t>-------</a:t>
            </a:r>
          </a:p>
          <a:p>
            <a:pPr algn="l" rtl="0"/>
            <a:r>
              <a:rPr lang="en-US" altLang="en-US" smtClean="0"/>
              <a:t>Open a folder on your computer that contains several files and folders. You may need to sort these files. But first, you have to display them using the Details View. And from the header buttons here, you can sort the files, by Name, either from A to Z or Z to A. Or by Size, from smallest to largest or largest to smallest. The type, note here that all folders are gathered, all Excel files are together too. And Finally, you can sort your files by the date modified. From oldest to newest and vise versa.</a:t>
            </a:r>
          </a:p>
          <a:p>
            <a:pPr algn="l" rtl="0"/>
            <a:r>
              <a:rPr lang="en-US" altLang="en-US" smtClean="0"/>
              <a:t>-------</a:t>
            </a:r>
          </a:p>
          <a:p>
            <a:pPr algn="l" rtl="0"/>
            <a:r>
              <a:rPr lang="en-US" altLang="en-US" smtClean="0"/>
              <a:t>You can create shortcuts for a certain file or a program. Suppose that you have this file in a certain folder, but you use it more frequently, so, you can create a shortcut for this file, so that whenever you click on it, it will open the original file.</a:t>
            </a:r>
          </a:p>
          <a:p>
            <a:pPr algn="l" rtl="0"/>
            <a:r>
              <a:rPr lang="en-US" altLang="en-US" smtClean="0"/>
              <a:t>To create a shortcut, Right-click the required file, and select "Create Shortcut" command. This will create another file with this arrow beside the icon, indicating that this is a shortcut to the file, not the original one.</a:t>
            </a:r>
          </a:p>
          <a:p>
            <a:pPr algn="l" rtl="0"/>
            <a:endParaRPr lang="en-US" altLang="en-US" smtClean="0"/>
          </a:p>
          <a:p>
            <a:pPr algn="l" rtl="0"/>
            <a:r>
              <a:rPr lang="en-US" altLang="en-US" smtClean="0"/>
              <a:t>Cut the shortcut and paste it on the desktop, to be more accessible. Now, whenever you double click on this shortcut, the original file will be opened.</a:t>
            </a:r>
          </a:p>
          <a:p>
            <a:pPr algn="l" rtl="0"/>
            <a:endParaRPr lang="en-US" altLang="en-US" smtClean="0"/>
          </a:p>
          <a:p>
            <a:pPr algn="l" rtl="0"/>
            <a:r>
              <a:rPr lang="en-US" altLang="en-US" smtClean="0"/>
              <a:t>Now, return to the shortcut, and right-click on it. Select "Properties", and check the "Target". In this box, you will find the path to the </a:t>
            </a:r>
          </a:p>
          <a:p>
            <a:pPr algn="l" rtl="0"/>
            <a:r>
              <a:rPr lang="en-US" altLang="en-US" smtClean="0"/>
              <a:t>original file that this shortcut is related to.</a:t>
            </a:r>
          </a:p>
          <a:p>
            <a:pPr algn="l" rtl="0"/>
            <a:endParaRPr lang="en-US" altLang="en-US" smtClean="0"/>
          </a:p>
          <a:p>
            <a:pPr algn="l" rtl="0"/>
            <a:r>
              <a:rPr lang="en-US" altLang="en-US" smtClean="0"/>
              <a:t>Try to delete the original file, and return back to the shortcut. Double-click on it, a warning message will be displayed indicating that no file resides in the target specified in the shortcut properties.</a:t>
            </a:r>
          </a:p>
          <a:p>
            <a:pPr algn="l" rtl="0"/>
            <a:r>
              <a:rPr lang="en-US" altLang="en-US" smtClean="0"/>
              <a:t>-------</a:t>
            </a:r>
          </a:p>
          <a:p>
            <a:pPr algn="l" rtl="0"/>
            <a:r>
              <a:rPr lang="en-US" altLang="en-US" smtClean="0"/>
              <a:t>Another important operation that you can apply on files is compression. Some files may have large sizes that you need to compress to take less space on your PC, or sometimes, you need to compress more than one file to become one file, and send it by Email for example to another person. Compressing such files, will make the uploading process faster. </a:t>
            </a:r>
          </a:p>
          <a:p>
            <a:pPr algn="l" rtl="0"/>
            <a:r>
              <a:rPr lang="en-US" altLang="en-US" smtClean="0"/>
              <a:t>Let’s Open a folder that contains several files. For example, this folder.</a:t>
            </a:r>
          </a:p>
          <a:p>
            <a:pPr algn="l" rtl="0"/>
            <a:endParaRPr lang="en-US" altLang="en-US" smtClean="0"/>
          </a:p>
          <a:p>
            <a:pPr algn="l" rtl="0"/>
            <a:r>
              <a:rPr lang="en-US" altLang="en-US" smtClean="0"/>
              <a:t>I have several folders and files, that I want to compress (make them smaller in size), and also convert them in one file that is easier to copy or send to other people.</a:t>
            </a:r>
          </a:p>
          <a:p>
            <a:pPr algn="l" rtl="0"/>
            <a:endParaRPr lang="en-US" altLang="en-US" smtClean="0"/>
          </a:p>
          <a:p>
            <a:pPr algn="l" rtl="0"/>
            <a:r>
              <a:rPr lang="en-US" altLang="en-US" smtClean="0"/>
              <a:t>Special Programs are used to apply this operation, one of them is WinRar. You can install this program on your computer, and then use it for compression. When you install this program, you can find it among All programs in the start menu. Check the icon of this program, since we will refer to it again.</a:t>
            </a:r>
          </a:p>
          <a:p>
            <a:pPr algn="l" rtl="0"/>
            <a:endParaRPr lang="en-US" altLang="en-US" smtClean="0"/>
          </a:p>
          <a:p>
            <a:pPr algn="l" rtl="0"/>
            <a:r>
              <a:rPr lang="en-US" altLang="en-US" smtClean="0"/>
              <a:t>Now, select the desired folders and files, then Right-click on them, you can find several operations, along with the same icon of Winrar, which means that you can apply them using this program.</a:t>
            </a:r>
          </a:p>
          <a:p>
            <a:pPr algn="l" rtl="0"/>
            <a:endParaRPr lang="en-US" altLang="en-US" smtClean="0"/>
          </a:p>
          <a:p>
            <a:pPr algn="l" rtl="0"/>
            <a:r>
              <a:rPr lang="en-US" altLang="en-US" smtClean="0"/>
              <a:t>Select, Add to archive, which will open a folder that allows you to enter the name of the new compressed file, with the extension, .rar.</a:t>
            </a:r>
          </a:p>
          <a:p>
            <a:pPr algn="l" rtl="0"/>
            <a:r>
              <a:rPr lang="en-US" altLang="en-US" smtClean="0"/>
              <a:t>Press OK, and the new file is created here in the same folder.</a:t>
            </a:r>
          </a:p>
          <a:p>
            <a:pPr algn="l" rtl="0"/>
            <a:endParaRPr lang="en-US" altLang="en-US" smtClean="0"/>
          </a:p>
          <a:p>
            <a:pPr algn="l" rtl="0"/>
            <a:r>
              <a:rPr lang="en-US" altLang="en-US" smtClean="0"/>
              <a:t>Double click the file again, the Winrar program is opened, and all compressed files are displayed here. Now, you can decompress your file, into the original files, by selecting “Extract To”, enter a path and a name of a new folder, that should contained all extracted files, then press ok.</a:t>
            </a:r>
          </a:p>
          <a:p>
            <a:pPr algn="l" rtl="0"/>
            <a:endParaRPr lang="en-US" altLang="en-US" smtClean="0"/>
          </a:p>
          <a:p>
            <a:pPr algn="l" rtl="0"/>
            <a:r>
              <a:rPr lang="en-US" altLang="en-US" smtClean="0"/>
              <a:t>Here, the new folder is created, and the files are decompressed.</a:t>
            </a:r>
          </a:p>
          <a:p>
            <a:pPr algn="l" rtl="0"/>
            <a:r>
              <a:rPr lang="en-US" altLang="en-US" smtClean="0"/>
              <a:t>-----</a:t>
            </a:r>
          </a:p>
          <a:p>
            <a:pPr algn="l" rtl="0"/>
            <a:endParaRPr lang="en-US" altLang="en-US" smtClean="0"/>
          </a:p>
          <a:p>
            <a:pPr algn="l" rtl="0"/>
            <a:r>
              <a:rPr lang="en-US" altLang="en-US" smtClean="0"/>
              <a:t>Now, let’s talk about other operations that can be done in Windows, which are formatting and defragmentation.</a:t>
            </a:r>
          </a:p>
          <a:p>
            <a:pPr algn="l" rtl="0"/>
            <a:r>
              <a:rPr lang="en-US" altLang="en-US" smtClean="0"/>
              <a:t>First, formatting. In many cases, you will need to format your PC drives, or removable drives, to prepare them for using.</a:t>
            </a:r>
          </a:p>
          <a:p>
            <a:pPr algn="l" rtl="0"/>
            <a:r>
              <a:rPr lang="en-US" altLang="en-US" smtClean="0"/>
              <a:t>Formatting means, preparing the sectors in a drive to be ready for storing files in them. </a:t>
            </a:r>
          </a:p>
          <a:p>
            <a:pPr algn="l" rtl="0"/>
            <a:endParaRPr lang="en-US" altLang="en-US" smtClean="0"/>
          </a:p>
          <a:p>
            <a:pPr algn="l" rtl="0"/>
            <a:r>
              <a:rPr lang="en-US" altLang="en-US" smtClean="0"/>
              <a:t>Sometimes, you may be forced to format a USB flash, for example, if it has viruses that can’t be deleted in other way.</a:t>
            </a:r>
          </a:p>
          <a:p>
            <a:pPr algn="l" rtl="0"/>
            <a:r>
              <a:rPr lang="en-US" altLang="en-US" smtClean="0"/>
              <a:t>Formatting a drive, will erase all files stored in it, including  viruses files, other harmful files, and also the normal files.</a:t>
            </a:r>
          </a:p>
          <a:p>
            <a:pPr algn="l" rtl="0"/>
            <a:endParaRPr lang="en-US" altLang="en-US" smtClean="0"/>
          </a:p>
          <a:p>
            <a:pPr algn="l" rtl="0"/>
            <a:r>
              <a:rPr lang="en-US" altLang="en-US" smtClean="0"/>
              <a:t>To apply a format on a USB flash, Attach the USB flash to your computer. Then go to the Computer folder, Open the folder to check the files inside. Now, right-click on the USB flash drive icon. From the drop-down menu, select “Format” command. A dialog will appear. Make sure that “Quick Format” is checked, then press “Start” button. A warning message will be displayed, to warn you that all files in this drive will be erased permanently. Press Ok, and the format will start. When finished, a message will appear to inform you about that. Close the dialog, and return back to the USB flash drive. See, no files are there anymore, they are all erased.</a:t>
            </a:r>
          </a:p>
          <a:p>
            <a:pPr algn="l" rtl="0"/>
            <a:r>
              <a:rPr lang="en-US" altLang="en-US" smtClean="0"/>
              <a:t> -----</a:t>
            </a:r>
          </a:p>
          <a:p>
            <a:pPr algn="l" rtl="0"/>
            <a:r>
              <a:rPr lang="en-US" altLang="en-US" smtClean="0"/>
              <a:t>Now, defragmentation. We have already mentioned defragmentation when we talked about the factors that affect the speed of your computer. Then, we discussed how defragmentation rearranges the files on a drive, so that empty spaces are gathered in a way to store complete files, and thus they will be easier and faster to retrieve.</a:t>
            </a:r>
          </a:p>
          <a:p>
            <a:pPr algn="l" rtl="0"/>
            <a:endParaRPr lang="en-US" altLang="en-US" smtClean="0"/>
          </a:p>
          <a:p>
            <a:pPr algn="l" rtl="0"/>
            <a:r>
              <a:rPr lang="en-US" altLang="en-US" smtClean="0"/>
              <a:t>From now and then, apply defragmentation, to maintain the high performance of your PC.</a:t>
            </a:r>
          </a:p>
          <a:p>
            <a:pPr algn="l" rtl="0"/>
            <a:endParaRPr lang="en-US" altLang="en-US" smtClean="0"/>
          </a:p>
          <a:p>
            <a:pPr algn="l" rtl="0"/>
            <a:r>
              <a:rPr lang="en-US" altLang="en-US" smtClean="0"/>
              <a:t>To apply defragmentation on a certain drive, let’s try it on D drive for example. Go to Start Menu, then All programs, click on “Accessories” folder, then open “System Tools” folder. And then click on, “Disk Defragmenter”.</a:t>
            </a:r>
          </a:p>
          <a:p>
            <a:pPr algn="l" rtl="0"/>
            <a:endParaRPr lang="en-US" altLang="en-US" smtClean="0"/>
          </a:p>
          <a:p>
            <a:pPr algn="l" rtl="0"/>
            <a:r>
              <a:rPr lang="en-US" altLang="en-US" smtClean="0"/>
              <a:t>“Disk Defragmenter” dialog will appear. Select the drive that you need to apply defragmentation on it. Note, that you can apply this on any drive on your hard desk, and also on any external storage device, such as a USB flash.</a:t>
            </a:r>
          </a:p>
          <a:p>
            <a:pPr algn="l" rtl="0"/>
            <a:endParaRPr lang="en-US" altLang="en-US" smtClean="0"/>
          </a:p>
          <a:p>
            <a:pPr algn="l" rtl="0"/>
            <a:r>
              <a:rPr lang="en-US" altLang="en-US" smtClean="0"/>
              <a:t>You can first, Analyze the desired disk, to find out whither it has fragmented files in it or not. It 0% is displayed, then you don’t need to defragment your disk.</a:t>
            </a:r>
          </a:p>
          <a:p>
            <a:pPr algn="l" rtl="0"/>
            <a:endParaRPr lang="en-US" altLang="en-US" smtClean="0"/>
          </a:p>
          <a:p>
            <a:pPr algn="l" rtl="0"/>
            <a:r>
              <a:rPr lang="en-US" altLang="en-US" smtClean="0"/>
              <a:t>Suppose you have decided to defragment a disk, just select it, and then click on “Defragment Disk”. This operation may take minutes, or even hours if you have so much files on the selected drive. But, you can continue your work on the computer while this operation is running.</a:t>
            </a:r>
          </a:p>
          <a:p>
            <a:pPr algn="l" rtl="0"/>
            <a:endParaRPr lang="en-US" altLang="en-US" smtClean="0"/>
          </a:p>
          <a:p>
            <a:pPr algn="l" rtl="0"/>
            <a:r>
              <a:rPr lang="en-US" altLang="en-US" smtClean="0"/>
              <a:t>---------</a:t>
            </a:r>
          </a:p>
        </p:txBody>
      </p:sp>
      <p:sp>
        <p:nvSpPr>
          <p:cNvPr id="327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r" rtl="1" eaLnBrk="0" fontAlgn="base" hangingPunct="0">
              <a:spcBef>
                <a:spcPct val="0"/>
              </a:spcBef>
              <a:spcAft>
                <a:spcPct val="0"/>
              </a:spcAft>
              <a:defRPr>
                <a:solidFill>
                  <a:schemeClr val="tx1"/>
                </a:solidFill>
                <a:latin typeface="Arial" charset="0"/>
                <a:cs typeface="Arial" charset="0"/>
              </a:defRPr>
            </a:lvl6pPr>
            <a:lvl7pPr marL="2971800" indent="-228600" algn="r" rtl="1" eaLnBrk="0" fontAlgn="base" hangingPunct="0">
              <a:spcBef>
                <a:spcPct val="0"/>
              </a:spcBef>
              <a:spcAft>
                <a:spcPct val="0"/>
              </a:spcAft>
              <a:defRPr>
                <a:solidFill>
                  <a:schemeClr val="tx1"/>
                </a:solidFill>
                <a:latin typeface="Arial" charset="0"/>
                <a:cs typeface="Arial" charset="0"/>
              </a:defRPr>
            </a:lvl7pPr>
            <a:lvl8pPr marL="3429000" indent="-228600" algn="r" rtl="1" eaLnBrk="0" fontAlgn="base" hangingPunct="0">
              <a:spcBef>
                <a:spcPct val="0"/>
              </a:spcBef>
              <a:spcAft>
                <a:spcPct val="0"/>
              </a:spcAft>
              <a:defRPr>
                <a:solidFill>
                  <a:schemeClr val="tx1"/>
                </a:solidFill>
                <a:latin typeface="Arial" charset="0"/>
                <a:cs typeface="Arial" charset="0"/>
              </a:defRPr>
            </a:lvl8pPr>
            <a:lvl9pPr marL="3886200" indent="-228600" algn="r" rtl="1" eaLnBrk="0" fontAlgn="base" hangingPunct="0">
              <a:spcBef>
                <a:spcPct val="0"/>
              </a:spcBef>
              <a:spcAft>
                <a:spcPct val="0"/>
              </a:spcAft>
              <a:defRPr>
                <a:solidFill>
                  <a:schemeClr val="tx1"/>
                </a:solidFill>
                <a:latin typeface="Arial" charset="0"/>
                <a:cs typeface="Arial" charset="0"/>
              </a:defRPr>
            </a:lvl9pPr>
          </a:lstStyle>
          <a:p>
            <a:pPr eaLnBrk="1" hangingPunct="1"/>
            <a:fld id="{C28D2B1B-08FB-4C42-B584-E0EDF9ACB2B2}" type="slidenum">
              <a:rPr lang="ar-SA" altLang="en-US" smtClean="0"/>
              <a:pPr eaLnBrk="1" hangingPunct="1"/>
              <a:t>11</a:t>
            </a:fld>
            <a:endParaRPr lang="en-US"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r>
              <a:rPr lang="en-US" altLang="en-US" b="1" smtClean="0"/>
              <a:t>(This part is explained practically using Windows 7)</a:t>
            </a:r>
          </a:p>
          <a:p>
            <a:pPr algn="l" rtl="0"/>
            <a:endParaRPr lang="en-US" altLang="en-US" smtClean="0"/>
          </a:p>
          <a:p>
            <a:pPr algn="l" rtl="0"/>
            <a:r>
              <a:rPr lang="en-US" altLang="en-US" smtClean="0"/>
              <a:t>Another important operation that you may need when working on computer is print screen.</a:t>
            </a:r>
          </a:p>
          <a:p>
            <a:pPr algn="l" rtl="0"/>
            <a:r>
              <a:rPr lang="en-US" altLang="en-US" smtClean="0"/>
              <a:t>You may need to capture a snapshot of the current screen, for a certain program you are working on for example, and save it as an image.</a:t>
            </a:r>
          </a:p>
          <a:p>
            <a:pPr algn="l" rtl="0"/>
            <a:endParaRPr lang="en-US" altLang="en-US" smtClean="0"/>
          </a:p>
          <a:p>
            <a:pPr algn="l" rtl="0"/>
            <a:r>
              <a:rPr lang="en-US" altLang="en-US" smtClean="0"/>
              <a:t>To apply this, use the Print screen key on the keyboard. It is usually located on this side of the keyboard, but may differ on some keyboards. You can find the print screen command along with another command in the key, in this case you may have to use the Alt key with it. But, if the key has only the print screen command, you can just press it without the Alt key.</a:t>
            </a:r>
          </a:p>
          <a:p>
            <a:pPr algn="l" rtl="0"/>
            <a:endParaRPr lang="en-US" altLang="en-US" smtClean="0"/>
          </a:p>
          <a:p>
            <a:pPr algn="l" rtl="0"/>
            <a:r>
              <a:rPr lang="en-US" altLang="en-US" smtClean="0"/>
              <a:t>Let’s try it. Suppose I want to take a snapshot of my desktop with an opened window on it. I just press the print screen key. This will capture the whole image currently displayed on the screen, and then, go to any folder, create an image file. </a:t>
            </a:r>
          </a:p>
          <a:p>
            <a:pPr algn="l" rtl="0"/>
            <a:endParaRPr lang="en-US" altLang="en-US" smtClean="0"/>
          </a:p>
          <a:p>
            <a:pPr algn="l" rtl="0"/>
            <a:r>
              <a:rPr lang="en-US" altLang="en-US" smtClean="0"/>
              <a:t>For example, I want to create it on the desktop, right-click, and select bitmap image, an empty file will be created, right-click on it, and select Edit.</a:t>
            </a:r>
          </a:p>
          <a:p>
            <a:pPr algn="l" rtl="0"/>
            <a:endParaRPr lang="en-US" altLang="en-US" smtClean="0"/>
          </a:p>
          <a:p>
            <a:pPr algn="l" rtl="0"/>
            <a:r>
              <a:rPr lang="en-US" altLang="en-US" smtClean="0"/>
              <a:t>Now, you can paste the copied snapshot. By either pressing the paste button from here, or by using the short cut keys (Ctrl + V). See the captured snapshot is pasted, and you can save your file.</a:t>
            </a:r>
          </a:p>
          <a:p>
            <a:pPr algn="l" rtl="0"/>
            <a:endParaRPr lang="en-US" altLang="en-US" smtClean="0"/>
          </a:p>
          <a:p>
            <a:endParaRPr lang="en-US" altLang="en-US" smtClean="0"/>
          </a:p>
        </p:txBody>
      </p:sp>
      <p:sp>
        <p:nvSpPr>
          <p:cNvPr id="337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r" rtl="1" eaLnBrk="0" fontAlgn="base" hangingPunct="0">
              <a:spcBef>
                <a:spcPct val="0"/>
              </a:spcBef>
              <a:spcAft>
                <a:spcPct val="0"/>
              </a:spcAft>
              <a:defRPr>
                <a:solidFill>
                  <a:schemeClr val="tx1"/>
                </a:solidFill>
                <a:latin typeface="Arial" charset="0"/>
                <a:cs typeface="Arial" charset="0"/>
              </a:defRPr>
            </a:lvl6pPr>
            <a:lvl7pPr marL="2971800" indent="-228600" algn="r" rtl="1" eaLnBrk="0" fontAlgn="base" hangingPunct="0">
              <a:spcBef>
                <a:spcPct val="0"/>
              </a:spcBef>
              <a:spcAft>
                <a:spcPct val="0"/>
              </a:spcAft>
              <a:defRPr>
                <a:solidFill>
                  <a:schemeClr val="tx1"/>
                </a:solidFill>
                <a:latin typeface="Arial" charset="0"/>
                <a:cs typeface="Arial" charset="0"/>
              </a:defRPr>
            </a:lvl7pPr>
            <a:lvl8pPr marL="3429000" indent="-228600" algn="r" rtl="1" eaLnBrk="0" fontAlgn="base" hangingPunct="0">
              <a:spcBef>
                <a:spcPct val="0"/>
              </a:spcBef>
              <a:spcAft>
                <a:spcPct val="0"/>
              </a:spcAft>
              <a:defRPr>
                <a:solidFill>
                  <a:schemeClr val="tx1"/>
                </a:solidFill>
                <a:latin typeface="Arial" charset="0"/>
                <a:cs typeface="Arial" charset="0"/>
              </a:defRPr>
            </a:lvl8pPr>
            <a:lvl9pPr marL="3886200" indent="-228600" algn="r" rtl="1" eaLnBrk="0" fontAlgn="base" hangingPunct="0">
              <a:spcBef>
                <a:spcPct val="0"/>
              </a:spcBef>
              <a:spcAft>
                <a:spcPct val="0"/>
              </a:spcAft>
              <a:defRPr>
                <a:solidFill>
                  <a:schemeClr val="tx1"/>
                </a:solidFill>
                <a:latin typeface="Arial" charset="0"/>
                <a:cs typeface="Arial" charset="0"/>
              </a:defRPr>
            </a:lvl9pPr>
          </a:lstStyle>
          <a:p>
            <a:pPr eaLnBrk="1" hangingPunct="1"/>
            <a:fld id="{8CE0BFDB-5F6B-45CF-89E7-105409274AF7}" type="slidenum">
              <a:rPr lang="ar-SA" altLang="en-US" smtClean="0"/>
              <a:pPr eaLnBrk="1" hangingPunct="1"/>
              <a:t>12</a:t>
            </a:fld>
            <a:endParaRPr lang="en-US"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r>
              <a:rPr lang="en-US" altLang="en-US" smtClean="0"/>
              <a:t>Now, let’s review the shortcut keys that you can press on keyboard, to perform some frequent operations.</a:t>
            </a:r>
          </a:p>
          <a:p>
            <a:pPr algn="l" rtl="0"/>
            <a:endParaRPr lang="en-US" altLang="en-US" smtClean="0"/>
          </a:p>
          <a:p>
            <a:pPr algn="l" rtl="0"/>
            <a:r>
              <a:rPr lang="en-US" altLang="en-US" smtClean="0"/>
              <a:t>Press F1: to open a Help screen related to the currently used application.</a:t>
            </a:r>
          </a:p>
          <a:p>
            <a:pPr algn="l" rtl="0"/>
            <a:endParaRPr lang="en-US" altLang="en-US" smtClean="0"/>
          </a:p>
          <a:p>
            <a:pPr algn="l" rtl="0"/>
            <a:r>
              <a:rPr lang="en-US" altLang="en-US" smtClean="0"/>
              <a:t>F5: is used to refresh a screen, in Internet explorer for example, and to execute certain types of files, such as power point slides.</a:t>
            </a:r>
          </a:p>
          <a:p>
            <a:pPr algn="l" rtl="0"/>
            <a:endParaRPr lang="en-US" altLang="en-US" smtClean="0"/>
          </a:p>
          <a:p>
            <a:pPr algn="l" rtl="0"/>
            <a:r>
              <a:rPr lang="en-US" altLang="en-US" smtClean="0"/>
              <a:t>Delete key: is used to delete the character next to the cursor pointer on an editor, or to delete a selected item.</a:t>
            </a:r>
          </a:p>
          <a:p>
            <a:pPr algn="l" rtl="0"/>
            <a:endParaRPr lang="en-US" altLang="en-US" smtClean="0"/>
          </a:p>
          <a:p>
            <a:pPr algn="l" rtl="0"/>
            <a:r>
              <a:rPr lang="en-US" altLang="en-US" smtClean="0"/>
              <a:t>Backspace key: is used to delete a character previous to the cursor pointer, and also, can be used to delete a selected item.</a:t>
            </a:r>
          </a:p>
          <a:p>
            <a:pPr algn="l" rtl="0"/>
            <a:endParaRPr lang="en-US" altLang="en-US" smtClean="0"/>
          </a:p>
          <a:p>
            <a:pPr algn="l" rtl="0"/>
            <a:r>
              <a:rPr lang="en-US" altLang="en-US" smtClean="0"/>
              <a:t>Ctrl and A letter pressed together, will select all files in a folder, all words in a word document, …etc.</a:t>
            </a:r>
          </a:p>
          <a:p>
            <a:pPr algn="l" rtl="0"/>
            <a:endParaRPr lang="en-US" altLang="en-US" smtClean="0"/>
          </a:p>
          <a:p>
            <a:pPr algn="l" rtl="0"/>
            <a:r>
              <a:rPr lang="en-US" altLang="en-US" smtClean="0"/>
              <a:t>Ctrl and C, copy selected items, and prepare them to be pasted.</a:t>
            </a:r>
          </a:p>
          <a:p>
            <a:pPr algn="l" rtl="0"/>
            <a:endParaRPr lang="en-US" altLang="en-US" smtClean="0"/>
          </a:p>
          <a:p>
            <a:pPr algn="l" rtl="0"/>
            <a:r>
              <a:rPr lang="en-US" altLang="en-US" smtClean="0"/>
              <a:t>Ctrl and X, cut selected items, and prepare them to be pasted.</a:t>
            </a:r>
          </a:p>
          <a:p>
            <a:pPr algn="l" rtl="0"/>
            <a:endParaRPr lang="en-US" altLang="en-US" smtClean="0"/>
          </a:p>
          <a:p>
            <a:pPr algn="l" rtl="0"/>
            <a:r>
              <a:rPr lang="en-US" altLang="en-US" smtClean="0"/>
              <a:t>Ctrl and V, paste copied or cut items.</a:t>
            </a:r>
          </a:p>
          <a:p>
            <a:pPr algn="l" rtl="0"/>
            <a:endParaRPr lang="en-US" altLang="en-US" smtClean="0"/>
          </a:p>
          <a:p>
            <a:pPr algn="l" rtl="0"/>
            <a:r>
              <a:rPr lang="en-US" altLang="en-US" smtClean="0"/>
              <a:t>Alt with Tab keys together, switch between opened applications, as was described in earlier lectures.</a:t>
            </a:r>
          </a:p>
          <a:p>
            <a:pPr algn="l" rtl="0"/>
            <a:endParaRPr lang="en-US" altLang="en-US" smtClean="0"/>
          </a:p>
          <a:p>
            <a:pPr algn="l" rtl="0"/>
            <a:r>
              <a:rPr lang="en-US" altLang="en-US" smtClean="0"/>
              <a:t>Ctrl, Alt and Delete keys together, will reboot your computer. They are usually used when your computer is hanged, and you need to force its restart.</a:t>
            </a:r>
          </a:p>
        </p:txBody>
      </p:sp>
      <p:sp>
        <p:nvSpPr>
          <p:cNvPr id="348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r" rtl="1" eaLnBrk="0" fontAlgn="base" hangingPunct="0">
              <a:spcBef>
                <a:spcPct val="0"/>
              </a:spcBef>
              <a:spcAft>
                <a:spcPct val="0"/>
              </a:spcAft>
              <a:defRPr>
                <a:solidFill>
                  <a:schemeClr val="tx1"/>
                </a:solidFill>
                <a:latin typeface="Arial" charset="0"/>
                <a:cs typeface="Arial" charset="0"/>
              </a:defRPr>
            </a:lvl6pPr>
            <a:lvl7pPr marL="2971800" indent="-228600" algn="r" rtl="1" eaLnBrk="0" fontAlgn="base" hangingPunct="0">
              <a:spcBef>
                <a:spcPct val="0"/>
              </a:spcBef>
              <a:spcAft>
                <a:spcPct val="0"/>
              </a:spcAft>
              <a:defRPr>
                <a:solidFill>
                  <a:schemeClr val="tx1"/>
                </a:solidFill>
                <a:latin typeface="Arial" charset="0"/>
                <a:cs typeface="Arial" charset="0"/>
              </a:defRPr>
            </a:lvl7pPr>
            <a:lvl8pPr marL="3429000" indent="-228600" algn="r" rtl="1" eaLnBrk="0" fontAlgn="base" hangingPunct="0">
              <a:spcBef>
                <a:spcPct val="0"/>
              </a:spcBef>
              <a:spcAft>
                <a:spcPct val="0"/>
              </a:spcAft>
              <a:defRPr>
                <a:solidFill>
                  <a:schemeClr val="tx1"/>
                </a:solidFill>
                <a:latin typeface="Arial" charset="0"/>
                <a:cs typeface="Arial" charset="0"/>
              </a:defRPr>
            </a:lvl8pPr>
            <a:lvl9pPr marL="3886200" indent="-228600" algn="r" rtl="1" eaLnBrk="0" fontAlgn="base" hangingPunct="0">
              <a:spcBef>
                <a:spcPct val="0"/>
              </a:spcBef>
              <a:spcAft>
                <a:spcPct val="0"/>
              </a:spcAft>
              <a:defRPr>
                <a:solidFill>
                  <a:schemeClr val="tx1"/>
                </a:solidFill>
                <a:latin typeface="Arial" charset="0"/>
                <a:cs typeface="Arial" charset="0"/>
              </a:defRPr>
            </a:lvl9pPr>
          </a:lstStyle>
          <a:p>
            <a:pPr eaLnBrk="1" hangingPunct="1"/>
            <a:fld id="{33FF42F3-14D0-4152-A4BE-AF486B8B0096}" type="slidenum">
              <a:rPr lang="ar-SA" altLang="en-US" smtClean="0"/>
              <a:pPr eaLnBrk="1" hangingPunct="1"/>
              <a:t>13</a:t>
            </a:fld>
            <a:endParaRPr lang="en-US"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r>
              <a:rPr lang="en-US" altLang="en-US" smtClean="0"/>
              <a:t>Finally, let’s review some common file types that can be created and used. But, first let’s talk about extensions. An extension is a 3 or 4-letter word that comes after a file name and indicates the program that has created this file.</a:t>
            </a:r>
          </a:p>
          <a:p>
            <a:pPr algn="l" rtl="0"/>
            <a:endParaRPr lang="en-US" altLang="en-US" smtClean="0"/>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r" rtl="1" eaLnBrk="0" fontAlgn="base" hangingPunct="0">
              <a:spcBef>
                <a:spcPct val="0"/>
              </a:spcBef>
              <a:spcAft>
                <a:spcPct val="0"/>
              </a:spcAft>
              <a:defRPr>
                <a:solidFill>
                  <a:schemeClr val="tx1"/>
                </a:solidFill>
                <a:latin typeface="Arial" charset="0"/>
                <a:cs typeface="Arial" charset="0"/>
              </a:defRPr>
            </a:lvl6pPr>
            <a:lvl7pPr marL="2971800" indent="-228600" algn="r" rtl="1" eaLnBrk="0" fontAlgn="base" hangingPunct="0">
              <a:spcBef>
                <a:spcPct val="0"/>
              </a:spcBef>
              <a:spcAft>
                <a:spcPct val="0"/>
              </a:spcAft>
              <a:defRPr>
                <a:solidFill>
                  <a:schemeClr val="tx1"/>
                </a:solidFill>
                <a:latin typeface="Arial" charset="0"/>
                <a:cs typeface="Arial" charset="0"/>
              </a:defRPr>
            </a:lvl7pPr>
            <a:lvl8pPr marL="3429000" indent="-228600" algn="r" rtl="1" eaLnBrk="0" fontAlgn="base" hangingPunct="0">
              <a:spcBef>
                <a:spcPct val="0"/>
              </a:spcBef>
              <a:spcAft>
                <a:spcPct val="0"/>
              </a:spcAft>
              <a:defRPr>
                <a:solidFill>
                  <a:schemeClr val="tx1"/>
                </a:solidFill>
                <a:latin typeface="Arial" charset="0"/>
                <a:cs typeface="Arial" charset="0"/>
              </a:defRPr>
            </a:lvl8pPr>
            <a:lvl9pPr marL="3886200" indent="-228600" algn="r" rtl="1" eaLnBrk="0" fontAlgn="base" hangingPunct="0">
              <a:spcBef>
                <a:spcPct val="0"/>
              </a:spcBef>
              <a:spcAft>
                <a:spcPct val="0"/>
              </a:spcAft>
              <a:defRPr>
                <a:solidFill>
                  <a:schemeClr val="tx1"/>
                </a:solidFill>
                <a:latin typeface="Arial" charset="0"/>
                <a:cs typeface="Arial" charset="0"/>
              </a:defRPr>
            </a:lvl9pPr>
          </a:lstStyle>
          <a:p>
            <a:pPr eaLnBrk="1" hangingPunct="1"/>
            <a:fld id="{80DEB37E-09E4-4A1C-8E68-964D80B204B5}" type="slidenum">
              <a:rPr lang="ar-SA" altLang="en-US" smtClean="0"/>
              <a:pPr eaLnBrk="1" hangingPunct="1"/>
              <a:t>14</a:t>
            </a:fld>
            <a:endParaRPr lang="en-US"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r>
              <a:rPr lang="en-US" altLang="en-US" smtClean="0"/>
              <a:t>Some of the most common file types are:</a:t>
            </a:r>
          </a:p>
          <a:p>
            <a:pPr algn="l" rtl="0"/>
            <a:endParaRPr lang="en-US" altLang="en-US" smtClean="0"/>
          </a:p>
          <a:p>
            <a:pPr algn="l" rtl="0"/>
            <a:r>
              <a:rPr lang="en-US" altLang="en-US" smtClean="0"/>
              <a:t>Docx: a document created using Microsoft Word</a:t>
            </a:r>
          </a:p>
          <a:p>
            <a:pPr algn="l" rtl="0"/>
            <a:endParaRPr lang="en-US" altLang="en-US" smtClean="0"/>
          </a:p>
          <a:p>
            <a:pPr algn="l" rtl="0"/>
            <a:r>
              <a:rPr lang="en-US" altLang="en-US" smtClean="0"/>
              <a:t>Xlsx: a spreadsheet created using Microsoft Excel</a:t>
            </a:r>
          </a:p>
          <a:p>
            <a:pPr algn="l" rtl="0"/>
            <a:endParaRPr lang="en-US" altLang="en-US" smtClean="0"/>
          </a:p>
          <a:p>
            <a:pPr algn="l" rtl="0"/>
            <a:r>
              <a:rPr lang="en-US" altLang="en-US" smtClean="0"/>
              <a:t>Pptx: a presentation created using Microsoft PowerPoint</a:t>
            </a:r>
          </a:p>
          <a:p>
            <a:pPr algn="l" rtl="0"/>
            <a:endParaRPr lang="en-US" altLang="en-US" smtClean="0"/>
          </a:p>
          <a:p>
            <a:pPr algn="l" rtl="0"/>
            <a:r>
              <a:rPr lang="en-US" altLang="en-US" smtClean="0"/>
              <a:t>Accdb: a database created using Microsoft Access</a:t>
            </a:r>
          </a:p>
          <a:p>
            <a:pPr algn="l" rtl="0"/>
            <a:endParaRPr lang="en-US" altLang="en-US" smtClean="0"/>
          </a:p>
          <a:p>
            <a:pPr algn="l" rtl="0"/>
            <a:r>
              <a:rPr lang="en-US" altLang="en-US" smtClean="0"/>
              <a:t>Txt: a text file created using Notepad</a:t>
            </a:r>
          </a:p>
          <a:p>
            <a:pPr algn="l" rtl="0"/>
            <a:endParaRPr lang="en-US" altLang="en-US" smtClean="0"/>
          </a:p>
          <a:p>
            <a:pPr algn="l" rtl="0"/>
            <a:r>
              <a:rPr lang="en-US" altLang="en-US" smtClean="0"/>
              <a:t>Pdf: a file created and can be opened using Adobe Reader.</a:t>
            </a:r>
          </a:p>
          <a:p>
            <a:pPr algn="l" rtl="0"/>
            <a:endParaRPr lang="en-US" altLang="en-US" smtClean="0"/>
          </a:p>
          <a:p>
            <a:pPr algn="l" rtl="0"/>
            <a:r>
              <a:rPr lang="en-US" altLang="en-US" smtClean="0"/>
              <a:t>Html or htm: a web page that can be displayed by any web browser. The shape of the icon may differ according to the default browser on your computer. </a:t>
            </a:r>
          </a:p>
        </p:txBody>
      </p:sp>
      <p:sp>
        <p:nvSpPr>
          <p:cNvPr id="368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r" rtl="1" eaLnBrk="0" fontAlgn="base" hangingPunct="0">
              <a:spcBef>
                <a:spcPct val="0"/>
              </a:spcBef>
              <a:spcAft>
                <a:spcPct val="0"/>
              </a:spcAft>
              <a:defRPr>
                <a:solidFill>
                  <a:schemeClr val="tx1"/>
                </a:solidFill>
                <a:latin typeface="Arial" charset="0"/>
                <a:cs typeface="Arial" charset="0"/>
              </a:defRPr>
            </a:lvl6pPr>
            <a:lvl7pPr marL="2971800" indent="-228600" algn="r" rtl="1" eaLnBrk="0" fontAlgn="base" hangingPunct="0">
              <a:spcBef>
                <a:spcPct val="0"/>
              </a:spcBef>
              <a:spcAft>
                <a:spcPct val="0"/>
              </a:spcAft>
              <a:defRPr>
                <a:solidFill>
                  <a:schemeClr val="tx1"/>
                </a:solidFill>
                <a:latin typeface="Arial" charset="0"/>
                <a:cs typeface="Arial" charset="0"/>
              </a:defRPr>
            </a:lvl7pPr>
            <a:lvl8pPr marL="3429000" indent="-228600" algn="r" rtl="1" eaLnBrk="0" fontAlgn="base" hangingPunct="0">
              <a:spcBef>
                <a:spcPct val="0"/>
              </a:spcBef>
              <a:spcAft>
                <a:spcPct val="0"/>
              </a:spcAft>
              <a:defRPr>
                <a:solidFill>
                  <a:schemeClr val="tx1"/>
                </a:solidFill>
                <a:latin typeface="Arial" charset="0"/>
                <a:cs typeface="Arial" charset="0"/>
              </a:defRPr>
            </a:lvl8pPr>
            <a:lvl9pPr marL="3886200" indent="-228600" algn="r" rtl="1" eaLnBrk="0" fontAlgn="base" hangingPunct="0">
              <a:spcBef>
                <a:spcPct val="0"/>
              </a:spcBef>
              <a:spcAft>
                <a:spcPct val="0"/>
              </a:spcAft>
              <a:defRPr>
                <a:solidFill>
                  <a:schemeClr val="tx1"/>
                </a:solidFill>
                <a:latin typeface="Arial" charset="0"/>
                <a:cs typeface="Arial" charset="0"/>
              </a:defRPr>
            </a:lvl9pPr>
          </a:lstStyle>
          <a:p>
            <a:pPr eaLnBrk="1" hangingPunct="1"/>
            <a:fld id="{C479167F-D18A-4357-935D-B01A1A64ADE7}" type="slidenum">
              <a:rPr lang="ar-SA" altLang="en-US" smtClean="0"/>
              <a:pPr eaLnBrk="1" hangingPunct="1"/>
              <a:t>15</a:t>
            </a:fld>
            <a:endParaRPr lang="en-US"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r>
              <a:rPr lang="en-US" altLang="en-US" smtClean="0"/>
              <a:t>Images, have several extensions, that differ according to their specifications such as resolution and color. Most common image extensions are: gif, bmp and jpg or jpeg.</a:t>
            </a:r>
          </a:p>
          <a:p>
            <a:pPr algn="l" rtl="0"/>
            <a:endParaRPr lang="en-US" altLang="en-US" smtClean="0"/>
          </a:p>
          <a:p>
            <a:pPr algn="l" rtl="0"/>
            <a:r>
              <a:rPr lang="en-US" altLang="en-US" smtClean="0"/>
              <a:t>Rar: is a compressed file created using Winrar program, other compressed file extensions may be found, with extension zip.</a:t>
            </a:r>
          </a:p>
          <a:p>
            <a:pPr algn="l" rtl="0"/>
            <a:endParaRPr lang="en-US" altLang="en-US" smtClean="0"/>
          </a:p>
          <a:p>
            <a:pPr algn="l" rtl="0"/>
            <a:r>
              <a:rPr lang="en-US" altLang="en-US" smtClean="0"/>
              <a:t>Finally, tmp, which are temporary files that are generated by running programs on your computer, these files usually are erased when the creating programs are closed, but sometimes, some files are left undeleted, so you have to clean your hard disk from now and then from temporary files. </a:t>
            </a:r>
          </a:p>
        </p:txBody>
      </p:sp>
      <p:sp>
        <p:nvSpPr>
          <p:cNvPr id="378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r" rtl="1" eaLnBrk="0" fontAlgn="base" hangingPunct="0">
              <a:spcBef>
                <a:spcPct val="0"/>
              </a:spcBef>
              <a:spcAft>
                <a:spcPct val="0"/>
              </a:spcAft>
              <a:defRPr>
                <a:solidFill>
                  <a:schemeClr val="tx1"/>
                </a:solidFill>
                <a:latin typeface="Arial" charset="0"/>
                <a:cs typeface="Arial" charset="0"/>
              </a:defRPr>
            </a:lvl6pPr>
            <a:lvl7pPr marL="2971800" indent="-228600" algn="r" rtl="1" eaLnBrk="0" fontAlgn="base" hangingPunct="0">
              <a:spcBef>
                <a:spcPct val="0"/>
              </a:spcBef>
              <a:spcAft>
                <a:spcPct val="0"/>
              </a:spcAft>
              <a:defRPr>
                <a:solidFill>
                  <a:schemeClr val="tx1"/>
                </a:solidFill>
                <a:latin typeface="Arial" charset="0"/>
                <a:cs typeface="Arial" charset="0"/>
              </a:defRPr>
            </a:lvl7pPr>
            <a:lvl8pPr marL="3429000" indent="-228600" algn="r" rtl="1" eaLnBrk="0" fontAlgn="base" hangingPunct="0">
              <a:spcBef>
                <a:spcPct val="0"/>
              </a:spcBef>
              <a:spcAft>
                <a:spcPct val="0"/>
              </a:spcAft>
              <a:defRPr>
                <a:solidFill>
                  <a:schemeClr val="tx1"/>
                </a:solidFill>
                <a:latin typeface="Arial" charset="0"/>
                <a:cs typeface="Arial" charset="0"/>
              </a:defRPr>
            </a:lvl8pPr>
            <a:lvl9pPr marL="3886200" indent="-228600" algn="r" rtl="1" eaLnBrk="0" fontAlgn="base" hangingPunct="0">
              <a:spcBef>
                <a:spcPct val="0"/>
              </a:spcBef>
              <a:spcAft>
                <a:spcPct val="0"/>
              </a:spcAft>
              <a:defRPr>
                <a:solidFill>
                  <a:schemeClr val="tx1"/>
                </a:solidFill>
                <a:latin typeface="Arial" charset="0"/>
                <a:cs typeface="Arial" charset="0"/>
              </a:defRPr>
            </a:lvl9pPr>
          </a:lstStyle>
          <a:p>
            <a:pPr eaLnBrk="1" hangingPunct="1"/>
            <a:fld id="{D45E5FB4-AA14-4BC3-831A-0D7987D0BF21}" type="slidenum">
              <a:rPr lang="ar-SA" altLang="en-US" smtClean="0"/>
              <a:pPr eaLnBrk="1" hangingPunct="1"/>
              <a:t>16</a:t>
            </a:fld>
            <a:endParaRPr lang="en-US"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r>
              <a:rPr lang="en-US" altLang="en-US" smtClean="0"/>
              <a:t>We are done with chapter 2. In this chapter, we have worked closely with Windows 7, and have learnt several important operations and tools that can be used in it.</a:t>
            </a:r>
          </a:p>
          <a:p>
            <a:pPr algn="l" rtl="0"/>
            <a:endParaRPr lang="en-US" altLang="en-US" smtClean="0"/>
          </a:p>
          <a:p>
            <a:pPr algn="l" rtl="0"/>
            <a:r>
              <a:rPr lang="en-US" altLang="en-US" smtClean="0"/>
              <a:t>That is all for today, thank you for watching and see you next lecture.</a:t>
            </a:r>
          </a:p>
          <a:p>
            <a:pPr algn="l" rtl="0"/>
            <a:r>
              <a:rPr lang="en-US" altLang="en-US" smtClean="0"/>
              <a:t> </a:t>
            </a:r>
          </a:p>
          <a:p>
            <a:pPr algn="l" rtl="0"/>
            <a:endParaRPr lang="en-US" altLang="en-US" smtClean="0"/>
          </a:p>
        </p:txBody>
      </p:sp>
      <p:sp>
        <p:nvSpPr>
          <p:cNvPr id="389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42950" indent="-285750" eaLnBrk="0" hangingPunct="0">
              <a:spcBef>
                <a:spcPct val="30000"/>
              </a:spcBef>
              <a:defRPr sz="1200">
                <a:solidFill>
                  <a:schemeClr val="tx1"/>
                </a:solidFill>
                <a:latin typeface="Arial" charset="0"/>
                <a:cs typeface="Arial" charset="0"/>
              </a:defRPr>
            </a:lvl2pPr>
            <a:lvl3pPr marL="1143000" indent="-228600" eaLnBrk="0" hangingPunct="0">
              <a:spcBef>
                <a:spcPct val="30000"/>
              </a:spcBef>
              <a:defRPr sz="1200">
                <a:solidFill>
                  <a:schemeClr val="tx1"/>
                </a:solidFill>
                <a:latin typeface="Arial" charset="0"/>
                <a:cs typeface="Arial" charset="0"/>
              </a:defRPr>
            </a:lvl3pPr>
            <a:lvl4pPr marL="1600200" indent="-228600" eaLnBrk="0" hangingPunct="0">
              <a:spcBef>
                <a:spcPct val="30000"/>
              </a:spcBef>
              <a:defRPr sz="1200">
                <a:solidFill>
                  <a:schemeClr val="tx1"/>
                </a:solidFill>
                <a:latin typeface="Arial" charset="0"/>
                <a:cs typeface="Arial" charset="0"/>
              </a:defRPr>
            </a:lvl4pPr>
            <a:lvl5pPr marL="2057400" indent="-228600" eaLnBrk="0" hangingPunct="0">
              <a:spcBef>
                <a:spcPct val="30000"/>
              </a:spcBef>
              <a:defRPr sz="1200">
                <a:solidFill>
                  <a:schemeClr val="tx1"/>
                </a:solidFill>
                <a:latin typeface="Arial" charset="0"/>
                <a:cs typeface="Arial" charset="0"/>
              </a:defRPr>
            </a:lvl5pPr>
            <a:lvl6pPr marL="2514600" indent="-228600" algn="r" rtl="1" eaLnBrk="0" fontAlgn="base" hangingPunct="0">
              <a:spcBef>
                <a:spcPct val="30000"/>
              </a:spcBef>
              <a:spcAft>
                <a:spcPct val="0"/>
              </a:spcAft>
              <a:defRPr sz="1200">
                <a:solidFill>
                  <a:schemeClr val="tx1"/>
                </a:solidFill>
                <a:latin typeface="Arial" charset="0"/>
                <a:cs typeface="Arial" charset="0"/>
              </a:defRPr>
            </a:lvl6pPr>
            <a:lvl7pPr marL="2971800" indent="-228600" algn="r" rtl="1" eaLnBrk="0" fontAlgn="base" hangingPunct="0">
              <a:spcBef>
                <a:spcPct val="30000"/>
              </a:spcBef>
              <a:spcAft>
                <a:spcPct val="0"/>
              </a:spcAft>
              <a:defRPr sz="1200">
                <a:solidFill>
                  <a:schemeClr val="tx1"/>
                </a:solidFill>
                <a:latin typeface="Arial" charset="0"/>
                <a:cs typeface="Arial" charset="0"/>
              </a:defRPr>
            </a:lvl7pPr>
            <a:lvl8pPr marL="3429000" indent="-228600" algn="r" rtl="1" eaLnBrk="0" fontAlgn="base" hangingPunct="0">
              <a:spcBef>
                <a:spcPct val="30000"/>
              </a:spcBef>
              <a:spcAft>
                <a:spcPct val="0"/>
              </a:spcAft>
              <a:defRPr sz="1200">
                <a:solidFill>
                  <a:schemeClr val="tx1"/>
                </a:solidFill>
                <a:latin typeface="Arial" charset="0"/>
                <a:cs typeface="Arial" charset="0"/>
              </a:defRPr>
            </a:lvl8pPr>
            <a:lvl9pPr marL="3886200" indent="-228600" algn="r" rtl="1"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E2B07F35-A6E8-44A7-8A1B-EF9D553817E0}" type="slidenum">
              <a:rPr lang="en-US" altLang="en-US" smtClean="0"/>
              <a:pPr eaLnBrk="1" hangingPunct="1">
                <a:spcBef>
                  <a:spcPct val="0"/>
                </a:spcBef>
              </a:pPr>
              <a:t>17</a:t>
            </a:fld>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r>
              <a:rPr lang="en-US" altLang="en-US" smtClean="0"/>
              <a:t>In this lecture, we will talk about … </a:t>
            </a:r>
          </a:p>
          <a:p>
            <a:pPr algn="l" rtl="0"/>
            <a:endParaRPr lang="en-US" altLang="en-US" smtClean="0"/>
          </a:p>
        </p:txBody>
      </p:sp>
      <p:sp>
        <p:nvSpPr>
          <p:cNvPr id="235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42950" indent="-285750" eaLnBrk="0" hangingPunct="0">
              <a:spcBef>
                <a:spcPct val="30000"/>
              </a:spcBef>
              <a:defRPr sz="1200">
                <a:solidFill>
                  <a:schemeClr val="tx1"/>
                </a:solidFill>
                <a:latin typeface="Arial" charset="0"/>
                <a:cs typeface="Arial" charset="0"/>
              </a:defRPr>
            </a:lvl2pPr>
            <a:lvl3pPr marL="1143000" indent="-228600" eaLnBrk="0" hangingPunct="0">
              <a:spcBef>
                <a:spcPct val="30000"/>
              </a:spcBef>
              <a:defRPr sz="1200">
                <a:solidFill>
                  <a:schemeClr val="tx1"/>
                </a:solidFill>
                <a:latin typeface="Arial" charset="0"/>
                <a:cs typeface="Arial" charset="0"/>
              </a:defRPr>
            </a:lvl3pPr>
            <a:lvl4pPr marL="1600200" indent="-228600" eaLnBrk="0" hangingPunct="0">
              <a:spcBef>
                <a:spcPct val="30000"/>
              </a:spcBef>
              <a:defRPr sz="1200">
                <a:solidFill>
                  <a:schemeClr val="tx1"/>
                </a:solidFill>
                <a:latin typeface="Arial" charset="0"/>
                <a:cs typeface="Arial" charset="0"/>
              </a:defRPr>
            </a:lvl4pPr>
            <a:lvl5pPr marL="2057400" indent="-228600" eaLnBrk="0" hangingPunct="0">
              <a:spcBef>
                <a:spcPct val="30000"/>
              </a:spcBef>
              <a:defRPr sz="1200">
                <a:solidFill>
                  <a:schemeClr val="tx1"/>
                </a:solidFill>
                <a:latin typeface="Arial" charset="0"/>
                <a:cs typeface="Arial" charset="0"/>
              </a:defRPr>
            </a:lvl5pPr>
            <a:lvl6pPr marL="2514600" indent="-228600" algn="r" rtl="1" eaLnBrk="0" fontAlgn="base" hangingPunct="0">
              <a:spcBef>
                <a:spcPct val="30000"/>
              </a:spcBef>
              <a:spcAft>
                <a:spcPct val="0"/>
              </a:spcAft>
              <a:defRPr sz="1200">
                <a:solidFill>
                  <a:schemeClr val="tx1"/>
                </a:solidFill>
                <a:latin typeface="Arial" charset="0"/>
                <a:cs typeface="Arial" charset="0"/>
              </a:defRPr>
            </a:lvl6pPr>
            <a:lvl7pPr marL="2971800" indent="-228600" algn="r" rtl="1" eaLnBrk="0" fontAlgn="base" hangingPunct="0">
              <a:spcBef>
                <a:spcPct val="30000"/>
              </a:spcBef>
              <a:spcAft>
                <a:spcPct val="0"/>
              </a:spcAft>
              <a:defRPr sz="1200">
                <a:solidFill>
                  <a:schemeClr val="tx1"/>
                </a:solidFill>
                <a:latin typeface="Arial" charset="0"/>
                <a:cs typeface="Arial" charset="0"/>
              </a:defRPr>
            </a:lvl7pPr>
            <a:lvl8pPr marL="3429000" indent="-228600" algn="r" rtl="1" eaLnBrk="0" fontAlgn="base" hangingPunct="0">
              <a:spcBef>
                <a:spcPct val="30000"/>
              </a:spcBef>
              <a:spcAft>
                <a:spcPct val="0"/>
              </a:spcAft>
              <a:defRPr sz="1200">
                <a:solidFill>
                  <a:schemeClr val="tx1"/>
                </a:solidFill>
                <a:latin typeface="Arial" charset="0"/>
                <a:cs typeface="Arial" charset="0"/>
              </a:defRPr>
            </a:lvl8pPr>
            <a:lvl9pPr marL="3886200" indent="-228600" algn="r" rtl="1"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DB1D3446-2223-4FDB-8ABF-F3FC9C9394CF}" type="slidenum">
              <a:rPr lang="ar-SA" altLang="en-US" smtClean="0"/>
              <a:pPr eaLnBrk="1" hangingPunct="1">
                <a:spcBef>
                  <a:spcPct val="0"/>
                </a:spcBef>
              </a:pPr>
              <a:t>2</a:t>
            </a:fld>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smtClean="0"/>
          </a:p>
        </p:txBody>
      </p:sp>
      <p:sp>
        <p:nvSpPr>
          <p:cNvPr id="245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42950" indent="-285750" eaLnBrk="0" hangingPunct="0">
              <a:spcBef>
                <a:spcPct val="30000"/>
              </a:spcBef>
              <a:defRPr sz="1200">
                <a:solidFill>
                  <a:schemeClr val="tx1"/>
                </a:solidFill>
                <a:latin typeface="Arial" charset="0"/>
                <a:cs typeface="Arial" charset="0"/>
              </a:defRPr>
            </a:lvl2pPr>
            <a:lvl3pPr marL="1143000" indent="-228600" eaLnBrk="0" hangingPunct="0">
              <a:spcBef>
                <a:spcPct val="30000"/>
              </a:spcBef>
              <a:defRPr sz="1200">
                <a:solidFill>
                  <a:schemeClr val="tx1"/>
                </a:solidFill>
                <a:latin typeface="Arial" charset="0"/>
                <a:cs typeface="Arial" charset="0"/>
              </a:defRPr>
            </a:lvl3pPr>
            <a:lvl4pPr marL="1600200" indent="-228600" eaLnBrk="0" hangingPunct="0">
              <a:spcBef>
                <a:spcPct val="30000"/>
              </a:spcBef>
              <a:defRPr sz="1200">
                <a:solidFill>
                  <a:schemeClr val="tx1"/>
                </a:solidFill>
                <a:latin typeface="Arial" charset="0"/>
                <a:cs typeface="Arial" charset="0"/>
              </a:defRPr>
            </a:lvl4pPr>
            <a:lvl5pPr marL="2057400" indent="-228600" eaLnBrk="0" hangingPunct="0">
              <a:spcBef>
                <a:spcPct val="30000"/>
              </a:spcBef>
              <a:defRPr sz="1200">
                <a:solidFill>
                  <a:schemeClr val="tx1"/>
                </a:solidFill>
                <a:latin typeface="Arial" charset="0"/>
                <a:cs typeface="Arial" charset="0"/>
              </a:defRPr>
            </a:lvl5pPr>
            <a:lvl6pPr marL="2514600" indent="-228600" algn="r" rtl="1" eaLnBrk="0" fontAlgn="base" hangingPunct="0">
              <a:spcBef>
                <a:spcPct val="30000"/>
              </a:spcBef>
              <a:spcAft>
                <a:spcPct val="0"/>
              </a:spcAft>
              <a:defRPr sz="1200">
                <a:solidFill>
                  <a:schemeClr val="tx1"/>
                </a:solidFill>
                <a:latin typeface="Arial" charset="0"/>
                <a:cs typeface="Arial" charset="0"/>
              </a:defRPr>
            </a:lvl6pPr>
            <a:lvl7pPr marL="2971800" indent="-228600" algn="r" rtl="1" eaLnBrk="0" fontAlgn="base" hangingPunct="0">
              <a:spcBef>
                <a:spcPct val="30000"/>
              </a:spcBef>
              <a:spcAft>
                <a:spcPct val="0"/>
              </a:spcAft>
              <a:defRPr sz="1200">
                <a:solidFill>
                  <a:schemeClr val="tx1"/>
                </a:solidFill>
                <a:latin typeface="Arial" charset="0"/>
                <a:cs typeface="Arial" charset="0"/>
              </a:defRPr>
            </a:lvl7pPr>
            <a:lvl8pPr marL="3429000" indent="-228600" algn="r" rtl="1" eaLnBrk="0" fontAlgn="base" hangingPunct="0">
              <a:spcBef>
                <a:spcPct val="30000"/>
              </a:spcBef>
              <a:spcAft>
                <a:spcPct val="0"/>
              </a:spcAft>
              <a:defRPr sz="1200">
                <a:solidFill>
                  <a:schemeClr val="tx1"/>
                </a:solidFill>
                <a:latin typeface="Arial" charset="0"/>
                <a:cs typeface="Arial" charset="0"/>
              </a:defRPr>
            </a:lvl8pPr>
            <a:lvl9pPr marL="3886200" indent="-228600" algn="r" rtl="1"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7CFFF1E6-E464-41F0-A028-6836DC90802B}" type="slidenum">
              <a:rPr lang="ar-SA" altLang="en-US" smtClean="0"/>
              <a:pPr eaLnBrk="1" hangingPunct="1">
                <a:spcBef>
                  <a:spcPct val="0"/>
                </a:spcBef>
              </a:pPr>
              <a:t>3</a:t>
            </a:fld>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smtClean="0"/>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42950" indent="-285750" eaLnBrk="0" hangingPunct="0">
              <a:spcBef>
                <a:spcPct val="30000"/>
              </a:spcBef>
              <a:defRPr sz="1200">
                <a:solidFill>
                  <a:schemeClr val="tx1"/>
                </a:solidFill>
                <a:latin typeface="Arial" charset="0"/>
                <a:cs typeface="Arial" charset="0"/>
              </a:defRPr>
            </a:lvl2pPr>
            <a:lvl3pPr marL="1143000" indent="-228600" eaLnBrk="0" hangingPunct="0">
              <a:spcBef>
                <a:spcPct val="30000"/>
              </a:spcBef>
              <a:defRPr sz="1200">
                <a:solidFill>
                  <a:schemeClr val="tx1"/>
                </a:solidFill>
                <a:latin typeface="Arial" charset="0"/>
                <a:cs typeface="Arial" charset="0"/>
              </a:defRPr>
            </a:lvl3pPr>
            <a:lvl4pPr marL="1600200" indent="-228600" eaLnBrk="0" hangingPunct="0">
              <a:spcBef>
                <a:spcPct val="30000"/>
              </a:spcBef>
              <a:defRPr sz="1200">
                <a:solidFill>
                  <a:schemeClr val="tx1"/>
                </a:solidFill>
                <a:latin typeface="Arial" charset="0"/>
                <a:cs typeface="Arial" charset="0"/>
              </a:defRPr>
            </a:lvl4pPr>
            <a:lvl5pPr marL="2057400" indent="-228600" eaLnBrk="0" hangingPunct="0">
              <a:spcBef>
                <a:spcPct val="30000"/>
              </a:spcBef>
              <a:defRPr sz="1200">
                <a:solidFill>
                  <a:schemeClr val="tx1"/>
                </a:solidFill>
                <a:latin typeface="Arial" charset="0"/>
                <a:cs typeface="Arial" charset="0"/>
              </a:defRPr>
            </a:lvl5pPr>
            <a:lvl6pPr marL="2514600" indent="-228600" algn="r" rtl="1" eaLnBrk="0" fontAlgn="base" hangingPunct="0">
              <a:spcBef>
                <a:spcPct val="30000"/>
              </a:spcBef>
              <a:spcAft>
                <a:spcPct val="0"/>
              </a:spcAft>
              <a:defRPr sz="1200">
                <a:solidFill>
                  <a:schemeClr val="tx1"/>
                </a:solidFill>
                <a:latin typeface="Arial" charset="0"/>
                <a:cs typeface="Arial" charset="0"/>
              </a:defRPr>
            </a:lvl6pPr>
            <a:lvl7pPr marL="2971800" indent="-228600" algn="r" rtl="1" eaLnBrk="0" fontAlgn="base" hangingPunct="0">
              <a:spcBef>
                <a:spcPct val="30000"/>
              </a:spcBef>
              <a:spcAft>
                <a:spcPct val="0"/>
              </a:spcAft>
              <a:defRPr sz="1200">
                <a:solidFill>
                  <a:schemeClr val="tx1"/>
                </a:solidFill>
                <a:latin typeface="Arial" charset="0"/>
                <a:cs typeface="Arial" charset="0"/>
              </a:defRPr>
            </a:lvl7pPr>
            <a:lvl8pPr marL="3429000" indent="-228600" algn="r" rtl="1" eaLnBrk="0" fontAlgn="base" hangingPunct="0">
              <a:spcBef>
                <a:spcPct val="30000"/>
              </a:spcBef>
              <a:spcAft>
                <a:spcPct val="0"/>
              </a:spcAft>
              <a:defRPr sz="1200">
                <a:solidFill>
                  <a:schemeClr val="tx1"/>
                </a:solidFill>
                <a:latin typeface="Arial" charset="0"/>
                <a:cs typeface="Arial" charset="0"/>
              </a:defRPr>
            </a:lvl8pPr>
            <a:lvl9pPr marL="3886200" indent="-228600" algn="r" rtl="1"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5E71D081-F6D2-4914-9AF7-5A241B83039C}" type="slidenum">
              <a:rPr lang="ar-SA" altLang="en-US" smtClean="0"/>
              <a:pPr eaLnBrk="1" hangingPunct="1">
                <a:spcBef>
                  <a:spcPct val="0"/>
                </a:spcBef>
              </a:pPr>
              <a:t>4</a:t>
            </a:fld>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r>
              <a:rPr lang="en-US" altLang="en-US" smtClean="0"/>
              <a:t>At the end of the lecture, you will learn the following:</a:t>
            </a:r>
          </a:p>
          <a:p>
            <a:pPr algn="l" rtl="0"/>
            <a:endParaRPr lang="en-US" altLang="en-US" smtClean="0"/>
          </a:p>
        </p:txBody>
      </p:sp>
      <p:sp>
        <p:nvSpPr>
          <p:cNvPr id="266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42950" indent="-285750" eaLnBrk="0" hangingPunct="0">
              <a:spcBef>
                <a:spcPct val="30000"/>
              </a:spcBef>
              <a:defRPr sz="1200">
                <a:solidFill>
                  <a:schemeClr val="tx1"/>
                </a:solidFill>
                <a:latin typeface="Arial" charset="0"/>
                <a:cs typeface="Arial" charset="0"/>
              </a:defRPr>
            </a:lvl2pPr>
            <a:lvl3pPr marL="1143000" indent="-228600" eaLnBrk="0" hangingPunct="0">
              <a:spcBef>
                <a:spcPct val="30000"/>
              </a:spcBef>
              <a:defRPr sz="1200">
                <a:solidFill>
                  <a:schemeClr val="tx1"/>
                </a:solidFill>
                <a:latin typeface="Arial" charset="0"/>
                <a:cs typeface="Arial" charset="0"/>
              </a:defRPr>
            </a:lvl3pPr>
            <a:lvl4pPr marL="1600200" indent="-228600" eaLnBrk="0" hangingPunct="0">
              <a:spcBef>
                <a:spcPct val="30000"/>
              </a:spcBef>
              <a:defRPr sz="1200">
                <a:solidFill>
                  <a:schemeClr val="tx1"/>
                </a:solidFill>
                <a:latin typeface="Arial" charset="0"/>
                <a:cs typeface="Arial" charset="0"/>
              </a:defRPr>
            </a:lvl4pPr>
            <a:lvl5pPr marL="2057400" indent="-228600" eaLnBrk="0" hangingPunct="0">
              <a:spcBef>
                <a:spcPct val="30000"/>
              </a:spcBef>
              <a:defRPr sz="1200">
                <a:solidFill>
                  <a:schemeClr val="tx1"/>
                </a:solidFill>
                <a:latin typeface="Arial" charset="0"/>
                <a:cs typeface="Arial" charset="0"/>
              </a:defRPr>
            </a:lvl5pPr>
            <a:lvl6pPr marL="2514600" indent="-228600" algn="r" rtl="1" eaLnBrk="0" fontAlgn="base" hangingPunct="0">
              <a:spcBef>
                <a:spcPct val="30000"/>
              </a:spcBef>
              <a:spcAft>
                <a:spcPct val="0"/>
              </a:spcAft>
              <a:defRPr sz="1200">
                <a:solidFill>
                  <a:schemeClr val="tx1"/>
                </a:solidFill>
                <a:latin typeface="Arial" charset="0"/>
                <a:cs typeface="Arial" charset="0"/>
              </a:defRPr>
            </a:lvl6pPr>
            <a:lvl7pPr marL="2971800" indent="-228600" algn="r" rtl="1" eaLnBrk="0" fontAlgn="base" hangingPunct="0">
              <a:spcBef>
                <a:spcPct val="30000"/>
              </a:spcBef>
              <a:spcAft>
                <a:spcPct val="0"/>
              </a:spcAft>
              <a:defRPr sz="1200">
                <a:solidFill>
                  <a:schemeClr val="tx1"/>
                </a:solidFill>
                <a:latin typeface="Arial" charset="0"/>
                <a:cs typeface="Arial" charset="0"/>
              </a:defRPr>
            </a:lvl7pPr>
            <a:lvl8pPr marL="3429000" indent="-228600" algn="r" rtl="1" eaLnBrk="0" fontAlgn="base" hangingPunct="0">
              <a:spcBef>
                <a:spcPct val="30000"/>
              </a:spcBef>
              <a:spcAft>
                <a:spcPct val="0"/>
              </a:spcAft>
              <a:defRPr sz="1200">
                <a:solidFill>
                  <a:schemeClr val="tx1"/>
                </a:solidFill>
                <a:latin typeface="Arial" charset="0"/>
                <a:cs typeface="Arial" charset="0"/>
              </a:defRPr>
            </a:lvl8pPr>
            <a:lvl9pPr marL="3886200" indent="-228600" algn="r" rtl="1"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704B3E4C-C835-41F3-88B7-814E15E5CF6F}" type="slidenum">
              <a:rPr lang="ar-SA" altLang="en-US" smtClean="0"/>
              <a:pPr eaLnBrk="1" hangingPunct="1">
                <a:spcBef>
                  <a:spcPct val="0"/>
                </a:spcBef>
              </a:pPr>
              <a:t>5</a:t>
            </a:fld>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smtClean="0"/>
          </a:p>
        </p:txBody>
      </p:sp>
      <p:sp>
        <p:nvSpPr>
          <p:cNvPr id="27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42950" indent="-285750" eaLnBrk="0" hangingPunct="0">
              <a:spcBef>
                <a:spcPct val="30000"/>
              </a:spcBef>
              <a:defRPr sz="1200">
                <a:solidFill>
                  <a:schemeClr val="tx1"/>
                </a:solidFill>
                <a:latin typeface="Arial" charset="0"/>
                <a:cs typeface="Arial" charset="0"/>
              </a:defRPr>
            </a:lvl2pPr>
            <a:lvl3pPr marL="1143000" indent="-228600" eaLnBrk="0" hangingPunct="0">
              <a:spcBef>
                <a:spcPct val="30000"/>
              </a:spcBef>
              <a:defRPr sz="1200">
                <a:solidFill>
                  <a:schemeClr val="tx1"/>
                </a:solidFill>
                <a:latin typeface="Arial" charset="0"/>
                <a:cs typeface="Arial" charset="0"/>
              </a:defRPr>
            </a:lvl3pPr>
            <a:lvl4pPr marL="1600200" indent="-228600" eaLnBrk="0" hangingPunct="0">
              <a:spcBef>
                <a:spcPct val="30000"/>
              </a:spcBef>
              <a:defRPr sz="1200">
                <a:solidFill>
                  <a:schemeClr val="tx1"/>
                </a:solidFill>
                <a:latin typeface="Arial" charset="0"/>
                <a:cs typeface="Arial" charset="0"/>
              </a:defRPr>
            </a:lvl4pPr>
            <a:lvl5pPr marL="2057400" indent="-228600" eaLnBrk="0" hangingPunct="0">
              <a:spcBef>
                <a:spcPct val="30000"/>
              </a:spcBef>
              <a:defRPr sz="1200">
                <a:solidFill>
                  <a:schemeClr val="tx1"/>
                </a:solidFill>
                <a:latin typeface="Arial" charset="0"/>
                <a:cs typeface="Arial" charset="0"/>
              </a:defRPr>
            </a:lvl5pPr>
            <a:lvl6pPr marL="2514600" indent="-228600" algn="r" rtl="1" eaLnBrk="0" fontAlgn="base" hangingPunct="0">
              <a:spcBef>
                <a:spcPct val="30000"/>
              </a:spcBef>
              <a:spcAft>
                <a:spcPct val="0"/>
              </a:spcAft>
              <a:defRPr sz="1200">
                <a:solidFill>
                  <a:schemeClr val="tx1"/>
                </a:solidFill>
                <a:latin typeface="Arial" charset="0"/>
                <a:cs typeface="Arial" charset="0"/>
              </a:defRPr>
            </a:lvl6pPr>
            <a:lvl7pPr marL="2971800" indent="-228600" algn="r" rtl="1" eaLnBrk="0" fontAlgn="base" hangingPunct="0">
              <a:spcBef>
                <a:spcPct val="30000"/>
              </a:spcBef>
              <a:spcAft>
                <a:spcPct val="0"/>
              </a:spcAft>
              <a:defRPr sz="1200">
                <a:solidFill>
                  <a:schemeClr val="tx1"/>
                </a:solidFill>
                <a:latin typeface="Arial" charset="0"/>
                <a:cs typeface="Arial" charset="0"/>
              </a:defRPr>
            </a:lvl7pPr>
            <a:lvl8pPr marL="3429000" indent="-228600" algn="r" rtl="1" eaLnBrk="0" fontAlgn="base" hangingPunct="0">
              <a:spcBef>
                <a:spcPct val="30000"/>
              </a:spcBef>
              <a:spcAft>
                <a:spcPct val="0"/>
              </a:spcAft>
              <a:defRPr sz="1200">
                <a:solidFill>
                  <a:schemeClr val="tx1"/>
                </a:solidFill>
                <a:latin typeface="Arial" charset="0"/>
                <a:cs typeface="Arial" charset="0"/>
              </a:defRPr>
            </a:lvl8pPr>
            <a:lvl9pPr marL="3886200" indent="-228600" algn="r" rtl="1"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ECA0A308-9513-40A2-AA9E-DF97E8578933}" type="slidenum">
              <a:rPr lang="ar-SA" altLang="en-US" smtClean="0"/>
              <a:pPr eaLnBrk="1" hangingPunct="1">
                <a:spcBef>
                  <a:spcPct val="0"/>
                </a:spcBef>
              </a:pPr>
              <a:t>6</a:t>
            </a:fld>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r>
              <a:rPr lang="en-US" altLang="en-US" b="1" smtClean="0"/>
              <a:t>(This part is explained practically using Windows 7)</a:t>
            </a:r>
          </a:p>
          <a:p>
            <a:pPr algn="l" rtl="0"/>
            <a:endParaRPr lang="en-US" altLang="en-US" smtClean="0"/>
          </a:p>
          <a:p>
            <a:pPr algn="l" rtl="0"/>
            <a:r>
              <a:rPr lang="en-US" altLang="en-US" smtClean="0"/>
              <a:t>We will start talking about one of the most important tool provided by Windows, which is the Control Panel.</a:t>
            </a:r>
          </a:p>
          <a:p>
            <a:pPr algn="l" rtl="0"/>
            <a:r>
              <a:rPr lang="en-US" altLang="en-US" smtClean="0"/>
              <a:t>The control panel is full with options and tools that are used to change the way Windows looks and works. Meaning that you can change the setting of your computer system using the Control Panel.</a:t>
            </a:r>
          </a:p>
          <a:p>
            <a:pPr algn="l" rtl="0"/>
            <a:endParaRPr lang="en-US" altLang="en-US" smtClean="0"/>
          </a:p>
          <a:p>
            <a:pPr algn="l" rtl="0"/>
            <a:r>
              <a:rPr lang="en-US" altLang="en-US" smtClean="0"/>
              <a:t>To view Control panel categories, do the following:</a:t>
            </a:r>
          </a:p>
          <a:p>
            <a:pPr algn="l" rtl="0"/>
            <a:r>
              <a:rPr lang="en-US" altLang="en-US" smtClean="0"/>
              <a:t>1. click the Start button, and then click “control panel”. The control panel window will appear. The displayed view enables you to select the items according to category. For example, if you want to control your printer, select the “Hardware and sound” category.</a:t>
            </a:r>
          </a:p>
          <a:p>
            <a:pPr algn="l" rtl="0"/>
            <a:r>
              <a:rPr lang="en-US" altLang="en-US" smtClean="0"/>
              <a:t>2. To change the way the items are displayed, you can change them from the arrow next to “View by”, where you can either choose, Large icons or small icons. These are used to view a list of all items in the Control panel.</a:t>
            </a:r>
          </a:p>
          <a:p>
            <a:pPr algn="l" rtl="0"/>
            <a:r>
              <a:rPr lang="en-US" altLang="en-US" smtClean="0"/>
              <a:t>Click, category again, to return back to the main categories view.</a:t>
            </a:r>
          </a:p>
          <a:p>
            <a:pPr algn="l" rtl="0"/>
            <a:endParaRPr lang="en-US" altLang="en-US" smtClean="0"/>
          </a:p>
          <a:p>
            <a:pPr algn="l" rtl="0"/>
            <a:r>
              <a:rPr lang="en-US" altLang="en-US" smtClean="0"/>
              <a:t>Let’s take a look about some important settings that can be changed using the Control Panel.</a:t>
            </a:r>
          </a:p>
          <a:p>
            <a:pPr algn="l" rtl="0"/>
            <a:endParaRPr lang="en-US" altLang="en-US" smtClean="0"/>
          </a:p>
          <a:p>
            <a:pPr algn="l" rtl="0"/>
            <a:r>
              <a:rPr lang="en-US" altLang="en-US" smtClean="0"/>
              <a:t>First, the Desktop Background. Note the desktop on the computer I am using, this blue background is the original background set by Window. If you want to change it, Go to control panel, and select the “Appearance and Personalization” category.</a:t>
            </a:r>
          </a:p>
          <a:p>
            <a:pPr algn="l" rtl="0"/>
            <a:r>
              <a:rPr lang="en-US" altLang="en-US" smtClean="0"/>
              <a:t>From “Personalization”, click on “Change desktop background”. From Picture location, you can view several locations, where pictures are stored. Or, you can select solid colors, to have one color in the background.</a:t>
            </a:r>
          </a:p>
          <a:p>
            <a:pPr algn="l" rtl="0"/>
            <a:endParaRPr lang="en-US" altLang="en-US" smtClean="0"/>
          </a:p>
          <a:p>
            <a:pPr algn="l" rtl="0"/>
            <a:r>
              <a:rPr lang="en-US" altLang="en-US" smtClean="0"/>
              <a:t>I will choose this picture, and then from Picture Position you can change the way the background is viewed. For example, fill means, that the selected picture will be resized to fill the whole screen. Tile, means that the picture will be repeated with its original size until the screen is covered. Center, means that the picture will keep its original size and will be fitted in the center of the screen.</a:t>
            </a:r>
          </a:p>
          <a:p>
            <a:pPr algn="l" rtl="0"/>
            <a:r>
              <a:rPr lang="en-US" altLang="en-US" smtClean="0"/>
              <a:t>To return back to the original background, just select it again and save the changes.</a:t>
            </a:r>
          </a:p>
          <a:p>
            <a:pPr algn="l" rtl="0"/>
            <a:r>
              <a:rPr lang="en-US" altLang="en-US" smtClean="0"/>
              <a:t> </a:t>
            </a:r>
          </a:p>
          <a:p>
            <a:pPr algn="l" rtl="0"/>
            <a:r>
              <a:rPr lang="en-US" altLang="en-US" smtClean="0"/>
              <a:t>-----</a:t>
            </a:r>
          </a:p>
          <a:p>
            <a:pPr algn="l" rtl="0"/>
            <a:r>
              <a:rPr lang="en-US" altLang="en-US" smtClean="0"/>
              <a:t>Now, from Control panel, you can also set a screen saver. A screen saver replaces the display on the screen with an animated graphic after a time interval set by the user, and when the computer is left unattended.</a:t>
            </a:r>
          </a:p>
          <a:p>
            <a:pPr algn="l" rtl="0"/>
            <a:r>
              <a:rPr lang="en-US" altLang="en-US" smtClean="0"/>
              <a:t>To set a screen server, go to the control panel, Select “Appearance and Personalization” category, and then from “Personalization” select “change screen server” option.</a:t>
            </a:r>
          </a:p>
          <a:p>
            <a:pPr algn="l" rtl="0"/>
            <a:endParaRPr lang="en-US" altLang="en-US" smtClean="0"/>
          </a:p>
          <a:p>
            <a:pPr algn="l" rtl="0"/>
            <a:r>
              <a:rPr lang="en-US" altLang="en-US" smtClean="0"/>
              <a:t>From this dialog, you can select the appropriate screen server as desired, from this list. Note that when selecting any of these screen severs, it will be displayed in this screen, so that you will know in advance how it will look like.</a:t>
            </a:r>
          </a:p>
          <a:p>
            <a:pPr algn="l" rtl="0"/>
            <a:endParaRPr lang="en-US" altLang="en-US" smtClean="0"/>
          </a:p>
          <a:p>
            <a:pPr algn="l" rtl="0"/>
            <a:r>
              <a:rPr lang="en-US" altLang="en-US" smtClean="0"/>
              <a:t>From “wait” box, you can specify number of minutes that your computer should stand still until the screen server is appeared. If I entered 2, it means when I leave the computer without working on it, using the keyboard or the mouse, it will count 2 minutes, then the screen sever will start. Press “Preview” button to display the screen server. Now, when you move the mouse, you will return back to the original screen.</a:t>
            </a:r>
          </a:p>
          <a:p>
            <a:pPr algn="l" rtl="0"/>
            <a:endParaRPr lang="en-US" altLang="en-US" smtClean="0"/>
          </a:p>
          <a:p>
            <a:pPr algn="l" rtl="0"/>
            <a:r>
              <a:rPr lang="en-US" altLang="en-US" smtClean="0"/>
              <a:t>Now, note that you have returned back directly, but if you check this checkbox, “On resume, display logon screen”, it will return you back to the logon screen, so that you will have to enter your password to logon again.</a:t>
            </a:r>
          </a:p>
          <a:p>
            <a:pPr algn="l" rtl="0"/>
            <a:r>
              <a:rPr lang="en-US" altLang="en-US" smtClean="0"/>
              <a:t>Press “Apply” button, so that the settings entered take effect.</a:t>
            </a:r>
          </a:p>
          <a:p>
            <a:pPr algn="l" rtl="0"/>
            <a:endParaRPr lang="en-US" altLang="en-US" smtClean="0"/>
          </a:p>
          <a:p>
            <a:pPr algn="l" rtl="0"/>
            <a:r>
              <a:rPr lang="en-US" altLang="en-US" smtClean="0"/>
              <a:t>-----</a:t>
            </a:r>
          </a:p>
          <a:p>
            <a:pPr algn="l" rtl="0"/>
            <a:r>
              <a:rPr lang="en-US" altLang="en-US" smtClean="0"/>
              <a:t>Another change you can apply using the control panel, is the Date and Time. From Control panel, select “Clock, Language and region” Category. Select “Set time and date” option, and this dialog will appear.</a:t>
            </a:r>
          </a:p>
          <a:p>
            <a:pPr algn="l" rtl="0"/>
            <a:endParaRPr lang="en-US" altLang="en-US" smtClean="0"/>
          </a:p>
          <a:p>
            <a:pPr algn="l" rtl="0"/>
            <a:r>
              <a:rPr lang="en-US" altLang="en-US" smtClean="0"/>
              <a:t>From this dialog, you can select the time zone, according to Greenwich timing. Also, from here, you can select this option, “Automatically adjust clock for daylight saving time”, which will change the computer clock automatically when summer timing is used.</a:t>
            </a:r>
          </a:p>
          <a:p>
            <a:pPr algn="l" rtl="0"/>
            <a:endParaRPr lang="en-US" altLang="en-US" smtClean="0"/>
          </a:p>
          <a:p>
            <a:pPr algn="l" rtl="0"/>
            <a:r>
              <a:rPr lang="en-US" altLang="en-US" smtClean="0"/>
              <a:t>From “change date and time” button, you can set the date and time of your computer system.</a:t>
            </a:r>
          </a:p>
          <a:p>
            <a:pPr algn="l" rtl="0"/>
            <a:r>
              <a:rPr lang="en-US" altLang="en-US" smtClean="0"/>
              <a:t>From these arrows, you can change the month and year. And from this box, you can change the time (hour, minute and second) and whether the time is AM or PM (day or night).</a:t>
            </a:r>
          </a:p>
          <a:p>
            <a:pPr algn="l" rtl="0"/>
            <a:r>
              <a:rPr lang="en-US" altLang="en-US" smtClean="0"/>
              <a:t>When OK is pressed, the new date and time is set. But, I will press cancel, so that I don’t change the correct time of my computer.</a:t>
            </a:r>
          </a:p>
          <a:p>
            <a:pPr algn="l" rtl="0"/>
            <a:r>
              <a:rPr lang="en-US" altLang="en-US" smtClean="0"/>
              <a:t> </a:t>
            </a:r>
          </a:p>
          <a:p>
            <a:pPr algn="l" rtl="0"/>
            <a:r>
              <a:rPr lang="en-US" altLang="en-US" smtClean="0"/>
              <a:t>You can also, change date and time, from outside the control panel, from the Date and Time icon in the taskbar.</a:t>
            </a:r>
          </a:p>
          <a:p>
            <a:pPr algn="l" rtl="0"/>
            <a:r>
              <a:rPr lang="en-US" altLang="en-US" smtClean="0"/>
              <a:t> </a:t>
            </a:r>
          </a:p>
          <a:p>
            <a:pPr algn="l" rtl="0"/>
            <a:r>
              <a:rPr lang="en-US" altLang="en-US" smtClean="0"/>
              <a:t>-----</a:t>
            </a:r>
          </a:p>
          <a:p>
            <a:pPr algn="l" rtl="0"/>
            <a:r>
              <a:rPr lang="en-US" altLang="en-US" smtClean="0"/>
              <a:t>Let’s return back to the control panel, and also from “Clock, language and Region” category, you can change “Region Settings”. From this dialog, you can change the way the dates, the numbers are displayed on your computer. For example, when you enter a date in Excel program, the dated will be formatted in a special way. From this dialog, the formats are displayed here. See here, formats for dates and times are already set. But, you can change them from “Additional Settings” button.</a:t>
            </a:r>
          </a:p>
          <a:p>
            <a:pPr algn="l" rtl="0"/>
            <a:endParaRPr lang="en-US" altLang="en-US" smtClean="0"/>
          </a:p>
          <a:p>
            <a:pPr algn="l" rtl="0"/>
            <a:r>
              <a:rPr lang="en-US" altLang="en-US" smtClean="0"/>
              <a:t>In this dialog, you have several tabs, where you can change the format of numbers, currency, time and date.</a:t>
            </a:r>
          </a:p>
          <a:p>
            <a:pPr algn="l" rtl="0"/>
            <a:r>
              <a:rPr lang="en-US" altLang="en-US" smtClean="0"/>
              <a:t>From number, you can change the symbol used for decimal point, for example. From “Currency” tab, you can change the symbol that represents your currency, from here you can select between dollar sign, or Euro. But, let’s return back to the original dialog, and check this list. From this list, you can change your location and language, to Arabic (Jordan) for example. First, the days are changed as you can see from here. Press ”Additional Settings” again, and go to “Currency” tab, you can find the Jordanian Dinar is added to the list. In time tab, you can change the format of time displayed in the system’s application. In date tab, date format can be changed, also you can choose the type of calendar from this list.</a:t>
            </a:r>
          </a:p>
          <a:p>
            <a:pPr algn="l" rtl="0"/>
            <a:endParaRPr lang="en-US" altLang="en-US" smtClean="0"/>
          </a:p>
        </p:txBody>
      </p:sp>
      <p:sp>
        <p:nvSpPr>
          <p:cNvPr id="286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r" rtl="1" eaLnBrk="0" fontAlgn="base" hangingPunct="0">
              <a:spcBef>
                <a:spcPct val="0"/>
              </a:spcBef>
              <a:spcAft>
                <a:spcPct val="0"/>
              </a:spcAft>
              <a:defRPr>
                <a:solidFill>
                  <a:schemeClr val="tx1"/>
                </a:solidFill>
                <a:latin typeface="Arial" charset="0"/>
                <a:cs typeface="Arial" charset="0"/>
              </a:defRPr>
            </a:lvl6pPr>
            <a:lvl7pPr marL="2971800" indent="-228600" algn="r" rtl="1" eaLnBrk="0" fontAlgn="base" hangingPunct="0">
              <a:spcBef>
                <a:spcPct val="0"/>
              </a:spcBef>
              <a:spcAft>
                <a:spcPct val="0"/>
              </a:spcAft>
              <a:defRPr>
                <a:solidFill>
                  <a:schemeClr val="tx1"/>
                </a:solidFill>
                <a:latin typeface="Arial" charset="0"/>
                <a:cs typeface="Arial" charset="0"/>
              </a:defRPr>
            </a:lvl7pPr>
            <a:lvl8pPr marL="3429000" indent="-228600" algn="r" rtl="1" eaLnBrk="0" fontAlgn="base" hangingPunct="0">
              <a:spcBef>
                <a:spcPct val="0"/>
              </a:spcBef>
              <a:spcAft>
                <a:spcPct val="0"/>
              </a:spcAft>
              <a:defRPr>
                <a:solidFill>
                  <a:schemeClr val="tx1"/>
                </a:solidFill>
                <a:latin typeface="Arial" charset="0"/>
                <a:cs typeface="Arial" charset="0"/>
              </a:defRPr>
            </a:lvl8pPr>
            <a:lvl9pPr marL="3886200" indent="-228600" algn="r" rtl="1" eaLnBrk="0" fontAlgn="base" hangingPunct="0">
              <a:spcBef>
                <a:spcPct val="0"/>
              </a:spcBef>
              <a:spcAft>
                <a:spcPct val="0"/>
              </a:spcAft>
              <a:defRPr>
                <a:solidFill>
                  <a:schemeClr val="tx1"/>
                </a:solidFill>
                <a:latin typeface="Arial" charset="0"/>
                <a:cs typeface="Arial" charset="0"/>
              </a:defRPr>
            </a:lvl9pPr>
          </a:lstStyle>
          <a:p>
            <a:pPr eaLnBrk="1" hangingPunct="1"/>
            <a:fld id="{E5A8AE6D-28D6-4733-A398-7C5334856D52}" type="slidenum">
              <a:rPr lang="ar-SA" altLang="en-US" smtClean="0"/>
              <a:pPr eaLnBrk="1" hangingPunct="1"/>
              <a:t>7</a:t>
            </a:fld>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r>
              <a:rPr lang="en-US" altLang="en-US" b="1" smtClean="0"/>
              <a:t>(This part is explained practically using Windows 7)</a:t>
            </a:r>
          </a:p>
          <a:p>
            <a:pPr algn="l" rtl="0"/>
            <a:endParaRPr lang="en-US" altLang="en-US" smtClean="0"/>
          </a:p>
          <a:p>
            <a:pPr algn="l" rtl="0"/>
            <a:r>
              <a:rPr lang="en-US" altLang="en-US" smtClean="0"/>
              <a:t>Also from this category “Clock, language and region”, you can change the keyboard language. Click on this category, and from there choose "Region and Language", a dialog will appear. From this dialog, go to tab "Keyboard and Languages". </a:t>
            </a:r>
          </a:p>
          <a:p>
            <a:pPr algn="l" rtl="0"/>
            <a:endParaRPr lang="en-US" altLang="en-US" smtClean="0"/>
          </a:p>
          <a:p>
            <a:pPr algn="l" rtl="0"/>
            <a:r>
              <a:rPr lang="en-US" altLang="en-US" smtClean="0"/>
              <a:t>Press on "Change Keyboard" button, another dialog "Text Services and Input Languages" will appear. You can find here the default language, in this computer "English" is the default language, suppose you need to add other languages, from "Add" button, another dialog will list all available languages on Windows, where you can select a new one. When it is selected, press OK, and you will find it in the "Installed Services" list here.</a:t>
            </a:r>
          </a:p>
          <a:p>
            <a:pPr algn="l" rtl="0"/>
            <a:r>
              <a:rPr lang="en-US" altLang="en-US" smtClean="0"/>
              <a:t>----</a:t>
            </a:r>
          </a:p>
          <a:p>
            <a:pPr algn="l" rtl="0"/>
            <a:r>
              <a:rPr lang="en-US" altLang="en-US" smtClean="0"/>
              <a:t>Another possible setting is the Volume settings, where you can change from the Volume icon in the task bar, where you can increase or decrease the sound volume, or you can mute it entirely. Also, from Control Panel, "Hardware and Sound" category, you can change the sound volume from "Adjust System Volume".</a:t>
            </a:r>
          </a:p>
          <a:p>
            <a:pPr algn="l" rtl="0"/>
            <a:endParaRPr lang="en-US" altLang="en-US" smtClean="0"/>
          </a:p>
          <a:p>
            <a:pPr algn="l" rtl="0"/>
            <a:r>
              <a:rPr lang="en-US" altLang="en-US" smtClean="0"/>
              <a:t>------ </a:t>
            </a:r>
          </a:p>
          <a:p>
            <a:pPr algn="l" rtl="0"/>
            <a:r>
              <a:rPr lang="en-US" altLang="en-US" smtClean="0"/>
              <a:t>You can also change the Resolution Settings from Control Panel. Remember when we have discussed the screen resolution, which are the number of pixels that are used to display images. Resolution can be changed to certain amount according to the screen type. </a:t>
            </a:r>
          </a:p>
          <a:p>
            <a:pPr algn="l" rtl="0"/>
            <a:r>
              <a:rPr lang="en-US" altLang="en-US" smtClean="0"/>
              <a:t>Go to Control Panel, "Appearances and Personalization" category, click on "Adjust Screen Resolution". From the Resolution drop-down menu, you can select the desired amount.</a:t>
            </a:r>
          </a:p>
          <a:p>
            <a:pPr algn="l" rtl="0"/>
            <a:endParaRPr lang="en-US" altLang="en-US" smtClean="0"/>
          </a:p>
          <a:p>
            <a:pPr algn="l" rtl="0"/>
            <a:r>
              <a:rPr lang="en-US" altLang="en-US" smtClean="0"/>
              <a:t>-----</a:t>
            </a:r>
          </a:p>
          <a:p>
            <a:pPr algn="l" rtl="0"/>
            <a:r>
              <a:rPr lang="en-US" altLang="en-US" smtClean="0"/>
              <a:t>Press OK, to check the changes, see the screen display has be enlarged. To return it back, repeat the steps again.</a:t>
            </a:r>
          </a:p>
          <a:p>
            <a:pPr algn="l" rtl="0"/>
            <a:r>
              <a:rPr lang="en-US" altLang="en-US" smtClean="0"/>
              <a:t>From "Control Panel" you can change the screen color as well. From "Appearance and Personalization" category, click "Adjust Screen Resolution", and from "Advanced Settings" a dialog will appear. Select the "Monitor" tab, and change the color setting. From this list, you can decide how high the quality of colors displayed on the monitor.</a:t>
            </a:r>
          </a:p>
          <a:p>
            <a:pPr algn="l" rtl="0"/>
            <a:r>
              <a:rPr lang="en-US" altLang="en-US" smtClean="0"/>
              <a:t> </a:t>
            </a:r>
          </a:p>
          <a:p>
            <a:pPr algn="l" rtl="0"/>
            <a:endParaRPr lang="en-US" altLang="en-US" smtClean="0"/>
          </a:p>
          <a:p>
            <a:pPr algn="l" rtl="0"/>
            <a:r>
              <a:rPr lang="en-US" altLang="en-US" b="1" smtClean="0"/>
              <a:t> </a:t>
            </a:r>
            <a:endParaRPr lang="en-US" altLang="en-US" smtClean="0"/>
          </a:p>
          <a:p>
            <a:pPr algn="l" rtl="0"/>
            <a:endParaRPr lang="en-US" altLang="en-US" smtClean="0"/>
          </a:p>
        </p:txBody>
      </p:sp>
      <p:sp>
        <p:nvSpPr>
          <p:cNvPr id="29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r" rtl="1" eaLnBrk="0" fontAlgn="base" hangingPunct="0">
              <a:spcBef>
                <a:spcPct val="0"/>
              </a:spcBef>
              <a:spcAft>
                <a:spcPct val="0"/>
              </a:spcAft>
              <a:defRPr>
                <a:solidFill>
                  <a:schemeClr val="tx1"/>
                </a:solidFill>
                <a:latin typeface="Arial" charset="0"/>
                <a:cs typeface="Arial" charset="0"/>
              </a:defRPr>
            </a:lvl6pPr>
            <a:lvl7pPr marL="2971800" indent="-228600" algn="r" rtl="1" eaLnBrk="0" fontAlgn="base" hangingPunct="0">
              <a:spcBef>
                <a:spcPct val="0"/>
              </a:spcBef>
              <a:spcAft>
                <a:spcPct val="0"/>
              </a:spcAft>
              <a:defRPr>
                <a:solidFill>
                  <a:schemeClr val="tx1"/>
                </a:solidFill>
                <a:latin typeface="Arial" charset="0"/>
                <a:cs typeface="Arial" charset="0"/>
              </a:defRPr>
            </a:lvl7pPr>
            <a:lvl8pPr marL="3429000" indent="-228600" algn="r" rtl="1" eaLnBrk="0" fontAlgn="base" hangingPunct="0">
              <a:spcBef>
                <a:spcPct val="0"/>
              </a:spcBef>
              <a:spcAft>
                <a:spcPct val="0"/>
              </a:spcAft>
              <a:defRPr>
                <a:solidFill>
                  <a:schemeClr val="tx1"/>
                </a:solidFill>
                <a:latin typeface="Arial" charset="0"/>
                <a:cs typeface="Arial" charset="0"/>
              </a:defRPr>
            </a:lvl8pPr>
            <a:lvl9pPr marL="3886200" indent="-228600" algn="r" rtl="1" eaLnBrk="0" fontAlgn="base" hangingPunct="0">
              <a:spcBef>
                <a:spcPct val="0"/>
              </a:spcBef>
              <a:spcAft>
                <a:spcPct val="0"/>
              </a:spcAft>
              <a:defRPr>
                <a:solidFill>
                  <a:schemeClr val="tx1"/>
                </a:solidFill>
                <a:latin typeface="Arial" charset="0"/>
                <a:cs typeface="Arial" charset="0"/>
              </a:defRPr>
            </a:lvl9pPr>
          </a:lstStyle>
          <a:p>
            <a:pPr eaLnBrk="1" hangingPunct="1"/>
            <a:fld id="{7546583A-DE7F-475F-9F17-015E27583A0C}" type="slidenum">
              <a:rPr lang="ar-SA" altLang="en-US" smtClean="0"/>
              <a:pPr eaLnBrk="1" hangingPunct="1"/>
              <a:t>8</a:t>
            </a:fld>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r>
              <a:rPr lang="en-US" altLang="en-US" b="1" smtClean="0"/>
              <a:t>(This part is explained practically using Windows 7)</a:t>
            </a:r>
          </a:p>
          <a:p>
            <a:pPr algn="l" rtl="0"/>
            <a:endParaRPr lang="en-US" altLang="en-US" smtClean="0"/>
          </a:p>
          <a:p>
            <a:pPr algn="l" rtl="0"/>
            <a:r>
              <a:rPr lang="en-US" altLang="en-US" smtClean="0"/>
              <a:t>Accessories, is a folder provided by Windows and it includes several useful programs for users.</a:t>
            </a:r>
          </a:p>
          <a:p>
            <a:pPr algn="l" rtl="0"/>
            <a:r>
              <a:rPr lang="en-US" altLang="en-US" smtClean="0"/>
              <a:t>To access this folder, go to the Start Menu, and from All Programs, search for "Accessories". Click on it, you will find several programs, such as Windows Explorer, which we have discussed earlier in a previous lecture. Also, other programs such as calculator, note pad and Word pad.</a:t>
            </a:r>
          </a:p>
          <a:p>
            <a:pPr algn="l" rtl="0"/>
            <a:endParaRPr lang="en-US" altLang="en-US" smtClean="0"/>
          </a:p>
          <a:p>
            <a:pPr algn="l" rtl="0"/>
            <a:r>
              <a:rPr lang="en-US" altLang="en-US" smtClean="0"/>
              <a:t>Calculator, is a program that allows you to perform certain calculations that are presented by simple calculator, or scientific calculator. Open the program, and you will find the standard calculator, that provides simple mathematical operations, such as addition, subtraction, multiplication, division and others.</a:t>
            </a:r>
          </a:p>
          <a:p>
            <a:pPr algn="l" rtl="0"/>
            <a:endParaRPr lang="en-US" altLang="en-US" smtClean="0"/>
          </a:p>
          <a:p>
            <a:pPr algn="l" rtl="0"/>
            <a:r>
              <a:rPr lang="en-US" altLang="en-US" smtClean="0"/>
              <a:t>From this menu, you can change the calculator type into "Scientific" where other more complex operations can be performed, such as the triangular functions (sine, cosine …etc.).</a:t>
            </a:r>
          </a:p>
          <a:p>
            <a:pPr algn="l" rtl="0"/>
            <a:endParaRPr lang="en-US" altLang="en-US" smtClean="0"/>
          </a:p>
          <a:p>
            <a:pPr algn="l" rtl="0"/>
            <a:r>
              <a:rPr lang="en-US" altLang="en-US" smtClean="0"/>
              <a:t>Note pad, is a very simple word processing program, that enables you to enter text, and format it is a simple manner. Click on the program icon, to open the note pad. From this editor, you can enter any text you need. For example "Hello World!", then from "Format" menu, select Font and change the font format as desired.</a:t>
            </a:r>
          </a:p>
          <a:p>
            <a:pPr algn="l" rtl="0"/>
            <a:endParaRPr lang="en-US" altLang="en-US" smtClean="0"/>
          </a:p>
          <a:p>
            <a:pPr algn="l" rtl="0"/>
            <a:r>
              <a:rPr lang="en-US" altLang="en-US" smtClean="0"/>
              <a:t>WordPad, on the other hand, is another word processing program, that allows you to enter text and format it in more complex manner, besides adding images and simple objects to the file.</a:t>
            </a:r>
          </a:p>
          <a:p>
            <a:pPr algn="l" rtl="0"/>
            <a:r>
              <a:rPr lang="en-US" altLang="en-US" smtClean="0"/>
              <a:t>Of course, Microsoft Word is more efficient and professional Word Processing program, that will be discussed in details in Chapter 6.</a:t>
            </a:r>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r" rtl="1" eaLnBrk="0" fontAlgn="base" hangingPunct="0">
              <a:spcBef>
                <a:spcPct val="0"/>
              </a:spcBef>
              <a:spcAft>
                <a:spcPct val="0"/>
              </a:spcAft>
              <a:defRPr>
                <a:solidFill>
                  <a:schemeClr val="tx1"/>
                </a:solidFill>
                <a:latin typeface="Arial" charset="0"/>
                <a:cs typeface="Arial" charset="0"/>
              </a:defRPr>
            </a:lvl6pPr>
            <a:lvl7pPr marL="2971800" indent="-228600" algn="r" rtl="1" eaLnBrk="0" fontAlgn="base" hangingPunct="0">
              <a:spcBef>
                <a:spcPct val="0"/>
              </a:spcBef>
              <a:spcAft>
                <a:spcPct val="0"/>
              </a:spcAft>
              <a:defRPr>
                <a:solidFill>
                  <a:schemeClr val="tx1"/>
                </a:solidFill>
                <a:latin typeface="Arial" charset="0"/>
                <a:cs typeface="Arial" charset="0"/>
              </a:defRPr>
            </a:lvl7pPr>
            <a:lvl8pPr marL="3429000" indent="-228600" algn="r" rtl="1" eaLnBrk="0" fontAlgn="base" hangingPunct="0">
              <a:spcBef>
                <a:spcPct val="0"/>
              </a:spcBef>
              <a:spcAft>
                <a:spcPct val="0"/>
              </a:spcAft>
              <a:defRPr>
                <a:solidFill>
                  <a:schemeClr val="tx1"/>
                </a:solidFill>
                <a:latin typeface="Arial" charset="0"/>
                <a:cs typeface="Arial" charset="0"/>
              </a:defRPr>
            </a:lvl8pPr>
            <a:lvl9pPr marL="3886200" indent="-228600" algn="r" rtl="1" eaLnBrk="0" fontAlgn="base" hangingPunct="0">
              <a:spcBef>
                <a:spcPct val="0"/>
              </a:spcBef>
              <a:spcAft>
                <a:spcPct val="0"/>
              </a:spcAft>
              <a:defRPr>
                <a:solidFill>
                  <a:schemeClr val="tx1"/>
                </a:solidFill>
                <a:latin typeface="Arial" charset="0"/>
                <a:cs typeface="Arial" charset="0"/>
              </a:defRPr>
            </a:lvl9pPr>
          </a:lstStyle>
          <a:p>
            <a:pPr eaLnBrk="1" hangingPunct="1"/>
            <a:fld id="{14C8AA36-9759-490B-9472-8336F65DF2B8}" type="slidenum">
              <a:rPr lang="ar-SA" altLang="en-US" smtClean="0"/>
              <a:pPr eaLnBrk="1" hangingPunct="1"/>
              <a:t>9</a:t>
            </a:fld>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7" descr="horizon.png"/>
          <p:cNvPicPr>
            <a:picLocks noChangeAspect="1"/>
          </p:cNvPicPr>
          <p:nvPr/>
        </p:nvPicPr>
        <p:blipFill>
          <a:blip r:embed="rId2">
            <a:extLst>
              <a:ext uri="{28A0092B-C50C-407E-A947-70E740481C1C}">
                <a14:useLocalDpi xmlns:a14="http://schemas.microsoft.com/office/drawing/2010/main" val="0"/>
              </a:ext>
            </a:extLst>
          </a:blip>
          <a:srcRect t="33333"/>
          <a:stretch>
            <a:fillRect/>
          </a:stretch>
        </p:blipFill>
        <p:spPr bwMode="auto">
          <a:xfrm>
            <a:off x="0" y="0"/>
            <a:ext cx="91440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1219200" y="3886200"/>
            <a:ext cx="6400800" cy="1752600"/>
          </a:xfrm>
        </p:spPr>
        <p:txBody>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22EA2D3-DF4C-41BF-88CE-4F1D20A869B8}" type="slidenum">
              <a:rPr lang="ar-SA"/>
              <a:pPr>
                <a:defRPr/>
              </a:pPr>
              <a:t>‹#›</a:t>
            </a:fld>
            <a:endParaRPr lang="en-US"/>
          </a:p>
        </p:txBody>
      </p:sp>
    </p:spTree>
    <p:extLst>
      <p:ext uri="{BB962C8B-B14F-4D97-AF65-F5344CB8AC3E}">
        <p14:creationId xmlns:p14="http://schemas.microsoft.com/office/powerpoint/2010/main" val="788705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616ED70-6472-4A0B-AD48-90872D9442D7}" type="slidenum">
              <a:rPr lang="ar-SA"/>
              <a:pPr>
                <a:defRPr/>
              </a:pPr>
              <a:t>‹#›</a:t>
            </a:fld>
            <a:endParaRPr lang="en-US"/>
          </a:p>
        </p:txBody>
      </p:sp>
    </p:spTree>
    <p:extLst>
      <p:ext uri="{BB962C8B-B14F-4D97-AF65-F5344CB8AC3E}">
        <p14:creationId xmlns:p14="http://schemas.microsoft.com/office/powerpoint/2010/main" val="117994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234DE86-4F8A-421E-8714-863BD7755600}" type="slidenum">
              <a:rPr lang="ar-SA"/>
              <a:pPr>
                <a:defRPr/>
              </a:pPr>
              <a:t>‹#›</a:t>
            </a:fld>
            <a:endParaRPr lang="en-US"/>
          </a:p>
        </p:txBody>
      </p:sp>
    </p:spTree>
    <p:extLst>
      <p:ext uri="{BB962C8B-B14F-4D97-AF65-F5344CB8AC3E}">
        <p14:creationId xmlns:p14="http://schemas.microsoft.com/office/powerpoint/2010/main" val="943327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4"/>
          </p:nvPr>
        </p:nvSpPr>
        <p:spPr/>
        <p:txBody>
          <a:bodyPr/>
          <a:lstStyle>
            <a:lvl1pPr>
              <a:defRPr/>
            </a:lvl1pPr>
          </a:lstStyle>
          <a:p>
            <a:pPr>
              <a:defRPr/>
            </a:pPr>
            <a:endParaRPr lang="en-US"/>
          </a:p>
        </p:txBody>
      </p:sp>
      <p:sp>
        <p:nvSpPr>
          <p:cNvPr id="5" name="Footer Placeholder 4"/>
          <p:cNvSpPr>
            <a:spLocks noGrp="1"/>
          </p:cNvSpPr>
          <p:nvPr>
            <p:ph type="ftr" sz="quarter" idx="15"/>
          </p:nvPr>
        </p:nvSpPr>
        <p:spPr/>
        <p:txBody>
          <a:bodyPr/>
          <a:lstStyle>
            <a:lvl1pPr>
              <a:defRPr/>
            </a:lvl1pPr>
          </a:lstStyle>
          <a:p>
            <a:pPr>
              <a:defRPr/>
            </a:pPr>
            <a:endParaRPr lang="en-US"/>
          </a:p>
        </p:txBody>
      </p:sp>
      <p:sp>
        <p:nvSpPr>
          <p:cNvPr id="6" name="Slide Number Placeholder 5"/>
          <p:cNvSpPr>
            <a:spLocks noGrp="1"/>
          </p:cNvSpPr>
          <p:nvPr>
            <p:ph type="sldNum" sz="quarter" idx="16"/>
          </p:nvPr>
        </p:nvSpPr>
        <p:spPr/>
        <p:txBody>
          <a:bodyPr/>
          <a:lstStyle>
            <a:lvl1pPr>
              <a:defRPr/>
            </a:lvl1pPr>
          </a:lstStyle>
          <a:p>
            <a:pPr>
              <a:defRPr/>
            </a:pPr>
            <a:fld id="{70EE09AB-602F-4B0A-93A3-781463677787}" type="slidenum">
              <a:rPr lang="ar-SA"/>
              <a:pPr>
                <a:defRPr/>
              </a:pPr>
              <a:t>‹#›</a:t>
            </a:fld>
            <a:endParaRPr lang="en-US"/>
          </a:p>
        </p:txBody>
      </p:sp>
    </p:spTree>
    <p:extLst>
      <p:ext uri="{BB962C8B-B14F-4D97-AF65-F5344CB8AC3E}">
        <p14:creationId xmlns:p14="http://schemas.microsoft.com/office/powerpoint/2010/main" val="4111528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80E8249-917D-49FE-BA44-0FF6584EEFF7}" type="slidenum">
              <a:rPr lang="ar-SA"/>
              <a:pPr>
                <a:defRPr/>
              </a:pPr>
              <a:t>‹#›</a:t>
            </a:fld>
            <a:endParaRPr lang="en-US"/>
          </a:p>
        </p:txBody>
      </p:sp>
    </p:spTree>
    <p:extLst>
      <p:ext uri="{BB962C8B-B14F-4D97-AF65-F5344CB8AC3E}">
        <p14:creationId xmlns:p14="http://schemas.microsoft.com/office/powerpoint/2010/main" val="3920567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3"/>
          <p:cNvSpPr>
            <a:spLocks noGrp="1"/>
          </p:cNvSpPr>
          <p:nvPr>
            <p:ph type="dt" sz="half" idx="15"/>
          </p:nvPr>
        </p:nvSpPr>
        <p:spPr/>
        <p:txBody>
          <a:bodyPr/>
          <a:lstStyle>
            <a:lvl1pPr>
              <a:defRPr/>
            </a:lvl1pPr>
          </a:lstStyle>
          <a:p>
            <a:pPr>
              <a:defRPr/>
            </a:pPr>
            <a:endParaRPr lang="en-US"/>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pPr>
              <a:defRPr/>
            </a:pPr>
            <a:fld id="{DF2FDE18-6696-474A-95AD-3D2F6481852D}" type="slidenum">
              <a:rPr lang="ar-SA"/>
              <a:pPr>
                <a:defRPr/>
              </a:pPr>
              <a:t>‹#›</a:t>
            </a:fld>
            <a:endParaRPr lang="en-US"/>
          </a:p>
        </p:txBody>
      </p:sp>
    </p:spTree>
    <p:extLst>
      <p:ext uri="{BB962C8B-B14F-4D97-AF65-F5344CB8AC3E}">
        <p14:creationId xmlns:p14="http://schemas.microsoft.com/office/powerpoint/2010/main" val="2156770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3"/>
          <p:cNvSpPr>
            <a:spLocks noGrp="1"/>
          </p:cNvSpPr>
          <p:nvPr>
            <p:ph type="dt" sz="half" idx="15"/>
          </p:nvPr>
        </p:nvSpPr>
        <p:spPr/>
        <p:txBody>
          <a:bodyPr/>
          <a:lstStyle>
            <a:lvl1pPr>
              <a:defRPr/>
            </a:lvl1pPr>
          </a:lstStyle>
          <a:p>
            <a:pPr>
              <a:defRPr/>
            </a:pPr>
            <a:endParaRPr lang="en-US"/>
          </a:p>
        </p:txBody>
      </p:sp>
      <p:sp>
        <p:nvSpPr>
          <p:cNvPr id="8" name="Footer Placeholder 4"/>
          <p:cNvSpPr>
            <a:spLocks noGrp="1"/>
          </p:cNvSpPr>
          <p:nvPr>
            <p:ph type="ftr" sz="quarter" idx="16"/>
          </p:nvPr>
        </p:nvSpPr>
        <p:spPr/>
        <p:txBody>
          <a:bodyPr/>
          <a:lstStyle>
            <a:lvl1pPr>
              <a:defRPr/>
            </a:lvl1pPr>
          </a:lstStyle>
          <a:p>
            <a:pPr>
              <a:defRPr/>
            </a:pPr>
            <a:endParaRPr lang="en-US"/>
          </a:p>
        </p:txBody>
      </p:sp>
      <p:sp>
        <p:nvSpPr>
          <p:cNvPr id="9" name="Slide Number Placeholder 5"/>
          <p:cNvSpPr>
            <a:spLocks noGrp="1"/>
          </p:cNvSpPr>
          <p:nvPr>
            <p:ph type="sldNum" sz="quarter" idx="17"/>
          </p:nvPr>
        </p:nvSpPr>
        <p:spPr/>
        <p:txBody>
          <a:bodyPr/>
          <a:lstStyle>
            <a:lvl1pPr>
              <a:defRPr/>
            </a:lvl1pPr>
          </a:lstStyle>
          <a:p>
            <a:pPr>
              <a:defRPr/>
            </a:pPr>
            <a:fld id="{E03994AA-99F2-42E0-AC87-52A7A8CF6F34}" type="slidenum">
              <a:rPr lang="ar-SA"/>
              <a:pPr>
                <a:defRPr/>
              </a:pPr>
              <a:t>‹#›</a:t>
            </a:fld>
            <a:endParaRPr lang="en-US"/>
          </a:p>
        </p:txBody>
      </p:sp>
    </p:spTree>
    <p:extLst>
      <p:ext uri="{BB962C8B-B14F-4D97-AF65-F5344CB8AC3E}">
        <p14:creationId xmlns:p14="http://schemas.microsoft.com/office/powerpoint/2010/main" val="613290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631539E-6F48-4CFD-BD54-E0B42C2229D7}" type="slidenum">
              <a:rPr lang="ar-SA"/>
              <a:pPr>
                <a:defRPr/>
              </a:pPr>
              <a:t>‹#›</a:t>
            </a:fld>
            <a:endParaRPr lang="en-US"/>
          </a:p>
        </p:txBody>
      </p:sp>
    </p:spTree>
    <p:extLst>
      <p:ext uri="{BB962C8B-B14F-4D97-AF65-F5344CB8AC3E}">
        <p14:creationId xmlns:p14="http://schemas.microsoft.com/office/powerpoint/2010/main" val="259809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14A3ED7-1AA7-45CF-9256-7798A01FA768}" type="slidenum">
              <a:rPr lang="ar-SA"/>
              <a:pPr>
                <a:defRPr/>
              </a:pPr>
              <a:t>‹#›</a:t>
            </a:fld>
            <a:endParaRPr lang="en-US"/>
          </a:p>
        </p:txBody>
      </p:sp>
    </p:spTree>
    <p:extLst>
      <p:ext uri="{BB962C8B-B14F-4D97-AF65-F5344CB8AC3E}">
        <p14:creationId xmlns:p14="http://schemas.microsoft.com/office/powerpoint/2010/main" val="1606897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4"/>
          </p:nvPr>
        </p:nvSpPr>
        <p:spPr/>
        <p:txBody>
          <a:bodyPr/>
          <a:lstStyle>
            <a:lvl1pPr>
              <a:defRPr/>
            </a:lvl1pPr>
          </a:lstStyle>
          <a:p>
            <a:pPr>
              <a:defRPr/>
            </a:pPr>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F953B373-A23E-4577-B47A-E8B049AB6616}" type="slidenum">
              <a:rPr lang="ar-SA"/>
              <a:pPr>
                <a:defRPr/>
              </a:pPr>
              <a:t>‹#›</a:t>
            </a:fld>
            <a:endParaRPr lang="en-US"/>
          </a:p>
        </p:txBody>
      </p:sp>
    </p:spTree>
    <p:extLst>
      <p:ext uri="{BB962C8B-B14F-4D97-AF65-F5344CB8AC3E}">
        <p14:creationId xmlns:p14="http://schemas.microsoft.com/office/powerpoint/2010/main" val="344443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7" descr="horizon.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0" y="1447800"/>
            <a:ext cx="2971800" cy="1097280"/>
          </a:xfrm>
        </p:spPr>
        <p:txBody>
          <a:bodyPr/>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09600" y="2547890"/>
            <a:ext cx="2971800" cy="2405109"/>
          </a:xfrm>
        </p:spPr>
        <p:txBody>
          <a:bodyPr tIns="9144"/>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pPr>
              <a:defRPr/>
            </a:pPr>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09F92267-AEE7-4FDD-A4AB-5D0AFD9758C9}" type="slidenum">
              <a:rPr lang="ar-SA"/>
              <a:pPr>
                <a:defRPr/>
              </a:pPr>
              <a:t>‹#›</a:t>
            </a:fld>
            <a:endParaRPr lang="en-US"/>
          </a:p>
        </p:txBody>
      </p:sp>
    </p:spTree>
    <p:extLst>
      <p:ext uri="{BB962C8B-B14F-4D97-AF65-F5344CB8AC3E}">
        <p14:creationId xmlns:p14="http://schemas.microsoft.com/office/powerpoint/2010/main" val="1596341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383838"/>
            </a:gs>
            <a:gs pos="31000">
              <a:srgbClr val="000000"/>
            </a:gs>
            <a:gs pos="100000">
              <a:srgbClr val="000000"/>
            </a:gs>
          </a:gsLst>
          <a:lin ang="5400000"/>
        </a:gradFill>
        <a:effectLst/>
      </p:bgPr>
    </p:bg>
    <p:spTree>
      <p:nvGrpSpPr>
        <p:cNvPr id="1" name=""/>
        <p:cNvGrpSpPr/>
        <p:nvPr/>
      </p:nvGrpSpPr>
      <p:grpSpPr>
        <a:xfrm>
          <a:off x="0" y="0"/>
          <a:ext cx="0" cy="0"/>
          <a:chOff x="0" y="0"/>
          <a:chExt cx="0" cy="0"/>
        </a:xfrm>
      </p:grpSpPr>
      <p:pic>
        <p:nvPicPr>
          <p:cNvPr id="1026" name="Picture 6" descr="horizon.pn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pPr>
              <a:defRPr/>
            </a:pPr>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pPr>
              <a:defRPr/>
            </a:pPr>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pPr>
              <a:defRPr/>
            </a:pPr>
            <a:fld id="{6153B384-AE25-4304-BEF6-20AF6F2CA698}" type="slidenum">
              <a:rPr lang="ar-SA"/>
              <a:pPr>
                <a:defRPr/>
              </a:pPr>
              <a:t>‹#›</a:t>
            </a:fld>
            <a:endParaRPr lang="en-US"/>
          </a:p>
        </p:txBody>
      </p:sp>
    </p:spTree>
  </p:cSld>
  <p:clrMap bg1="dk1" tx1="lt1" bg2="dk2" tx2="lt2" accent1="accent1" accent2="accent2" accent3="accent3" accent4="accent4" accent5="accent5" accent6="accent6" hlink="hlink" folHlink="folHlink"/>
  <p:sldLayoutIdLst>
    <p:sldLayoutId id="2147484220" r:id="rId1"/>
    <p:sldLayoutId id="2147484211" r:id="rId2"/>
    <p:sldLayoutId id="2147484212" r:id="rId3"/>
    <p:sldLayoutId id="2147484213" r:id="rId4"/>
    <p:sldLayoutId id="2147484214" r:id="rId5"/>
    <p:sldLayoutId id="2147484215" r:id="rId6"/>
    <p:sldLayoutId id="2147484216" r:id="rId7"/>
    <p:sldLayoutId id="2147484217" r:id="rId8"/>
    <p:sldLayoutId id="2147484221" r:id="rId9"/>
    <p:sldLayoutId id="2147484218" r:id="rId10"/>
    <p:sldLayoutId id="2147484219" r:id="rId11"/>
  </p:sldLayoutIdLst>
  <p:hf sldNum="0" hdr="0" ftr="0" dt="0"/>
  <p:txStyles>
    <p:titleStyle>
      <a:lvl1pPr algn="l" rtl="0" eaLnBrk="0" fontAlgn="base" hangingPunct="0">
        <a:spcBef>
          <a:spcPct val="0"/>
        </a:spcBef>
        <a:spcAft>
          <a:spcPct val="0"/>
        </a:spcAft>
        <a:defRPr sz="3000" kern="1200" cap="all" spc="50">
          <a:solidFill>
            <a:schemeClr val="tx1"/>
          </a:solidFill>
          <a:latin typeface="+mj-lt"/>
          <a:ea typeface="+mj-ea"/>
          <a:cs typeface="+mj-cs"/>
        </a:defRPr>
      </a:lvl1pPr>
      <a:lvl2pPr algn="l" rtl="0" eaLnBrk="0" fontAlgn="base" hangingPunct="0">
        <a:spcBef>
          <a:spcPct val="0"/>
        </a:spcBef>
        <a:spcAft>
          <a:spcPct val="0"/>
        </a:spcAft>
        <a:defRPr sz="3000">
          <a:solidFill>
            <a:schemeClr val="tx1"/>
          </a:solidFill>
          <a:latin typeface="Arial Narrow" pitchFamily="34" charset="0"/>
          <a:cs typeface="Arial" charset="0"/>
        </a:defRPr>
      </a:lvl2pPr>
      <a:lvl3pPr algn="l" rtl="0" eaLnBrk="0" fontAlgn="base" hangingPunct="0">
        <a:spcBef>
          <a:spcPct val="0"/>
        </a:spcBef>
        <a:spcAft>
          <a:spcPct val="0"/>
        </a:spcAft>
        <a:defRPr sz="3000">
          <a:solidFill>
            <a:schemeClr val="tx1"/>
          </a:solidFill>
          <a:latin typeface="Arial Narrow" pitchFamily="34" charset="0"/>
          <a:cs typeface="Arial" charset="0"/>
        </a:defRPr>
      </a:lvl3pPr>
      <a:lvl4pPr algn="l" rtl="0" eaLnBrk="0" fontAlgn="base" hangingPunct="0">
        <a:spcBef>
          <a:spcPct val="0"/>
        </a:spcBef>
        <a:spcAft>
          <a:spcPct val="0"/>
        </a:spcAft>
        <a:defRPr sz="3000">
          <a:solidFill>
            <a:schemeClr val="tx1"/>
          </a:solidFill>
          <a:latin typeface="Arial Narrow" pitchFamily="34" charset="0"/>
          <a:cs typeface="Arial" charset="0"/>
        </a:defRPr>
      </a:lvl4pPr>
      <a:lvl5pPr algn="l" rtl="0" eaLnBrk="0" fontAlgn="base" hangingPunct="0">
        <a:spcBef>
          <a:spcPct val="0"/>
        </a:spcBef>
        <a:spcAft>
          <a:spcPct val="0"/>
        </a:spcAft>
        <a:defRPr sz="3000">
          <a:solidFill>
            <a:schemeClr val="tx1"/>
          </a:solidFill>
          <a:latin typeface="Arial Narrow" pitchFamily="34" charset="0"/>
          <a:cs typeface="Arial"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rtl="0" eaLnBrk="0" fontAlgn="base" hangingPunct="0">
        <a:spcBef>
          <a:spcPct val="20000"/>
        </a:spcBef>
        <a:spcAft>
          <a:spcPts val="600"/>
        </a:spcAft>
        <a:buClr>
          <a:schemeClr val="tx2"/>
        </a:buClr>
        <a:buFont typeface="Arial" charset="0"/>
        <a:buChar char="•"/>
        <a:defRPr sz="1700" kern="1200" spc="30">
          <a:solidFill>
            <a:schemeClr val="tx1"/>
          </a:solidFill>
          <a:latin typeface="+mn-lt"/>
          <a:ea typeface="+mn-ea"/>
          <a:cs typeface="+mn-cs"/>
        </a:defRPr>
      </a:lvl1pPr>
      <a:lvl2pPr marL="742950" indent="-285750" algn="l" rtl="0" eaLnBrk="0" fontAlgn="base" hangingPunct="0">
        <a:spcBef>
          <a:spcPct val="20000"/>
        </a:spcBef>
        <a:spcAft>
          <a:spcPts val="600"/>
        </a:spcAft>
        <a:buClr>
          <a:schemeClr val="tx2"/>
        </a:buClr>
        <a:buFont typeface="Arial" charset="0"/>
        <a:buChar char="•"/>
        <a:defRPr sz="1700" kern="1200" spc="30">
          <a:solidFill>
            <a:schemeClr val="tx1"/>
          </a:solidFill>
          <a:latin typeface="+mn-lt"/>
          <a:ea typeface="+mn-ea"/>
          <a:cs typeface="+mn-cs"/>
        </a:defRPr>
      </a:lvl2pPr>
      <a:lvl3pPr marL="1143000" indent="-228600" algn="l" rtl="0" eaLnBrk="0" fontAlgn="base" hangingPunct="0">
        <a:spcBef>
          <a:spcPct val="20000"/>
        </a:spcBef>
        <a:spcAft>
          <a:spcPts val="600"/>
        </a:spcAft>
        <a:buClr>
          <a:schemeClr val="tx2"/>
        </a:buClr>
        <a:buFont typeface="Arial" charset="0"/>
        <a:buChar char="•"/>
        <a:defRPr sz="1700" kern="1200" spc="30">
          <a:solidFill>
            <a:schemeClr val="tx1"/>
          </a:solidFill>
          <a:latin typeface="+mn-lt"/>
          <a:ea typeface="+mn-ea"/>
          <a:cs typeface="+mn-cs"/>
        </a:defRPr>
      </a:lvl3pPr>
      <a:lvl4pPr marL="1600200" indent="-228600" algn="l" rtl="0" eaLnBrk="0" fontAlgn="base" hangingPunct="0">
        <a:spcBef>
          <a:spcPct val="20000"/>
        </a:spcBef>
        <a:spcAft>
          <a:spcPts val="600"/>
        </a:spcAft>
        <a:buClr>
          <a:schemeClr val="tx2"/>
        </a:buClr>
        <a:buFont typeface="Arial" charset="0"/>
        <a:buChar char="•"/>
        <a:defRPr sz="1700" kern="1200" spc="30">
          <a:solidFill>
            <a:schemeClr val="tx1"/>
          </a:solidFill>
          <a:latin typeface="+mn-lt"/>
          <a:ea typeface="+mn-ea"/>
          <a:cs typeface="+mn-cs"/>
        </a:defRPr>
      </a:lvl4pPr>
      <a:lvl5pPr marL="2057400" indent="-228600" algn="l" rtl="0" eaLnBrk="0" fontAlgn="base" hangingPunct="0">
        <a:spcBef>
          <a:spcPct val="20000"/>
        </a:spcBef>
        <a:spcAft>
          <a:spcPts val="600"/>
        </a:spcAft>
        <a:buClr>
          <a:schemeClr val="tx2"/>
        </a:buClr>
        <a:buFont typeface="Arial" charset="0"/>
        <a:buChar char="•"/>
        <a:defRPr sz="1700" kern="1200" spc="3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8" Type="http://schemas.openxmlformats.org/officeDocument/2006/relationships/image" Target="../media/image11.jpeg"/><Relationship Id="rId13" Type="http://schemas.openxmlformats.org/officeDocument/2006/relationships/image" Target="../media/image16.jpeg"/><Relationship Id="rId3" Type="http://schemas.openxmlformats.org/officeDocument/2006/relationships/image" Target="../media/image6.jpeg"/><Relationship Id="rId7" Type="http://schemas.openxmlformats.org/officeDocument/2006/relationships/image" Target="../media/image10.jpeg"/><Relationship Id="rId12" Type="http://schemas.openxmlformats.org/officeDocument/2006/relationships/image" Target="../media/image15.jpe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9.jpeg"/><Relationship Id="rId11" Type="http://schemas.openxmlformats.org/officeDocument/2006/relationships/image" Target="../media/image14.jpeg"/><Relationship Id="rId5" Type="http://schemas.openxmlformats.org/officeDocument/2006/relationships/image" Target="../media/image8.jpeg"/><Relationship Id="rId15" Type="http://schemas.openxmlformats.org/officeDocument/2006/relationships/image" Target="../media/image4.png"/><Relationship Id="rId10" Type="http://schemas.openxmlformats.org/officeDocument/2006/relationships/image" Target="../media/image13.jpeg"/><Relationship Id="rId4" Type="http://schemas.openxmlformats.org/officeDocument/2006/relationships/image" Target="../media/image7.jpeg"/><Relationship Id="rId9" Type="http://schemas.openxmlformats.org/officeDocument/2006/relationships/image" Target="../media/image12.jpeg"/><Relationship Id="rId14" Type="http://schemas.openxmlformats.org/officeDocument/2006/relationships/image" Target="../media/image17.jpeg"/></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22.png"/><Relationship Id="rId5" Type="http://schemas.openxmlformats.org/officeDocument/2006/relationships/image" Target="../media/image21.png"/><Relationship Id="rId10" Type="http://schemas.openxmlformats.org/officeDocument/2006/relationships/image" Target="../media/image4.png"/><Relationship Id="rId4" Type="http://schemas.openxmlformats.org/officeDocument/2006/relationships/image" Target="../media/image20.png"/><Relationship Id="rId9" Type="http://schemas.openxmlformats.org/officeDocument/2006/relationships/image" Target="../media/image25.png"/></Relationships>
</file>

<file path=ppt/slides/_rels/slide16.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6.png"/><Relationship Id="rId7" Type="http://schemas.openxmlformats.org/officeDocument/2006/relationships/image" Target="../media/image30.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29.png"/><Relationship Id="rId5" Type="http://schemas.openxmlformats.org/officeDocument/2006/relationships/image" Target="../media/image28.png"/><Relationship Id="rId4" Type="http://schemas.openxmlformats.org/officeDocument/2006/relationships/image" Target="../media/image27.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4"/>
          <p:cNvSpPr>
            <a:spLocks noGrp="1" noChangeArrowheads="1"/>
          </p:cNvSpPr>
          <p:nvPr>
            <p:ph type="subTitle" idx="1"/>
          </p:nvPr>
        </p:nvSpPr>
        <p:spPr>
          <a:xfrm>
            <a:off x="1219200" y="2133600"/>
            <a:ext cx="6400800" cy="693738"/>
          </a:xfrm>
        </p:spPr>
        <p:txBody>
          <a:bodyPr/>
          <a:lstStyle/>
          <a:p>
            <a:pPr eaLnBrk="1" fontAlgn="auto" hangingPunct="1">
              <a:buFont typeface="Arial" pitchFamily="34" charset="0"/>
              <a:buNone/>
              <a:defRPr/>
            </a:pPr>
            <a:r>
              <a:rPr lang="en-US" sz="3200" b="1" dirty="0"/>
              <a:t>0750099 Pre-Computer Skills </a:t>
            </a:r>
          </a:p>
        </p:txBody>
      </p:sp>
      <p:sp>
        <p:nvSpPr>
          <p:cNvPr id="2050" name="Rectangle 2"/>
          <p:cNvSpPr>
            <a:spLocks noGrp="1" noChangeArrowheads="1"/>
          </p:cNvSpPr>
          <p:nvPr>
            <p:ph type="ctrTitle"/>
          </p:nvPr>
        </p:nvSpPr>
        <p:spPr>
          <a:xfrm>
            <a:off x="685800" y="1220788"/>
            <a:ext cx="7772400" cy="912812"/>
          </a:xfrm>
        </p:spPr>
        <p:txBody>
          <a:bodyPr>
            <a:normAutofit fontScale="90000"/>
          </a:bodyPr>
          <a:lstStyle/>
          <a:p>
            <a:pPr eaLnBrk="1" fontAlgn="auto" hangingPunct="1">
              <a:spcAft>
                <a:spcPts val="0"/>
              </a:spcAft>
              <a:defRPr/>
            </a:pPr>
            <a:r>
              <a:rPr lang="en-US" sz="4400" b="1" dirty="0"/>
              <a:t>Working with windows </a:t>
            </a:r>
            <a:r>
              <a:rPr lang="en-US" sz="4400" b="1" dirty="0" smtClean="0"/>
              <a:t>7</a:t>
            </a:r>
            <a:br>
              <a:rPr lang="en-US" sz="4400" b="1" dirty="0" smtClean="0"/>
            </a:br>
            <a:r>
              <a:rPr lang="en-US" sz="4400" b="1" dirty="0" smtClean="0"/>
              <a:t>Part </a:t>
            </a:r>
            <a:r>
              <a:rPr lang="en-US" sz="4400" b="1" dirty="0" err="1" smtClean="0"/>
              <a:t>iI</a:t>
            </a:r>
            <a:endParaRPr lang="en-US" altLang="en-US" sz="4400" b="1" dirty="0" smtClean="0"/>
          </a:p>
        </p:txBody>
      </p:sp>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39952" y="4365104"/>
            <a:ext cx="864096" cy="105314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400" b="1" dirty="0" smtClean="0">
                <a:solidFill>
                  <a:srgbClr val="FFC000"/>
                </a:solidFill>
              </a:rPr>
              <a:t>computer</a:t>
            </a:r>
            <a:endParaRPr lang="en-US" sz="4400" b="1" dirty="0">
              <a:solidFill>
                <a:srgbClr val="FFC000"/>
              </a:solidFill>
            </a:endParaRPr>
          </a:p>
        </p:txBody>
      </p:sp>
      <p:sp>
        <p:nvSpPr>
          <p:cNvPr id="3" name="Content Placeholder 2"/>
          <p:cNvSpPr>
            <a:spLocks noGrp="1"/>
          </p:cNvSpPr>
          <p:nvPr>
            <p:ph sz="quarter" idx="13"/>
          </p:nvPr>
        </p:nvSpPr>
        <p:spPr/>
        <p:txBody>
          <a:bodyPr>
            <a:normAutofit fontScale="92500" lnSpcReduction="10000"/>
          </a:bodyPr>
          <a:lstStyle/>
          <a:p>
            <a:pPr>
              <a:defRPr/>
            </a:pPr>
            <a:r>
              <a:rPr lang="en-US" altLang="en-US" sz="3200" b="1" dirty="0" smtClean="0"/>
              <a:t>The “ computer” icon is the main icon in any computer it is used to organize files and folders inside your computer.</a:t>
            </a:r>
          </a:p>
          <a:p>
            <a:pPr>
              <a:defRPr/>
            </a:pPr>
            <a:endParaRPr lang="en-US" dirty="0"/>
          </a:p>
          <a:p>
            <a:pPr>
              <a:defRPr/>
            </a:pPr>
            <a:r>
              <a:rPr lang="en-US" altLang="en-US" sz="3200" b="1" dirty="0" smtClean="0"/>
              <a:t>My computer window contains:</a:t>
            </a:r>
          </a:p>
          <a:p>
            <a:pPr lvl="1">
              <a:defRPr/>
            </a:pPr>
            <a:r>
              <a:rPr lang="en-US" altLang="en-US" sz="3200" b="1" dirty="0" smtClean="0"/>
              <a:t>Hard Disk Drivers</a:t>
            </a:r>
          </a:p>
          <a:p>
            <a:pPr lvl="1">
              <a:defRPr/>
            </a:pPr>
            <a:r>
              <a:rPr lang="en-US" altLang="en-US" sz="3200" b="1" dirty="0" smtClean="0"/>
              <a:t>Devices with removable Storage</a:t>
            </a:r>
          </a:p>
          <a:p>
            <a:pPr lvl="1">
              <a:defRPr/>
            </a:pPr>
            <a:r>
              <a:rPr lang="en-US" altLang="en-US" sz="3200" b="1" dirty="0" smtClean="0"/>
              <a:t>Network Drivers</a:t>
            </a:r>
            <a:endParaRPr lang="en-US" sz="3200" b="1" dirty="0" smtClean="0"/>
          </a:p>
          <a:p>
            <a:pPr>
              <a:defRPr/>
            </a:pPr>
            <a:endParaRPr lang="en-US" dirty="0"/>
          </a:p>
        </p:txBody>
      </p:sp>
      <p:pic>
        <p:nvPicPr>
          <p:cNvPr id="4"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1658" y="260648"/>
            <a:ext cx="590822" cy="72008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400" b="1" dirty="0" smtClean="0">
                <a:solidFill>
                  <a:srgbClr val="FFC000"/>
                </a:solidFill>
              </a:rPr>
              <a:t>files</a:t>
            </a:r>
            <a:endParaRPr lang="en-US" sz="4400" b="1" dirty="0">
              <a:solidFill>
                <a:srgbClr val="FFC000"/>
              </a:solidFill>
            </a:endParaRPr>
          </a:p>
        </p:txBody>
      </p:sp>
      <p:sp>
        <p:nvSpPr>
          <p:cNvPr id="3" name="Content Placeholder 2"/>
          <p:cNvSpPr>
            <a:spLocks noGrp="1"/>
          </p:cNvSpPr>
          <p:nvPr>
            <p:ph sz="quarter" idx="13"/>
          </p:nvPr>
        </p:nvSpPr>
        <p:spPr/>
        <p:txBody>
          <a:bodyPr/>
          <a:lstStyle/>
          <a:p>
            <a:pPr>
              <a:defRPr/>
            </a:pPr>
            <a:r>
              <a:rPr lang="en-US" sz="3200" b="1" dirty="0" smtClean="0"/>
              <a:t>Sorting</a:t>
            </a:r>
          </a:p>
          <a:p>
            <a:pPr>
              <a:defRPr/>
            </a:pPr>
            <a:r>
              <a:rPr lang="en-US" sz="3200" b="1" dirty="0" smtClean="0"/>
              <a:t>Create Shortcut</a:t>
            </a:r>
          </a:p>
          <a:p>
            <a:pPr>
              <a:defRPr/>
            </a:pPr>
            <a:r>
              <a:rPr lang="en-US" sz="3200" b="1" dirty="0" smtClean="0"/>
              <a:t>File Compression</a:t>
            </a:r>
          </a:p>
          <a:p>
            <a:pPr>
              <a:defRPr/>
            </a:pPr>
            <a:r>
              <a:rPr lang="en-US" sz="3200" b="1" dirty="0" smtClean="0"/>
              <a:t>Formatting</a:t>
            </a:r>
          </a:p>
          <a:p>
            <a:pPr>
              <a:defRPr/>
            </a:pPr>
            <a:r>
              <a:rPr lang="en-US" sz="3200" b="1" dirty="0" smtClean="0"/>
              <a:t>Disk Defragmentation</a:t>
            </a:r>
          </a:p>
          <a:p>
            <a:pPr>
              <a:defRPr/>
            </a:pPr>
            <a:r>
              <a:rPr lang="en-US" sz="3200" b="1" dirty="0" smtClean="0"/>
              <a:t>Print Screen</a:t>
            </a:r>
          </a:p>
          <a:p>
            <a:pPr>
              <a:defRPr/>
            </a:pPr>
            <a:endParaRPr lang="en-US" sz="3200" b="1" dirty="0" smtClean="0"/>
          </a:p>
          <a:p>
            <a:pPr>
              <a:defRPr/>
            </a:pPr>
            <a:endParaRPr lang="en-US" sz="3200" b="1" dirty="0" smtClean="0"/>
          </a:p>
          <a:p>
            <a:pPr>
              <a:defRPr/>
            </a:pPr>
            <a:endParaRPr lang="en-US" sz="3200" b="1" dirty="0" smtClean="0"/>
          </a:p>
          <a:p>
            <a:pPr>
              <a:defRPr/>
            </a:pPr>
            <a:endParaRPr lang="en-US" dirty="0" smtClean="0"/>
          </a:p>
          <a:p>
            <a:pPr>
              <a:defRPr/>
            </a:pPr>
            <a:endParaRPr lang="en-US" dirty="0"/>
          </a:p>
        </p:txBody>
      </p:sp>
      <p:pic>
        <p:nvPicPr>
          <p:cNvPr id="4"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1658" y="260648"/>
            <a:ext cx="590822" cy="72008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400" b="1" dirty="0" smtClean="0">
                <a:solidFill>
                  <a:srgbClr val="FFC000"/>
                </a:solidFill>
              </a:rPr>
              <a:t>Print screen</a:t>
            </a:r>
            <a:endParaRPr lang="en-US" sz="4400" b="1" dirty="0">
              <a:solidFill>
                <a:srgbClr val="FFC000"/>
              </a:solidFill>
            </a:endParaRPr>
          </a:p>
        </p:txBody>
      </p:sp>
      <p:pic>
        <p:nvPicPr>
          <p:cNvPr id="6" name="Content Placeholder 5"/>
          <p:cNvPicPr>
            <a:picLocks noGrp="1" noChangeAspect="1"/>
          </p:cNvPicPr>
          <p:nvPr>
            <p:ph sz="quarter" idx="13"/>
          </p:nvPr>
        </p:nvPicPr>
        <p:blipFill>
          <a:blip r:embed="rId3">
            <a:extLst>
              <a:ext uri="{28A0092B-C50C-407E-A947-70E740481C1C}">
                <a14:useLocalDpi xmlns:a14="http://schemas.microsoft.com/office/drawing/2010/main" val="0"/>
              </a:ext>
            </a:extLst>
          </a:blip>
          <a:srcRect/>
          <a:stretch>
            <a:fillRect/>
          </a:stretch>
        </p:blipFill>
        <p:spPr bwMode="auto">
          <a:xfrm>
            <a:off x="1908175" y="2724150"/>
            <a:ext cx="5048250" cy="1857375"/>
          </a:xfrm>
          <a:ln w="38100">
            <a:solidFill>
              <a:schemeClr val="tx1"/>
            </a:solidFill>
            <a:miter lim="800000"/>
            <a:headEnd/>
            <a:tailEnd/>
          </a:ln>
        </p:spPr>
      </p:pic>
      <p:pic>
        <p:nvPicPr>
          <p:cNvPr id="7" name="Content Placeholder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01658" y="260648"/>
            <a:ext cx="590822" cy="72008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6" presetClass="emph" presetSubtype="0" fill="hold" nodeType="clickEffect">
                                  <p:stCondLst>
                                    <p:cond delay="0"/>
                                  </p:stCondLst>
                                  <p:childTnLst>
                                    <p:animScale>
                                      <p:cBhvr>
                                        <p:cTn id="13" dur="2000" fill="hold"/>
                                        <p:tgtEl>
                                          <p:spTgt spid="6"/>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400" b="1" dirty="0" smtClean="0">
                <a:solidFill>
                  <a:srgbClr val="FFC000"/>
                </a:solidFill>
              </a:rPr>
              <a:t>Keyboard shortcuts</a:t>
            </a:r>
            <a:endParaRPr lang="en-US" sz="4400" b="1" dirty="0">
              <a:solidFill>
                <a:srgbClr val="FFC000"/>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66988" y="2205038"/>
            <a:ext cx="4021137" cy="268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555875" y="2205038"/>
            <a:ext cx="4117975" cy="313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484438" y="2165350"/>
            <a:ext cx="4321175" cy="3170238"/>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348038" y="2943225"/>
            <a:ext cx="2562225" cy="1493838"/>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9" name="Picture 8"/>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323850" y="4394200"/>
            <a:ext cx="2390775" cy="191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1835150" y="1614488"/>
            <a:ext cx="2619375" cy="174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4743450" y="3486150"/>
            <a:ext cx="2619375" cy="174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2987675" y="3486150"/>
            <a:ext cx="2619375" cy="174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6416675" y="3486150"/>
            <a:ext cx="2619375" cy="174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3"/>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3851275" y="3371850"/>
            <a:ext cx="4386263" cy="2360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4"/>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342900" y="1341438"/>
            <a:ext cx="3516313" cy="2236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15"/>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6519863" y="1303338"/>
            <a:ext cx="2413000" cy="241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Content Placeholder 3"/>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8301658" y="260648"/>
            <a:ext cx="590822" cy="72008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xit" presetSubtype="0" fill="hold" nodeType="clickEffect">
                                  <p:stCondLst>
                                    <p:cond delay="0"/>
                                  </p:stCondLst>
                                  <p:childTnLst>
                                    <p:set>
                                      <p:cBhvr>
                                        <p:cTn id="13" dur="1" fill="hold">
                                          <p:stCondLst>
                                            <p:cond delay="0"/>
                                          </p:stCondLst>
                                        </p:cTn>
                                        <p:tgtEl>
                                          <p:spTgt spid="4"/>
                                        </p:tgtEl>
                                        <p:attrNameLst>
                                          <p:attrName>style.visibility</p:attrName>
                                        </p:attrNameLst>
                                      </p:cBhvr>
                                      <p:to>
                                        <p:strVal val="hidden"/>
                                      </p:to>
                                    </p:set>
                                  </p:childTnLst>
                                </p:cTn>
                              </p:par>
                            </p:childTnLst>
                          </p:cTn>
                        </p:par>
                        <p:par>
                          <p:cTn id="14" fill="hold" nodeType="afterGroup">
                            <p:stCondLst>
                              <p:cond delay="0"/>
                            </p:stCondLst>
                            <p:childTnLst>
                              <p:par>
                                <p:cTn id="15" presetID="53" presetClass="entr" presetSubtype="16" fill="hold" nodeType="after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xit" presetSubtype="0" fill="hold" nodeType="clickEffect">
                                  <p:stCondLst>
                                    <p:cond delay="0"/>
                                  </p:stCondLst>
                                  <p:childTnLst>
                                    <p:set>
                                      <p:cBhvr>
                                        <p:cTn id="23" dur="1" fill="hold">
                                          <p:stCondLst>
                                            <p:cond delay="0"/>
                                          </p:stCondLst>
                                        </p:cTn>
                                        <p:tgtEl>
                                          <p:spTgt spid="5"/>
                                        </p:tgtEl>
                                        <p:attrNameLst>
                                          <p:attrName>style.visibility</p:attrName>
                                        </p:attrNameLst>
                                      </p:cBhvr>
                                      <p:to>
                                        <p:strVal val="hidden"/>
                                      </p:to>
                                    </p:set>
                                  </p:childTnLst>
                                </p:cTn>
                              </p:par>
                            </p:childTnLst>
                          </p:cTn>
                        </p:par>
                        <p:par>
                          <p:cTn id="24" fill="hold" nodeType="afterGroup">
                            <p:stCondLst>
                              <p:cond delay="0"/>
                            </p:stCondLst>
                            <p:childTnLst>
                              <p:par>
                                <p:cTn id="25" presetID="53" presetClass="entr" presetSubtype="16" fill="hold" nodeType="after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p:cTn id="27" dur="500" fill="hold"/>
                                        <p:tgtEl>
                                          <p:spTgt spid="6"/>
                                        </p:tgtEl>
                                        <p:attrNameLst>
                                          <p:attrName>ppt_w</p:attrName>
                                        </p:attrNameLst>
                                      </p:cBhvr>
                                      <p:tavLst>
                                        <p:tav tm="0">
                                          <p:val>
                                            <p:fltVal val="0"/>
                                          </p:val>
                                        </p:tav>
                                        <p:tav tm="100000">
                                          <p:val>
                                            <p:strVal val="#ppt_w"/>
                                          </p:val>
                                        </p:tav>
                                      </p:tavLst>
                                    </p:anim>
                                    <p:anim calcmode="lin" valueType="num">
                                      <p:cBhvr>
                                        <p:cTn id="28" dur="500" fill="hold"/>
                                        <p:tgtEl>
                                          <p:spTgt spid="6"/>
                                        </p:tgtEl>
                                        <p:attrNameLst>
                                          <p:attrName>ppt_h</p:attrName>
                                        </p:attrNameLst>
                                      </p:cBhvr>
                                      <p:tavLst>
                                        <p:tav tm="0">
                                          <p:val>
                                            <p:fltVal val="0"/>
                                          </p:val>
                                        </p:tav>
                                        <p:tav tm="100000">
                                          <p:val>
                                            <p:strVal val="#ppt_h"/>
                                          </p:val>
                                        </p:tav>
                                      </p:tavLst>
                                    </p:anim>
                                    <p:animEffect transition="in" filter="fade">
                                      <p:cBhvr>
                                        <p:cTn id="29" dur="500"/>
                                        <p:tgtEl>
                                          <p:spTgt spid="6"/>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 presetClass="exit" presetSubtype="0" fill="hold" nodeType="clickEffect">
                                  <p:stCondLst>
                                    <p:cond delay="0"/>
                                  </p:stCondLst>
                                  <p:childTnLst>
                                    <p:set>
                                      <p:cBhvr>
                                        <p:cTn id="33" dur="1" fill="hold">
                                          <p:stCondLst>
                                            <p:cond delay="0"/>
                                          </p:stCondLst>
                                        </p:cTn>
                                        <p:tgtEl>
                                          <p:spTgt spid="6"/>
                                        </p:tgtEl>
                                        <p:attrNameLst>
                                          <p:attrName>style.visibility</p:attrName>
                                        </p:attrNameLst>
                                      </p:cBhvr>
                                      <p:to>
                                        <p:strVal val="hidden"/>
                                      </p:to>
                                    </p:set>
                                  </p:childTnLst>
                                </p:cTn>
                              </p:par>
                            </p:childTnLst>
                          </p:cTn>
                        </p:par>
                        <p:par>
                          <p:cTn id="34" fill="hold" nodeType="afterGroup">
                            <p:stCondLst>
                              <p:cond delay="0"/>
                            </p:stCondLst>
                            <p:childTnLst>
                              <p:par>
                                <p:cTn id="35" presetID="53" presetClass="entr" presetSubtype="16" fill="hold" nodeType="after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p:cTn id="37" dur="500" fill="hold"/>
                                        <p:tgtEl>
                                          <p:spTgt spid="8"/>
                                        </p:tgtEl>
                                        <p:attrNameLst>
                                          <p:attrName>ppt_w</p:attrName>
                                        </p:attrNameLst>
                                      </p:cBhvr>
                                      <p:tavLst>
                                        <p:tav tm="0">
                                          <p:val>
                                            <p:fltVal val="0"/>
                                          </p:val>
                                        </p:tav>
                                        <p:tav tm="100000">
                                          <p:val>
                                            <p:strVal val="#ppt_w"/>
                                          </p:val>
                                        </p:tav>
                                      </p:tavLst>
                                    </p:anim>
                                    <p:anim calcmode="lin" valueType="num">
                                      <p:cBhvr>
                                        <p:cTn id="38" dur="500" fill="hold"/>
                                        <p:tgtEl>
                                          <p:spTgt spid="8"/>
                                        </p:tgtEl>
                                        <p:attrNameLst>
                                          <p:attrName>ppt_h</p:attrName>
                                        </p:attrNameLst>
                                      </p:cBhvr>
                                      <p:tavLst>
                                        <p:tav tm="0">
                                          <p:val>
                                            <p:fltVal val="0"/>
                                          </p:val>
                                        </p:tav>
                                        <p:tav tm="100000">
                                          <p:val>
                                            <p:strVal val="#ppt_h"/>
                                          </p:val>
                                        </p:tav>
                                      </p:tavLst>
                                    </p:anim>
                                    <p:animEffect transition="in" filter="fade">
                                      <p:cBhvr>
                                        <p:cTn id="39" dur="500"/>
                                        <p:tgtEl>
                                          <p:spTgt spid="8"/>
                                        </p:tgtEl>
                                      </p:cBhvr>
                                    </p:animEffect>
                                  </p:childTnLst>
                                </p:cTn>
                              </p:par>
                            </p:childTnLst>
                          </p:cTn>
                        </p:par>
                        <p:par>
                          <p:cTn id="40" fill="hold" nodeType="afterGroup">
                            <p:stCondLst>
                              <p:cond delay="500"/>
                            </p:stCondLst>
                            <p:childTnLst>
                              <p:par>
                                <p:cTn id="41" presetID="6" presetClass="emph" presetSubtype="0" fill="hold" nodeType="afterEffect">
                                  <p:stCondLst>
                                    <p:cond delay="0"/>
                                  </p:stCondLst>
                                  <p:childTnLst>
                                    <p:animScale>
                                      <p:cBhvr>
                                        <p:cTn id="42" dur="2000" fill="hold"/>
                                        <p:tgtEl>
                                          <p:spTgt spid="8"/>
                                        </p:tgtEl>
                                      </p:cBhvr>
                                      <p:by x="150000" y="150000"/>
                                    </p:animScale>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xit" presetSubtype="0" fill="hold" nodeType="clickEffect">
                                  <p:stCondLst>
                                    <p:cond delay="0"/>
                                  </p:stCondLst>
                                  <p:childTnLst>
                                    <p:set>
                                      <p:cBhvr>
                                        <p:cTn id="46" dur="1" fill="hold">
                                          <p:stCondLst>
                                            <p:cond delay="0"/>
                                          </p:stCondLst>
                                        </p:cTn>
                                        <p:tgtEl>
                                          <p:spTgt spid="8"/>
                                        </p:tgtEl>
                                        <p:attrNameLst>
                                          <p:attrName>style.visibility</p:attrName>
                                        </p:attrNameLst>
                                      </p:cBhvr>
                                      <p:to>
                                        <p:strVal val="hidden"/>
                                      </p:to>
                                    </p:set>
                                  </p:childTnLst>
                                </p:cTn>
                              </p:par>
                            </p:childTnLst>
                          </p:cTn>
                        </p:par>
                        <p:par>
                          <p:cTn id="47" fill="hold" nodeType="afterGroup">
                            <p:stCondLst>
                              <p:cond delay="0"/>
                            </p:stCondLst>
                            <p:childTnLst>
                              <p:par>
                                <p:cTn id="48" presetID="53" presetClass="entr" presetSubtype="16" fill="hold" nodeType="afterEffect">
                                  <p:stCondLst>
                                    <p:cond delay="0"/>
                                  </p:stCondLst>
                                  <p:childTnLst>
                                    <p:set>
                                      <p:cBhvr>
                                        <p:cTn id="49" dur="1" fill="hold">
                                          <p:stCondLst>
                                            <p:cond delay="0"/>
                                          </p:stCondLst>
                                        </p:cTn>
                                        <p:tgtEl>
                                          <p:spTgt spid="9"/>
                                        </p:tgtEl>
                                        <p:attrNameLst>
                                          <p:attrName>style.visibility</p:attrName>
                                        </p:attrNameLst>
                                      </p:cBhvr>
                                      <p:to>
                                        <p:strVal val="visible"/>
                                      </p:to>
                                    </p:set>
                                    <p:anim calcmode="lin" valueType="num">
                                      <p:cBhvr>
                                        <p:cTn id="50" dur="500" fill="hold"/>
                                        <p:tgtEl>
                                          <p:spTgt spid="9"/>
                                        </p:tgtEl>
                                        <p:attrNameLst>
                                          <p:attrName>ppt_w</p:attrName>
                                        </p:attrNameLst>
                                      </p:cBhvr>
                                      <p:tavLst>
                                        <p:tav tm="0">
                                          <p:val>
                                            <p:fltVal val="0"/>
                                          </p:val>
                                        </p:tav>
                                        <p:tav tm="100000">
                                          <p:val>
                                            <p:strVal val="#ppt_w"/>
                                          </p:val>
                                        </p:tav>
                                      </p:tavLst>
                                    </p:anim>
                                    <p:anim calcmode="lin" valueType="num">
                                      <p:cBhvr>
                                        <p:cTn id="51" dur="500" fill="hold"/>
                                        <p:tgtEl>
                                          <p:spTgt spid="9"/>
                                        </p:tgtEl>
                                        <p:attrNameLst>
                                          <p:attrName>ppt_h</p:attrName>
                                        </p:attrNameLst>
                                      </p:cBhvr>
                                      <p:tavLst>
                                        <p:tav tm="0">
                                          <p:val>
                                            <p:fltVal val="0"/>
                                          </p:val>
                                        </p:tav>
                                        <p:tav tm="100000">
                                          <p:val>
                                            <p:strVal val="#ppt_h"/>
                                          </p:val>
                                        </p:tav>
                                      </p:tavLst>
                                    </p:anim>
                                    <p:animEffect transition="in" filter="fade">
                                      <p:cBhvr>
                                        <p:cTn id="52" dur="500"/>
                                        <p:tgtEl>
                                          <p:spTgt spid="9"/>
                                        </p:tgtEl>
                                      </p:cBhvr>
                                    </p:animEffect>
                                  </p:childTnLst>
                                </p:cTn>
                              </p:par>
                            </p:childTnLst>
                          </p:cTn>
                        </p:par>
                        <p:par>
                          <p:cTn id="53" fill="hold" nodeType="afterGroup">
                            <p:stCondLst>
                              <p:cond delay="500"/>
                            </p:stCondLst>
                            <p:childTnLst>
                              <p:par>
                                <p:cTn id="54" presetID="53" presetClass="entr" presetSubtype="16" fill="hold" nodeType="afterEffect">
                                  <p:stCondLst>
                                    <p:cond delay="0"/>
                                  </p:stCondLst>
                                  <p:childTnLst>
                                    <p:set>
                                      <p:cBhvr>
                                        <p:cTn id="55" dur="1" fill="hold">
                                          <p:stCondLst>
                                            <p:cond delay="0"/>
                                          </p:stCondLst>
                                        </p:cTn>
                                        <p:tgtEl>
                                          <p:spTgt spid="10"/>
                                        </p:tgtEl>
                                        <p:attrNameLst>
                                          <p:attrName>style.visibility</p:attrName>
                                        </p:attrNameLst>
                                      </p:cBhvr>
                                      <p:to>
                                        <p:strVal val="visible"/>
                                      </p:to>
                                    </p:set>
                                    <p:anim calcmode="lin" valueType="num">
                                      <p:cBhvr>
                                        <p:cTn id="56" dur="500" fill="hold"/>
                                        <p:tgtEl>
                                          <p:spTgt spid="10"/>
                                        </p:tgtEl>
                                        <p:attrNameLst>
                                          <p:attrName>ppt_w</p:attrName>
                                        </p:attrNameLst>
                                      </p:cBhvr>
                                      <p:tavLst>
                                        <p:tav tm="0">
                                          <p:val>
                                            <p:fltVal val="0"/>
                                          </p:val>
                                        </p:tav>
                                        <p:tav tm="100000">
                                          <p:val>
                                            <p:strVal val="#ppt_w"/>
                                          </p:val>
                                        </p:tav>
                                      </p:tavLst>
                                    </p:anim>
                                    <p:anim calcmode="lin" valueType="num">
                                      <p:cBhvr>
                                        <p:cTn id="57" dur="500" fill="hold"/>
                                        <p:tgtEl>
                                          <p:spTgt spid="10"/>
                                        </p:tgtEl>
                                        <p:attrNameLst>
                                          <p:attrName>ppt_h</p:attrName>
                                        </p:attrNameLst>
                                      </p:cBhvr>
                                      <p:tavLst>
                                        <p:tav tm="0">
                                          <p:val>
                                            <p:fltVal val="0"/>
                                          </p:val>
                                        </p:tav>
                                        <p:tav tm="100000">
                                          <p:val>
                                            <p:strVal val="#ppt_h"/>
                                          </p:val>
                                        </p:tav>
                                      </p:tavLst>
                                    </p:anim>
                                    <p:animEffect transition="in" filter="fade">
                                      <p:cBhvr>
                                        <p:cTn id="58" dur="500"/>
                                        <p:tgtEl>
                                          <p:spTgt spid="10"/>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26" presetClass="exit" presetSubtype="0" fill="hold" nodeType="clickEffect">
                                  <p:stCondLst>
                                    <p:cond delay="0"/>
                                  </p:stCondLst>
                                  <p:childTnLst>
                                    <p:animEffect transition="out" filter="wipe(down)">
                                      <p:cBhvr>
                                        <p:cTn id="62" dur="180" accel="50000">
                                          <p:stCondLst>
                                            <p:cond delay="1820"/>
                                          </p:stCondLst>
                                        </p:cTn>
                                        <p:tgtEl>
                                          <p:spTgt spid="10"/>
                                        </p:tgtEl>
                                      </p:cBhvr>
                                    </p:animEffect>
                                    <p:anim calcmode="lin" valueType="num">
                                      <p:cBhvr>
                                        <p:cTn id="63" dur="1822" tmFilter="0,0; 0.14,0.31; 0.43,0.73; 0.71,0.91; 1.0,1.0">
                                          <p:stCondLst>
                                            <p:cond delay="0"/>
                                          </p:stCondLst>
                                        </p:cTn>
                                        <p:tgtEl>
                                          <p:spTgt spid="10"/>
                                        </p:tgtEl>
                                        <p:attrNameLst>
                                          <p:attrName>ppt_x</p:attrName>
                                        </p:attrNameLst>
                                      </p:cBhvr>
                                      <p:tavLst>
                                        <p:tav tm="0">
                                          <p:val>
                                            <p:strVal val="ppt_x"/>
                                          </p:val>
                                        </p:tav>
                                        <p:tav tm="100000">
                                          <p:val>
                                            <p:strVal val="#ppt_x+0.25"/>
                                          </p:val>
                                        </p:tav>
                                      </p:tavLst>
                                    </p:anim>
                                    <p:anim calcmode="lin" valueType="num">
                                      <p:cBhvr>
                                        <p:cTn id="64" dur="178">
                                          <p:stCondLst>
                                            <p:cond delay="1822"/>
                                          </p:stCondLst>
                                        </p:cTn>
                                        <p:tgtEl>
                                          <p:spTgt spid="10"/>
                                        </p:tgtEl>
                                        <p:attrNameLst>
                                          <p:attrName>ppt_x</p:attrName>
                                        </p:attrNameLst>
                                      </p:cBhvr>
                                      <p:tavLst>
                                        <p:tav tm="0">
                                          <p:val>
                                            <p:strVal val="ppt_x"/>
                                          </p:val>
                                        </p:tav>
                                        <p:tav tm="100000">
                                          <p:val>
                                            <p:strVal val="ppt_x"/>
                                          </p:val>
                                        </p:tav>
                                      </p:tavLst>
                                    </p:anim>
                                    <p:anim calcmode="lin" valueType="num">
                                      <p:cBhvr>
                                        <p:cTn id="65" dur="664" tmFilter="0.0,0.0;0.25,0.07;0.50,0.2;0.75,0.467;1.0,1.0">
                                          <p:stCondLst>
                                            <p:cond delay="0"/>
                                          </p:stCondLst>
                                        </p:cTn>
                                        <p:tgtEl>
                                          <p:spTgt spid="10"/>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66" dur="664" tmFilter="0, 0; 0.125,0.2665; 0.25,0.4; 0.375,0.465; 0.5,0.5;  0.625,0.535; 0.75,0.6; 0.875,0.7335; 1,1">
                                          <p:stCondLst>
                                            <p:cond delay="664"/>
                                          </p:stCondLst>
                                        </p:cTn>
                                        <p:tgtEl>
                                          <p:spTgt spid="10"/>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67" dur="332" tmFilter="0, 0; 0.125,0.2665; 0.25,0.4; 0.375,0.465; 0.5,0.5;  0.625,0.535; 0.75,0.6; 0.875,0.7335; 1,1">
                                          <p:stCondLst>
                                            <p:cond delay="1324"/>
                                          </p:stCondLst>
                                        </p:cTn>
                                        <p:tgtEl>
                                          <p:spTgt spid="10"/>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68" dur="164" tmFilter="0, 0; 0.125,0.2665; 0.25,0.4; 0.375,0.465; 0.5,0.5;  0.625,0.535; 0.75,0.6; 0.875,0.7335; 1,1">
                                          <p:stCondLst>
                                            <p:cond delay="1656"/>
                                          </p:stCondLst>
                                        </p:cTn>
                                        <p:tgtEl>
                                          <p:spTgt spid="10"/>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69" dur="180" accel="50000">
                                          <p:stCondLst>
                                            <p:cond delay="1820"/>
                                          </p:stCondLst>
                                        </p:cTn>
                                        <p:tgtEl>
                                          <p:spTgt spid="10"/>
                                        </p:tgtEl>
                                        <p:attrNameLst>
                                          <p:attrName>ppt_y</p:attrName>
                                        </p:attrNameLst>
                                      </p:cBhvr>
                                      <p:tavLst>
                                        <p:tav tm="0">
                                          <p:val>
                                            <p:strVal val="ppt_y"/>
                                          </p:val>
                                        </p:tav>
                                        <p:tav tm="100000">
                                          <p:val>
                                            <p:strVal val="ppt_y+ppt_h"/>
                                          </p:val>
                                        </p:tav>
                                      </p:tavLst>
                                    </p:anim>
                                    <p:animScale>
                                      <p:cBhvr>
                                        <p:cTn id="70" dur="26">
                                          <p:stCondLst>
                                            <p:cond delay="620"/>
                                          </p:stCondLst>
                                        </p:cTn>
                                        <p:tgtEl>
                                          <p:spTgt spid="10"/>
                                        </p:tgtEl>
                                      </p:cBhvr>
                                      <p:to x="100000" y="60000"/>
                                    </p:animScale>
                                    <p:animScale>
                                      <p:cBhvr>
                                        <p:cTn id="71" dur="166" decel="50000">
                                          <p:stCondLst>
                                            <p:cond delay="646"/>
                                          </p:stCondLst>
                                        </p:cTn>
                                        <p:tgtEl>
                                          <p:spTgt spid="10"/>
                                        </p:tgtEl>
                                      </p:cBhvr>
                                      <p:to x="100000" y="100000"/>
                                    </p:animScale>
                                    <p:animScale>
                                      <p:cBhvr>
                                        <p:cTn id="72" dur="26">
                                          <p:stCondLst>
                                            <p:cond delay="1312"/>
                                          </p:stCondLst>
                                        </p:cTn>
                                        <p:tgtEl>
                                          <p:spTgt spid="10"/>
                                        </p:tgtEl>
                                      </p:cBhvr>
                                      <p:to x="100000" y="80000"/>
                                    </p:animScale>
                                    <p:animScale>
                                      <p:cBhvr>
                                        <p:cTn id="73" dur="166" decel="50000">
                                          <p:stCondLst>
                                            <p:cond delay="1338"/>
                                          </p:stCondLst>
                                        </p:cTn>
                                        <p:tgtEl>
                                          <p:spTgt spid="10"/>
                                        </p:tgtEl>
                                      </p:cBhvr>
                                      <p:to x="100000" y="100000"/>
                                    </p:animScale>
                                    <p:animScale>
                                      <p:cBhvr>
                                        <p:cTn id="74" dur="26">
                                          <p:stCondLst>
                                            <p:cond delay="1642"/>
                                          </p:stCondLst>
                                        </p:cTn>
                                        <p:tgtEl>
                                          <p:spTgt spid="10"/>
                                        </p:tgtEl>
                                      </p:cBhvr>
                                      <p:to x="100000" y="90000"/>
                                    </p:animScale>
                                    <p:animScale>
                                      <p:cBhvr>
                                        <p:cTn id="75" dur="166" decel="50000">
                                          <p:stCondLst>
                                            <p:cond delay="1668"/>
                                          </p:stCondLst>
                                        </p:cTn>
                                        <p:tgtEl>
                                          <p:spTgt spid="10"/>
                                        </p:tgtEl>
                                      </p:cBhvr>
                                      <p:to x="100000" y="100000"/>
                                    </p:animScale>
                                    <p:animScale>
                                      <p:cBhvr>
                                        <p:cTn id="76" dur="26">
                                          <p:stCondLst>
                                            <p:cond delay="1808"/>
                                          </p:stCondLst>
                                        </p:cTn>
                                        <p:tgtEl>
                                          <p:spTgt spid="10"/>
                                        </p:tgtEl>
                                      </p:cBhvr>
                                      <p:to x="100000" y="95000"/>
                                    </p:animScale>
                                    <p:animScale>
                                      <p:cBhvr>
                                        <p:cTn id="77" dur="166" decel="50000">
                                          <p:stCondLst>
                                            <p:cond delay="1834"/>
                                          </p:stCondLst>
                                        </p:cTn>
                                        <p:tgtEl>
                                          <p:spTgt spid="10"/>
                                        </p:tgtEl>
                                      </p:cBhvr>
                                      <p:to x="100000" y="100000"/>
                                    </p:animScale>
                                    <p:set>
                                      <p:cBhvr>
                                        <p:cTn id="78" dur="1" fill="hold">
                                          <p:stCondLst>
                                            <p:cond delay="1999"/>
                                          </p:stCondLst>
                                        </p:cTn>
                                        <p:tgtEl>
                                          <p:spTgt spid="10"/>
                                        </p:tgtEl>
                                        <p:attrNameLst>
                                          <p:attrName>style.visibility</p:attrName>
                                        </p:attrNameLst>
                                      </p:cBhvr>
                                      <p:to>
                                        <p:strVal val="hidden"/>
                                      </p:to>
                                    </p:set>
                                  </p:childTnLst>
                                </p:cTn>
                              </p:par>
                            </p:childTnLst>
                          </p:cTn>
                        </p:par>
                        <p:par>
                          <p:cTn id="79" fill="hold" nodeType="afterGroup">
                            <p:stCondLst>
                              <p:cond delay="2000"/>
                            </p:stCondLst>
                            <p:childTnLst>
                              <p:par>
                                <p:cTn id="80" presetID="53" presetClass="entr" presetSubtype="16" fill="hold" nodeType="afterEffect">
                                  <p:stCondLst>
                                    <p:cond delay="0"/>
                                  </p:stCondLst>
                                  <p:childTnLst>
                                    <p:set>
                                      <p:cBhvr>
                                        <p:cTn id="81" dur="1" fill="hold">
                                          <p:stCondLst>
                                            <p:cond delay="0"/>
                                          </p:stCondLst>
                                        </p:cTn>
                                        <p:tgtEl>
                                          <p:spTgt spid="11"/>
                                        </p:tgtEl>
                                        <p:attrNameLst>
                                          <p:attrName>style.visibility</p:attrName>
                                        </p:attrNameLst>
                                      </p:cBhvr>
                                      <p:to>
                                        <p:strVal val="visible"/>
                                      </p:to>
                                    </p:set>
                                    <p:anim calcmode="lin" valueType="num">
                                      <p:cBhvr>
                                        <p:cTn id="82" dur="500" fill="hold"/>
                                        <p:tgtEl>
                                          <p:spTgt spid="11"/>
                                        </p:tgtEl>
                                        <p:attrNameLst>
                                          <p:attrName>ppt_w</p:attrName>
                                        </p:attrNameLst>
                                      </p:cBhvr>
                                      <p:tavLst>
                                        <p:tav tm="0">
                                          <p:val>
                                            <p:fltVal val="0"/>
                                          </p:val>
                                        </p:tav>
                                        <p:tav tm="100000">
                                          <p:val>
                                            <p:strVal val="#ppt_w"/>
                                          </p:val>
                                        </p:tav>
                                      </p:tavLst>
                                    </p:anim>
                                    <p:anim calcmode="lin" valueType="num">
                                      <p:cBhvr>
                                        <p:cTn id="83" dur="500" fill="hold"/>
                                        <p:tgtEl>
                                          <p:spTgt spid="11"/>
                                        </p:tgtEl>
                                        <p:attrNameLst>
                                          <p:attrName>ppt_h</p:attrName>
                                        </p:attrNameLst>
                                      </p:cBhvr>
                                      <p:tavLst>
                                        <p:tav tm="0">
                                          <p:val>
                                            <p:fltVal val="0"/>
                                          </p:val>
                                        </p:tav>
                                        <p:tav tm="100000">
                                          <p:val>
                                            <p:strVal val="#ppt_h"/>
                                          </p:val>
                                        </p:tav>
                                      </p:tavLst>
                                    </p:anim>
                                    <p:animEffect transition="in" filter="fade">
                                      <p:cBhvr>
                                        <p:cTn id="84" dur="500"/>
                                        <p:tgtEl>
                                          <p:spTgt spid="11"/>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2" presetClass="exit" presetSubtype="4" fill="hold" nodeType="clickEffect">
                                  <p:stCondLst>
                                    <p:cond delay="0"/>
                                  </p:stCondLst>
                                  <p:childTnLst>
                                    <p:anim calcmode="lin" valueType="num">
                                      <p:cBhvr additive="base">
                                        <p:cTn id="88" dur="500"/>
                                        <p:tgtEl>
                                          <p:spTgt spid="11"/>
                                        </p:tgtEl>
                                        <p:attrNameLst>
                                          <p:attrName>ppt_x</p:attrName>
                                        </p:attrNameLst>
                                      </p:cBhvr>
                                      <p:tavLst>
                                        <p:tav tm="0">
                                          <p:val>
                                            <p:strVal val="ppt_x"/>
                                          </p:val>
                                        </p:tav>
                                        <p:tav tm="100000">
                                          <p:val>
                                            <p:strVal val="ppt_x"/>
                                          </p:val>
                                        </p:tav>
                                      </p:tavLst>
                                    </p:anim>
                                    <p:anim calcmode="lin" valueType="num">
                                      <p:cBhvr additive="base">
                                        <p:cTn id="89" dur="500"/>
                                        <p:tgtEl>
                                          <p:spTgt spid="11"/>
                                        </p:tgtEl>
                                        <p:attrNameLst>
                                          <p:attrName>ppt_y</p:attrName>
                                        </p:attrNameLst>
                                      </p:cBhvr>
                                      <p:tavLst>
                                        <p:tav tm="0">
                                          <p:val>
                                            <p:strVal val="ppt_y"/>
                                          </p:val>
                                        </p:tav>
                                        <p:tav tm="100000">
                                          <p:val>
                                            <p:strVal val="1+ppt_h/2"/>
                                          </p:val>
                                        </p:tav>
                                      </p:tavLst>
                                    </p:anim>
                                    <p:set>
                                      <p:cBhvr>
                                        <p:cTn id="90" dur="1" fill="hold">
                                          <p:stCondLst>
                                            <p:cond delay="499"/>
                                          </p:stCondLst>
                                        </p:cTn>
                                        <p:tgtEl>
                                          <p:spTgt spid="11"/>
                                        </p:tgtEl>
                                        <p:attrNameLst>
                                          <p:attrName>style.visibility</p:attrName>
                                        </p:attrNameLst>
                                      </p:cBhvr>
                                      <p:to>
                                        <p:strVal val="hidden"/>
                                      </p:to>
                                    </p:set>
                                  </p:childTnLst>
                                </p:cTn>
                              </p:par>
                            </p:childTnLst>
                          </p:cTn>
                        </p:par>
                        <p:par>
                          <p:cTn id="91" fill="hold" nodeType="afterGroup">
                            <p:stCondLst>
                              <p:cond delay="500"/>
                            </p:stCondLst>
                            <p:childTnLst>
                              <p:par>
                                <p:cTn id="92" presetID="53" presetClass="entr" presetSubtype="16" fill="hold" nodeType="afterEffect">
                                  <p:stCondLst>
                                    <p:cond delay="0"/>
                                  </p:stCondLst>
                                  <p:childTnLst>
                                    <p:set>
                                      <p:cBhvr>
                                        <p:cTn id="93" dur="1" fill="hold">
                                          <p:stCondLst>
                                            <p:cond delay="0"/>
                                          </p:stCondLst>
                                        </p:cTn>
                                        <p:tgtEl>
                                          <p:spTgt spid="12"/>
                                        </p:tgtEl>
                                        <p:attrNameLst>
                                          <p:attrName>style.visibility</p:attrName>
                                        </p:attrNameLst>
                                      </p:cBhvr>
                                      <p:to>
                                        <p:strVal val="visible"/>
                                      </p:to>
                                    </p:set>
                                    <p:anim calcmode="lin" valueType="num">
                                      <p:cBhvr>
                                        <p:cTn id="94" dur="500" fill="hold"/>
                                        <p:tgtEl>
                                          <p:spTgt spid="12"/>
                                        </p:tgtEl>
                                        <p:attrNameLst>
                                          <p:attrName>ppt_w</p:attrName>
                                        </p:attrNameLst>
                                      </p:cBhvr>
                                      <p:tavLst>
                                        <p:tav tm="0">
                                          <p:val>
                                            <p:fltVal val="0"/>
                                          </p:val>
                                        </p:tav>
                                        <p:tav tm="100000">
                                          <p:val>
                                            <p:strVal val="#ppt_w"/>
                                          </p:val>
                                        </p:tav>
                                      </p:tavLst>
                                    </p:anim>
                                    <p:anim calcmode="lin" valueType="num">
                                      <p:cBhvr>
                                        <p:cTn id="95" dur="500" fill="hold"/>
                                        <p:tgtEl>
                                          <p:spTgt spid="12"/>
                                        </p:tgtEl>
                                        <p:attrNameLst>
                                          <p:attrName>ppt_h</p:attrName>
                                        </p:attrNameLst>
                                      </p:cBhvr>
                                      <p:tavLst>
                                        <p:tav tm="0">
                                          <p:val>
                                            <p:fltVal val="0"/>
                                          </p:val>
                                        </p:tav>
                                        <p:tav tm="100000">
                                          <p:val>
                                            <p:strVal val="#ppt_h"/>
                                          </p:val>
                                        </p:tav>
                                      </p:tavLst>
                                    </p:anim>
                                    <p:animEffect transition="in" filter="fade">
                                      <p:cBhvr>
                                        <p:cTn id="96" dur="500"/>
                                        <p:tgtEl>
                                          <p:spTgt spid="12"/>
                                        </p:tgtEl>
                                      </p:cBhvr>
                                    </p:animEffect>
                                  </p:childTnLst>
                                </p:cTn>
                              </p:par>
                            </p:childTnLst>
                          </p:cTn>
                        </p:par>
                      </p:childTnLst>
                    </p:cTn>
                  </p:par>
                  <p:par>
                    <p:cTn id="97" fill="hold" nodeType="clickPar">
                      <p:stCondLst>
                        <p:cond delay="indefinite"/>
                      </p:stCondLst>
                      <p:childTnLst>
                        <p:par>
                          <p:cTn id="98" fill="hold" nodeType="withGroup">
                            <p:stCondLst>
                              <p:cond delay="0"/>
                            </p:stCondLst>
                            <p:childTnLst>
                              <p:par>
                                <p:cTn id="99" presetID="16" presetClass="exit" presetSubtype="21" fill="hold" nodeType="clickEffect">
                                  <p:stCondLst>
                                    <p:cond delay="0"/>
                                  </p:stCondLst>
                                  <p:childTnLst>
                                    <p:animEffect transition="out" filter="barn(inVertical)">
                                      <p:cBhvr>
                                        <p:cTn id="100" dur="500"/>
                                        <p:tgtEl>
                                          <p:spTgt spid="12"/>
                                        </p:tgtEl>
                                      </p:cBhvr>
                                    </p:animEffect>
                                    <p:set>
                                      <p:cBhvr>
                                        <p:cTn id="101" dur="1" fill="hold">
                                          <p:stCondLst>
                                            <p:cond delay="499"/>
                                          </p:stCondLst>
                                        </p:cTn>
                                        <p:tgtEl>
                                          <p:spTgt spid="12"/>
                                        </p:tgtEl>
                                        <p:attrNameLst>
                                          <p:attrName>style.visibility</p:attrName>
                                        </p:attrNameLst>
                                      </p:cBhvr>
                                      <p:to>
                                        <p:strVal val="hidden"/>
                                      </p:to>
                                    </p:set>
                                  </p:childTnLst>
                                </p:cTn>
                              </p:par>
                            </p:childTnLst>
                          </p:cTn>
                        </p:par>
                        <p:par>
                          <p:cTn id="102" fill="hold" nodeType="afterGroup">
                            <p:stCondLst>
                              <p:cond delay="500"/>
                            </p:stCondLst>
                            <p:childTnLst>
                              <p:par>
                                <p:cTn id="103" presetID="53" presetClass="entr" presetSubtype="16" fill="hold" nodeType="afterEffect">
                                  <p:stCondLst>
                                    <p:cond delay="0"/>
                                  </p:stCondLst>
                                  <p:childTnLst>
                                    <p:set>
                                      <p:cBhvr>
                                        <p:cTn id="104" dur="1" fill="hold">
                                          <p:stCondLst>
                                            <p:cond delay="0"/>
                                          </p:stCondLst>
                                        </p:cTn>
                                        <p:tgtEl>
                                          <p:spTgt spid="13"/>
                                        </p:tgtEl>
                                        <p:attrNameLst>
                                          <p:attrName>style.visibility</p:attrName>
                                        </p:attrNameLst>
                                      </p:cBhvr>
                                      <p:to>
                                        <p:strVal val="visible"/>
                                      </p:to>
                                    </p:set>
                                    <p:anim calcmode="lin" valueType="num">
                                      <p:cBhvr>
                                        <p:cTn id="105" dur="500" fill="hold"/>
                                        <p:tgtEl>
                                          <p:spTgt spid="13"/>
                                        </p:tgtEl>
                                        <p:attrNameLst>
                                          <p:attrName>ppt_w</p:attrName>
                                        </p:attrNameLst>
                                      </p:cBhvr>
                                      <p:tavLst>
                                        <p:tav tm="0">
                                          <p:val>
                                            <p:fltVal val="0"/>
                                          </p:val>
                                        </p:tav>
                                        <p:tav tm="100000">
                                          <p:val>
                                            <p:strVal val="#ppt_w"/>
                                          </p:val>
                                        </p:tav>
                                      </p:tavLst>
                                    </p:anim>
                                    <p:anim calcmode="lin" valueType="num">
                                      <p:cBhvr>
                                        <p:cTn id="106" dur="500" fill="hold"/>
                                        <p:tgtEl>
                                          <p:spTgt spid="13"/>
                                        </p:tgtEl>
                                        <p:attrNameLst>
                                          <p:attrName>ppt_h</p:attrName>
                                        </p:attrNameLst>
                                      </p:cBhvr>
                                      <p:tavLst>
                                        <p:tav tm="0">
                                          <p:val>
                                            <p:fltVal val="0"/>
                                          </p:val>
                                        </p:tav>
                                        <p:tav tm="100000">
                                          <p:val>
                                            <p:strVal val="#ppt_h"/>
                                          </p:val>
                                        </p:tav>
                                      </p:tavLst>
                                    </p:anim>
                                    <p:animEffect transition="in" filter="fade">
                                      <p:cBhvr>
                                        <p:cTn id="107" dur="500"/>
                                        <p:tgtEl>
                                          <p:spTgt spid="13"/>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1" presetClass="exit" presetSubtype="0" fill="hold" nodeType="clickEffect">
                                  <p:stCondLst>
                                    <p:cond delay="0"/>
                                  </p:stCondLst>
                                  <p:childTnLst>
                                    <p:set>
                                      <p:cBhvr>
                                        <p:cTn id="111" dur="1" fill="hold">
                                          <p:stCondLst>
                                            <p:cond delay="0"/>
                                          </p:stCondLst>
                                        </p:cTn>
                                        <p:tgtEl>
                                          <p:spTgt spid="13"/>
                                        </p:tgtEl>
                                        <p:attrNameLst>
                                          <p:attrName>style.visibility</p:attrName>
                                        </p:attrNameLst>
                                      </p:cBhvr>
                                      <p:to>
                                        <p:strVal val="hidden"/>
                                      </p:to>
                                    </p:set>
                                  </p:childTnLst>
                                </p:cTn>
                              </p:par>
                              <p:par>
                                <p:cTn id="112" presetID="1" presetClass="exit" presetSubtype="0" fill="hold" nodeType="withEffect">
                                  <p:stCondLst>
                                    <p:cond delay="0"/>
                                  </p:stCondLst>
                                  <p:childTnLst>
                                    <p:set>
                                      <p:cBhvr>
                                        <p:cTn id="113" dur="1" fill="hold">
                                          <p:stCondLst>
                                            <p:cond delay="0"/>
                                          </p:stCondLst>
                                        </p:cTn>
                                        <p:tgtEl>
                                          <p:spTgt spid="9"/>
                                        </p:tgtEl>
                                        <p:attrNameLst>
                                          <p:attrName>style.visibility</p:attrName>
                                        </p:attrNameLst>
                                      </p:cBhvr>
                                      <p:to>
                                        <p:strVal val="hidden"/>
                                      </p:to>
                                    </p:set>
                                  </p:childTnLst>
                                </p:cTn>
                              </p:par>
                            </p:childTnLst>
                          </p:cTn>
                        </p:par>
                        <p:par>
                          <p:cTn id="114" fill="hold" nodeType="afterGroup">
                            <p:stCondLst>
                              <p:cond delay="0"/>
                            </p:stCondLst>
                            <p:childTnLst>
                              <p:par>
                                <p:cTn id="115" presetID="53" presetClass="entr" presetSubtype="16" fill="hold" nodeType="afterEffect">
                                  <p:stCondLst>
                                    <p:cond delay="0"/>
                                  </p:stCondLst>
                                  <p:childTnLst>
                                    <p:set>
                                      <p:cBhvr>
                                        <p:cTn id="116" dur="1" fill="hold">
                                          <p:stCondLst>
                                            <p:cond delay="0"/>
                                          </p:stCondLst>
                                        </p:cTn>
                                        <p:tgtEl>
                                          <p:spTgt spid="14"/>
                                        </p:tgtEl>
                                        <p:attrNameLst>
                                          <p:attrName>style.visibility</p:attrName>
                                        </p:attrNameLst>
                                      </p:cBhvr>
                                      <p:to>
                                        <p:strVal val="visible"/>
                                      </p:to>
                                    </p:set>
                                    <p:anim calcmode="lin" valueType="num">
                                      <p:cBhvr>
                                        <p:cTn id="117" dur="500" fill="hold"/>
                                        <p:tgtEl>
                                          <p:spTgt spid="14"/>
                                        </p:tgtEl>
                                        <p:attrNameLst>
                                          <p:attrName>ppt_w</p:attrName>
                                        </p:attrNameLst>
                                      </p:cBhvr>
                                      <p:tavLst>
                                        <p:tav tm="0">
                                          <p:val>
                                            <p:fltVal val="0"/>
                                          </p:val>
                                        </p:tav>
                                        <p:tav tm="100000">
                                          <p:val>
                                            <p:strVal val="#ppt_w"/>
                                          </p:val>
                                        </p:tav>
                                      </p:tavLst>
                                    </p:anim>
                                    <p:anim calcmode="lin" valueType="num">
                                      <p:cBhvr>
                                        <p:cTn id="118" dur="500" fill="hold"/>
                                        <p:tgtEl>
                                          <p:spTgt spid="14"/>
                                        </p:tgtEl>
                                        <p:attrNameLst>
                                          <p:attrName>ppt_h</p:attrName>
                                        </p:attrNameLst>
                                      </p:cBhvr>
                                      <p:tavLst>
                                        <p:tav tm="0">
                                          <p:val>
                                            <p:fltVal val="0"/>
                                          </p:val>
                                        </p:tav>
                                        <p:tav tm="100000">
                                          <p:val>
                                            <p:strVal val="#ppt_h"/>
                                          </p:val>
                                        </p:tav>
                                      </p:tavLst>
                                    </p:anim>
                                    <p:animEffect transition="in" filter="fade">
                                      <p:cBhvr>
                                        <p:cTn id="119" dur="500"/>
                                        <p:tgtEl>
                                          <p:spTgt spid="14"/>
                                        </p:tgtEl>
                                      </p:cBhvr>
                                    </p:animEffect>
                                  </p:childTnLst>
                                </p:cTn>
                              </p:par>
                            </p:childTnLst>
                          </p:cTn>
                        </p:par>
                        <p:par>
                          <p:cTn id="120" fill="hold" nodeType="afterGroup">
                            <p:stCondLst>
                              <p:cond delay="500"/>
                            </p:stCondLst>
                            <p:childTnLst>
                              <p:par>
                                <p:cTn id="121" presetID="53" presetClass="entr" presetSubtype="16" fill="hold" nodeType="afterEffect">
                                  <p:stCondLst>
                                    <p:cond delay="0"/>
                                  </p:stCondLst>
                                  <p:childTnLst>
                                    <p:set>
                                      <p:cBhvr>
                                        <p:cTn id="122" dur="1" fill="hold">
                                          <p:stCondLst>
                                            <p:cond delay="0"/>
                                          </p:stCondLst>
                                        </p:cTn>
                                        <p:tgtEl>
                                          <p:spTgt spid="15"/>
                                        </p:tgtEl>
                                        <p:attrNameLst>
                                          <p:attrName>style.visibility</p:attrName>
                                        </p:attrNameLst>
                                      </p:cBhvr>
                                      <p:to>
                                        <p:strVal val="visible"/>
                                      </p:to>
                                    </p:set>
                                    <p:anim calcmode="lin" valueType="num">
                                      <p:cBhvr>
                                        <p:cTn id="123" dur="500" fill="hold"/>
                                        <p:tgtEl>
                                          <p:spTgt spid="15"/>
                                        </p:tgtEl>
                                        <p:attrNameLst>
                                          <p:attrName>ppt_w</p:attrName>
                                        </p:attrNameLst>
                                      </p:cBhvr>
                                      <p:tavLst>
                                        <p:tav tm="0">
                                          <p:val>
                                            <p:fltVal val="0"/>
                                          </p:val>
                                        </p:tav>
                                        <p:tav tm="100000">
                                          <p:val>
                                            <p:strVal val="#ppt_w"/>
                                          </p:val>
                                        </p:tav>
                                      </p:tavLst>
                                    </p:anim>
                                    <p:anim calcmode="lin" valueType="num">
                                      <p:cBhvr>
                                        <p:cTn id="124" dur="500" fill="hold"/>
                                        <p:tgtEl>
                                          <p:spTgt spid="15"/>
                                        </p:tgtEl>
                                        <p:attrNameLst>
                                          <p:attrName>ppt_h</p:attrName>
                                        </p:attrNameLst>
                                      </p:cBhvr>
                                      <p:tavLst>
                                        <p:tav tm="0">
                                          <p:val>
                                            <p:fltVal val="0"/>
                                          </p:val>
                                        </p:tav>
                                        <p:tav tm="100000">
                                          <p:val>
                                            <p:strVal val="#ppt_h"/>
                                          </p:val>
                                        </p:tav>
                                      </p:tavLst>
                                    </p:anim>
                                    <p:animEffect transition="in" filter="fade">
                                      <p:cBhvr>
                                        <p:cTn id="125" dur="500"/>
                                        <p:tgtEl>
                                          <p:spTgt spid="15"/>
                                        </p:tgtEl>
                                      </p:cBhvr>
                                    </p:animEffec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1" presetClass="exit" presetSubtype="0" fill="hold" nodeType="clickEffect">
                                  <p:stCondLst>
                                    <p:cond delay="0"/>
                                  </p:stCondLst>
                                  <p:childTnLst>
                                    <p:set>
                                      <p:cBhvr>
                                        <p:cTn id="129" dur="1" fill="hold">
                                          <p:stCondLst>
                                            <p:cond delay="0"/>
                                          </p:stCondLst>
                                        </p:cTn>
                                        <p:tgtEl>
                                          <p:spTgt spid="14"/>
                                        </p:tgtEl>
                                        <p:attrNameLst>
                                          <p:attrName>style.visibility</p:attrName>
                                        </p:attrNameLst>
                                      </p:cBhvr>
                                      <p:to>
                                        <p:strVal val="hidden"/>
                                      </p:to>
                                    </p:set>
                                  </p:childTnLst>
                                </p:cTn>
                              </p:par>
                              <p:par>
                                <p:cTn id="130" presetID="1" presetClass="exit" presetSubtype="0" fill="hold" nodeType="withEffect">
                                  <p:stCondLst>
                                    <p:cond delay="0"/>
                                  </p:stCondLst>
                                  <p:childTnLst>
                                    <p:set>
                                      <p:cBhvr>
                                        <p:cTn id="131" dur="1" fill="hold">
                                          <p:stCondLst>
                                            <p:cond delay="0"/>
                                          </p:stCondLst>
                                        </p:cTn>
                                        <p:tgtEl>
                                          <p:spTgt spid="15"/>
                                        </p:tgtEl>
                                        <p:attrNameLst>
                                          <p:attrName>style.visibility</p:attrName>
                                        </p:attrNameLst>
                                      </p:cBhvr>
                                      <p:to>
                                        <p:strVal val="hidden"/>
                                      </p:to>
                                    </p:set>
                                  </p:childTnLst>
                                </p:cTn>
                              </p:par>
                            </p:childTnLst>
                          </p:cTn>
                        </p:par>
                        <p:par>
                          <p:cTn id="132" fill="hold" nodeType="afterGroup">
                            <p:stCondLst>
                              <p:cond delay="0"/>
                            </p:stCondLst>
                            <p:childTnLst>
                              <p:par>
                                <p:cTn id="133" presetID="53" presetClass="entr" presetSubtype="16" fill="hold" nodeType="afterEffect">
                                  <p:stCondLst>
                                    <p:cond delay="0"/>
                                  </p:stCondLst>
                                  <p:childTnLst>
                                    <p:set>
                                      <p:cBhvr>
                                        <p:cTn id="134" dur="1" fill="hold">
                                          <p:stCondLst>
                                            <p:cond delay="0"/>
                                          </p:stCondLst>
                                        </p:cTn>
                                        <p:tgtEl>
                                          <p:spTgt spid="9"/>
                                        </p:tgtEl>
                                        <p:attrNameLst>
                                          <p:attrName>style.visibility</p:attrName>
                                        </p:attrNameLst>
                                      </p:cBhvr>
                                      <p:to>
                                        <p:strVal val="visible"/>
                                      </p:to>
                                    </p:set>
                                    <p:anim calcmode="lin" valueType="num">
                                      <p:cBhvr>
                                        <p:cTn id="135" dur="500" fill="hold"/>
                                        <p:tgtEl>
                                          <p:spTgt spid="9"/>
                                        </p:tgtEl>
                                        <p:attrNameLst>
                                          <p:attrName>ppt_w</p:attrName>
                                        </p:attrNameLst>
                                      </p:cBhvr>
                                      <p:tavLst>
                                        <p:tav tm="0">
                                          <p:val>
                                            <p:fltVal val="0"/>
                                          </p:val>
                                        </p:tav>
                                        <p:tav tm="100000">
                                          <p:val>
                                            <p:strVal val="#ppt_w"/>
                                          </p:val>
                                        </p:tav>
                                      </p:tavLst>
                                    </p:anim>
                                    <p:anim calcmode="lin" valueType="num">
                                      <p:cBhvr>
                                        <p:cTn id="136" dur="500" fill="hold"/>
                                        <p:tgtEl>
                                          <p:spTgt spid="9"/>
                                        </p:tgtEl>
                                        <p:attrNameLst>
                                          <p:attrName>ppt_h</p:attrName>
                                        </p:attrNameLst>
                                      </p:cBhvr>
                                      <p:tavLst>
                                        <p:tav tm="0">
                                          <p:val>
                                            <p:fltVal val="0"/>
                                          </p:val>
                                        </p:tav>
                                        <p:tav tm="100000">
                                          <p:val>
                                            <p:strVal val="#ppt_h"/>
                                          </p:val>
                                        </p:tav>
                                      </p:tavLst>
                                    </p:anim>
                                    <p:animEffect transition="in" filter="fade">
                                      <p:cBhvr>
                                        <p:cTn id="137" dur="500"/>
                                        <p:tgtEl>
                                          <p:spTgt spid="9"/>
                                        </p:tgtEl>
                                      </p:cBhvr>
                                    </p:animEffect>
                                  </p:childTnLst>
                                </p:cTn>
                              </p:par>
                            </p:childTnLst>
                          </p:cTn>
                        </p:par>
                        <p:par>
                          <p:cTn id="138" fill="hold" nodeType="afterGroup">
                            <p:stCondLst>
                              <p:cond delay="500"/>
                            </p:stCondLst>
                            <p:childTnLst>
                              <p:par>
                                <p:cTn id="139" presetID="53" presetClass="entr" presetSubtype="16" fill="hold" nodeType="afterEffect">
                                  <p:stCondLst>
                                    <p:cond delay="0"/>
                                  </p:stCondLst>
                                  <p:childTnLst>
                                    <p:set>
                                      <p:cBhvr>
                                        <p:cTn id="140" dur="1" fill="hold">
                                          <p:stCondLst>
                                            <p:cond delay="0"/>
                                          </p:stCondLst>
                                        </p:cTn>
                                        <p:tgtEl>
                                          <p:spTgt spid="14"/>
                                        </p:tgtEl>
                                        <p:attrNameLst>
                                          <p:attrName>style.visibility</p:attrName>
                                        </p:attrNameLst>
                                      </p:cBhvr>
                                      <p:to>
                                        <p:strVal val="visible"/>
                                      </p:to>
                                    </p:set>
                                    <p:anim calcmode="lin" valueType="num">
                                      <p:cBhvr>
                                        <p:cTn id="141" dur="500" fill="hold"/>
                                        <p:tgtEl>
                                          <p:spTgt spid="14"/>
                                        </p:tgtEl>
                                        <p:attrNameLst>
                                          <p:attrName>ppt_w</p:attrName>
                                        </p:attrNameLst>
                                      </p:cBhvr>
                                      <p:tavLst>
                                        <p:tav tm="0">
                                          <p:val>
                                            <p:fltVal val="0"/>
                                          </p:val>
                                        </p:tav>
                                        <p:tav tm="100000">
                                          <p:val>
                                            <p:strVal val="#ppt_w"/>
                                          </p:val>
                                        </p:tav>
                                      </p:tavLst>
                                    </p:anim>
                                    <p:anim calcmode="lin" valueType="num">
                                      <p:cBhvr>
                                        <p:cTn id="142" dur="500" fill="hold"/>
                                        <p:tgtEl>
                                          <p:spTgt spid="14"/>
                                        </p:tgtEl>
                                        <p:attrNameLst>
                                          <p:attrName>ppt_h</p:attrName>
                                        </p:attrNameLst>
                                      </p:cBhvr>
                                      <p:tavLst>
                                        <p:tav tm="0">
                                          <p:val>
                                            <p:fltVal val="0"/>
                                          </p:val>
                                        </p:tav>
                                        <p:tav tm="100000">
                                          <p:val>
                                            <p:strVal val="#ppt_h"/>
                                          </p:val>
                                        </p:tav>
                                      </p:tavLst>
                                    </p:anim>
                                    <p:animEffect transition="in" filter="fade">
                                      <p:cBhvr>
                                        <p:cTn id="143" dur="500"/>
                                        <p:tgtEl>
                                          <p:spTgt spid="14"/>
                                        </p:tgtEl>
                                      </p:cBhvr>
                                    </p:animEffect>
                                  </p:childTnLst>
                                </p:cTn>
                              </p:par>
                            </p:childTnLst>
                          </p:cTn>
                        </p:par>
                        <p:par>
                          <p:cTn id="144" fill="hold" nodeType="afterGroup">
                            <p:stCondLst>
                              <p:cond delay="1000"/>
                            </p:stCondLst>
                            <p:childTnLst>
                              <p:par>
                                <p:cTn id="145" presetID="42" presetClass="path" presetSubtype="0" accel="50000" decel="50000" fill="hold" nodeType="afterEffect">
                                  <p:stCondLst>
                                    <p:cond delay="0"/>
                                  </p:stCondLst>
                                  <p:childTnLst>
                                    <p:animMotion origin="layout" path="M 2.5E-6 2.59259E-6 L 0.00451 0.10926 " pathEditMode="relative" rAng="0" ptsTypes="AA">
                                      <p:cBhvr>
                                        <p:cTn id="146" dur="2000" fill="hold"/>
                                        <p:tgtEl>
                                          <p:spTgt spid="14"/>
                                        </p:tgtEl>
                                        <p:attrNameLst>
                                          <p:attrName>ppt_x</p:attrName>
                                          <p:attrName>ppt_y</p:attrName>
                                        </p:attrNameLst>
                                      </p:cBhvr>
                                      <p:rCtr x="226" y="5463"/>
                                    </p:animMotion>
                                  </p:childTnLst>
                                </p:cTn>
                              </p:par>
                            </p:childTnLst>
                          </p:cTn>
                        </p:par>
                        <p:par>
                          <p:cTn id="147" fill="hold" nodeType="afterGroup">
                            <p:stCondLst>
                              <p:cond delay="3000"/>
                            </p:stCondLst>
                            <p:childTnLst>
                              <p:par>
                                <p:cTn id="148" presetID="53" presetClass="entr" presetSubtype="16" fill="hold" nodeType="afterEffect">
                                  <p:stCondLst>
                                    <p:cond delay="0"/>
                                  </p:stCondLst>
                                  <p:childTnLst>
                                    <p:set>
                                      <p:cBhvr>
                                        <p:cTn id="149" dur="1" fill="hold">
                                          <p:stCondLst>
                                            <p:cond delay="0"/>
                                          </p:stCondLst>
                                        </p:cTn>
                                        <p:tgtEl>
                                          <p:spTgt spid="16"/>
                                        </p:tgtEl>
                                        <p:attrNameLst>
                                          <p:attrName>style.visibility</p:attrName>
                                        </p:attrNameLst>
                                      </p:cBhvr>
                                      <p:to>
                                        <p:strVal val="visible"/>
                                      </p:to>
                                    </p:set>
                                    <p:anim calcmode="lin" valueType="num">
                                      <p:cBhvr>
                                        <p:cTn id="150" dur="500" fill="hold"/>
                                        <p:tgtEl>
                                          <p:spTgt spid="16"/>
                                        </p:tgtEl>
                                        <p:attrNameLst>
                                          <p:attrName>ppt_w</p:attrName>
                                        </p:attrNameLst>
                                      </p:cBhvr>
                                      <p:tavLst>
                                        <p:tav tm="0">
                                          <p:val>
                                            <p:fltVal val="0"/>
                                          </p:val>
                                        </p:tav>
                                        <p:tav tm="100000">
                                          <p:val>
                                            <p:strVal val="#ppt_w"/>
                                          </p:val>
                                        </p:tav>
                                      </p:tavLst>
                                    </p:anim>
                                    <p:anim calcmode="lin" valueType="num">
                                      <p:cBhvr>
                                        <p:cTn id="151" dur="500" fill="hold"/>
                                        <p:tgtEl>
                                          <p:spTgt spid="16"/>
                                        </p:tgtEl>
                                        <p:attrNameLst>
                                          <p:attrName>ppt_h</p:attrName>
                                        </p:attrNameLst>
                                      </p:cBhvr>
                                      <p:tavLst>
                                        <p:tav tm="0">
                                          <p:val>
                                            <p:fltVal val="0"/>
                                          </p:val>
                                        </p:tav>
                                        <p:tav tm="100000">
                                          <p:val>
                                            <p:strVal val="#ppt_h"/>
                                          </p:val>
                                        </p:tav>
                                      </p:tavLst>
                                    </p:anim>
                                    <p:animEffect transition="in" filter="fade">
                                      <p:cBhvr>
                                        <p:cTn id="15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400" b="1" dirty="0" smtClean="0">
                <a:solidFill>
                  <a:srgbClr val="FFC000"/>
                </a:solidFill>
              </a:rPr>
              <a:t>Common file types</a:t>
            </a:r>
            <a:endParaRPr lang="en-US" sz="4400" b="1" dirty="0">
              <a:solidFill>
                <a:srgbClr val="FFC000"/>
              </a:solidFill>
            </a:endParaRPr>
          </a:p>
        </p:txBody>
      </p:sp>
      <p:pic>
        <p:nvPicPr>
          <p:cNvPr id="4" name="Content Placeholder 3"/>
          <p:cNvPicPr>
            <a:picLocks noGrp="1" noChangeAspect="1"/>
          </p:cNvPicPr>
          <p:nvPr>
            <p:ph sz="quarter" idx="13"/>
          </p:nvPr>
        </p:nvPicPr>
        <p:blipFill>
          <a:blip r:embed="rId3">
            <a:extLst>
              <a:ext uri="{28A0092B-C50C-407E-A947-70E740481C1C}">
                <a14:useLocalDpi xmlns:a14="http://schemas.microsoft.com/office/drawing/2010/main" val="0"/>
              </a:ext>
            </a:extLst>
          </a:blip>
          <a:srcRect/>
          <a:stretch>
            <a:fillRect/>
          </a:stretch>
        </p:blipFill>
        <p:spPr bwMode="auto">
          <a:xfrm>
            <a:off x="3203575" y="1773238"/>
            <a:ext cx="2736850" cy="3586162"/>
          </a:xfrm>
        </p:spPr>
      </p:pic>
      <p:pic>
        <p:nvPicPr>
          <p:cNvPr id="6" name="Content Placeholder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01658" y="260648"/>
            <a:ext cx="590822" cy="72008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400" b="1" dirty="0" smtClean="0">
                <a:solidFill>
                  <a:srgbClr val="FFC000"/>
                </a:solidFill>
              </a:rPr>
              <a:t>Common file types</a:t>
            </a:r>
            <a:endParaRPr lang="en-US" sz="4400" b="1" dirty="0">
              <a:solidFill>
                <a:srgbClr val="FFC000"/>
              </a:solidFill>
            </a:endParaRPr>
          </a:p>
        </p:txBody>
      </p:sp>
      <p:pic>
        <p:nvPicPr>
          <p:cNvPr id="4" name="Content Placeholder 3"/>
          <p:cNvPicPr>
            <a:picLocks noGrp="1" noChangeAspect="1"/>
          </p:cNvPicPr>
          <p:nvPr>
            <p:ph sz="quarter" idx="13"/>
          </p:nvPr>
        </p:nvPicPr>
        <p:blipFill>
          <a:blip r:embed="rId3">
            <a:extLst>
              <a:ext uri="{28A0092B-C50C-407E-A947-70E740481C1C}">
                <a14:useLocalDpi xmlns:a14="http://schemas.microsoft.com/office/drawing/2010/main" val="0"/>
              </a:ext>
            </a:extLst>
          </a:blip>
          <a:srcRect/>
          <a:stretch>
            <a:fillRect/>
          </a:stretch>
        </p:blipFill>
        <p:spPr bwMode="auto">
          <a:xfrm>
            <a:off x="1536700" y="1624013"/>
            <a:ext cx="1101725" cy="1373187"/>
          </a:xfr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194050" y="1628775"/>
            <a:ext cx="1066800"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849813" y="1655763"/>
            <a:ext cx="1152525" cy="134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577013" y="1655763"/>
            <a:ext cx="1090612" cy="134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2422525" y="3409950"/>
            <a:ext cx="107950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4086225" y="3429000"/>
            <a:ext cx="1049338"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5662613" y="3429000"/>
            <a:ext cx="1212850"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Content Placeholder 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301658" y="260648"/>
            <a:ext cx="590822" cy="72008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16"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500" fill="hold"/>
                                        <p:tgtEl>
                                          <p:spTgt spid="6"/>
                                        </p:tgtEl>
                                        <p:attrNameLst>
                                          <p:attrName>ppt_w</p:attrName>
                                        </p:attrNameLst>
                                      </p:cBhvr>
                                      <p:tavLst>
                                        <p:tav tm="0">
                                          <p:val>
                                            <p:fltVal val="0"/>
                                          </p:val>
                                        </p:tav>
                                        <p:tav tm="100000">
                                          <p:val>
                                            <p:strVal val="#ppt_w"/>
                                          </p:val>
                                        </p:tav>
                                      </p:tavLst>
                                    </p:anim>
                                    <p:anim calcmode="lin" valueType="num">
                                      <p:cBhvr>
                                        <p:cTn id="22" dur="500" fill="hold"/>
                                        <p:tgtEl>
                                          <p:spTgt spid="6"/>
                                        </p:tgtEl>
                                        <p:attrNameLst>
                                          <p:attrName>ppt_h</p:attrName>
                                        </p:attrNameLst>
                                      </p:cBhvr>
                                      <p:tavLst>
                                        <p:tav tm="0">
                                          <p:val>
                                            <p:fltVal val="0"/>
                                          </p:val>
                                        </p:tav>
                                        <p:tav tm="100000">
                                          <p:val>
                                            <p:strVal val="#ppt_h"/>
                                          </p:val>
                                        </p:tav>
                                      </p:tavLst>
                                    </p:anim>
                                    <p:animEffect transition="in" filter="fade">
                                      <p:cBhvr>
                                        <p:cTn id="23" dur="500"/>
                                        <p:tgtEl>
                                          <p:spTgt spid="6"/>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3" presetClass="entr" presetSubtype="16" fill="hold"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500" fill="hold"/>
                                        <p:tgtEl>
                                          <p:spTgt spid="7"/>
                                        </p:tgtEl>
                                        <p:attrNameLst>
                                          <p:attrName>ppt_w</p:attrName>
                                        </p:attrNameLst>
                                      </p:cBhvr>
                                      <p:tavLst>
                                        <p:tav tm="0">
                                          <p:val>
                                            <p:fltVal val="0"/>
                                          </p:val>
                                        </p:tav>
                                        <p:tav tm="100000">
                                          <p:val>
                                            <p:strVal val="#ppt_w"/>
                                          </p:val>
                                        </p:tav>
                                      </p:tavLst>
                                    </p:anim>
                                    <p:anim calcmode="lin" valueType="num">
                                      <p:cBhvr>
                                        <p:cTn id="29" dur="500" fill="hold"/>
                                        <p:tgtEl>
                                          <p:spTgt spid="7"/>
                                        </p:tgtEl>
                                        <p:attrNameLst>
                                          <p:attrName>ppt_h</p:attrName>
                                        </p:attrNameLst>
                                      </p:cBhvr>
                                      <p:tavLst>
                                        <p:tav tm="0">
                                          <p:val>
                                            <p:fltVal val="0"/>
                                          </p:val>
                                        </p:tav>
                                        <p:tav tm="100000">
                                          <p:val>
                                            <p:strVal val="#ppt_h"/>
                                          </p:val>
                                        </p:tav>
                                      </p:tavLst>
                                    </p:anim>
                                    <p:animEffect transition="in" filter="fade">
                                      <p:cBhvr>
                                        <p:cTn id="30" dur="500"/>
                                        <p:tgtEl>
                                          <p:spTgt spid="7"/>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3" presetClass="entr" presetSubtype="16" fill="hold"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p:cTn id="35" dur="500" fill="hold"/>
                                        <p:tgtEl>
                                          <p:spTgt spid="8"/>
                                        </p:tgtEl>
                                        <p:attrNameLst>
                                          <p:attrName>ppt_w</p:attrName>
                                        </p:attrNameLst>
                                      </p:cBhvr>
                                      <p:tavLst>
                                        <p:tav tm="0">
                                          <p:val>
                                            <p:fltVal val="0"/>
                                          </p:val>
                                        </p:tav>
                                        <p:tav tm="100000">
                                          <p:val>
                                            <p:strVal val="#ppt_w"/>
                                          </p:val>
                                        </p:tav>
                                      </p:tavLst>
                                    </p:anim>
                                    <p:anim calcmode="lin" valueType="num">
                                      <p:cBhvr>
                                        <p:cTn id="36" dur="500" fill="hold"/>
                                        <p:tgtEl>
                                          <p:spTgt spid="8"/>
                                        </p:tgtEl>
                                        <p:attrNameLst>
                                          <p:attrName>ppt_h</p:attrName>
                                        </p:attrNameLst>
                                      </p:cBhvr>
                                      <p:tavLst>
                                        <p:tav tm="0">
                                          <p:val>
                                            <p:fltVal val="0"/>
                                          </p:val>
                                        </p:tav>
                                        <p:tav tm="100000">
                                          <p:val>
                                            <p:strVal val="#ppt_h"/>
                                          </p:val>
                                        </p:tav>
                                      </p:tavLst>
                                    </p:anim>
                                    <p:animEffect transition="in" filter="fade">
                                      <p:cBhvr>
                                        <p:cTn id="37" dur="500"/>
                                        <p:tgtEl>
                                          <p:spTgt spid="8"/>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3" presetClass="entr" presetSubtype="16" fill="hold" nodeType="clickEffect">
                                  <p:stCondLst>
                                    <p:cond delay="0"/>
                                  </p:stCondLst>
                                  <p:childTnLst>
                                    <p:set>
                                      <p:cBhvr>
                                        <p:cTn id="41" dur="1" fill="hold">
                                          <p:stCondLst>
                                            <p:cond delay="0"/>
                                          </p:stCondLst>
                                        </p:cTn>
                                        <p:tgtEl>
                                          <p:spTgt spid="9"/>
                                        </p:tgtEl>
                                        <p:attrNameLst>
                                          <p:attrName>style.visibility</p:attrName>
                                        </p:attrNameLst>
                                      </p:cBhvr>
                                      <p:to>
                                        <p:strVal val="visible"/>
                                      </p:to>
                                    </p:set>
                                    <p:anim calcmode="lin" valueType="num">
                                      <p:cBhvr>
                                        <p:cTn id="42" dur="500" fill="hold"/>
                                        <p:tgtEl>
                                          <p:spTgt spid="9"/>
                                        </p:tgtEl>
                                        <p:attrNameLst>
                                          <p:attrName>ppt_w</p:attrName>
                                        </p:attrNameLst>
                                      </p:cBhvr>
                                      <p:tavLst>
                                        <p:tav tm="0">
                                          <p:val>
                                            <p:fltVal val="0"/>
                                          </p:val>
                                        </p:tav>
                                        <p:tav tm="100000">
                                          <p:val>
                                            <p:strVal val="#ppt_w"/>
                                          </p:val>
                                        </p:tav>
                                      </p:tavLst>
                                    </p:anim>
                                    <p:anim calcmode="lin" valueType="num">
                                      <p:cBhvr>
                                        <p:cTn id="43" dur="500" fill="hold"/>
                                        <p:tgtEl>
                                          <p:spTgt spid="9"/>
                                        </p:tgtEl>
                                        <p:attrNameLst>
                                          <p:attrName>ppt_h</p:attrName>
                                        </p:attrNameLst>
                                      </p:cBhvr>
                                      <p:tavLst>
                                        <p:tav tm="0">
                                          <p:val>
                                            <p:fltVal val="0"/>
                                          </p:val>
                                        </p:tav>
                                        <p:tav tm="100000">
                                          <p:val>
                                            <p:strVal val="#ppt_h"/>
                                          </p:val>
                                        </p:tav>
                                      </p:tavLst>
                                    </p:anim>
                                    <p:animEffect transition="in" filter="fade">
                                      <p:cBhvr>
                                        <p:cTn id="44" dur="500"/>
                                        <p:tgtEl>
                                          <p:spTgt spid="9"/>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53" presetClass="entr" presetSubtype="16" fill="hold"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p:cTn id="49" dur="500" fill="hold"/>
                                        <p:tgtEl>
                                          <p:spTgt spid="10"/>
                                        </p:tgtEl>
                                        <p:attrNameLst>
                                          <p:attrName>ppt_w</p:attrName>
                                        </p:attrNameLst>
                                      </p:cBhvr>
                                      <p:tavLst>
                                        <p:tav tm="0">
                                          <p:val>
                                            <p:fltVal val="0"/>
                                          </p:val>
                                        </p:tav>
                                        <p:tav tm="100000">
                                          <p:val>
                                            <p:strVal val="#ppt_w"/>
                                          </p:val>
                                        </p:tav>
                                      </p:tavLst>
                                    </p:anim>
                                    <p:anim calcmode="lin" valueType="num">
                                      <p:cBhvr>
                                        <p:cTn id="50" dur="500" fill="hold"/>
                                        <p:tgtEl>
                                          <p:spTgt spid="10"/>
                                        </p:tgtEl>
                                        <p:attrNameLst>
                                          <p:attrName>ppt_h</p:attrName>
                                        </p:attrNameLst>
                                      </p:cBhvr>
                                      <p:tavLst>
                                        <p:tav tm="0">
                                          <p:val>
                                            <p:fltVal val="0"/>
                                          </p:val>
                                        </p:tav>
                                        <p:tav tm="100000">
                                          <p:val>
                                            <p:strVal val="#ppt_h"/>
                                          </p:val>
                                        </p:tav>
                                      </p:tavLst>
                                    </p:anim>
                                    <p:animEffect transition="in" filter="fade">
                                      <p:cBhvr>
                                        <p:cTn id="5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400" b="1" dirty="0" smtClean="0">
                <a:solidFill>
                  <a:srgbClr val="FFC000"/>
                </a:solidFill>
              </a:rPr>
              <a:t>Common file types</a:t>
            </a:r>
            <a:endParaRPr lang="en-US" sz="4400" b="1" dirty="0">
              <a:solidFill>
                <a:srgbClr val="FFC000"/>
              </a:solidFill>
            </a:endParaRPr>
          </a:p>
        </p:txBody>
      </p:sp>
      <p:pic>
        <p:nvPicPr>
          <p:cNvPr id="4" name="Content Placeholder 3"/>
          <p:cNvPicPr>
            <a:picLocks noGrp="1" noChangeAspect="1"/>
          </p:cNvPicPr>
          <p:nvPr>
            <p:ph sz="quarter" idx="13"/>
          </p:nvPr>
        </p:nvPicPr>
        <p:blipFill>
          <a:blip r:embed="rId3">
            <a:extLst>
              <a:ext uri="{28A0092B-C50C-407E-A947-70E740481C1C}">
                <a14:useLocalDpi xmlns:a14="http://schemas.microsoft.com/office/drawing/2010/main" val="0"/>
              </a:ext>
            </a:extLst>
          </a:blip>
          <a:srcRect/>
          <a:stretch>
            <a:fillRect/>
          </a:stretch>
        </p:blipFill>
        <p:spPr bwMode="auto">
          <a:xfrm>
            <a:off x="1916113" y="1916113"/>
            <a:ext cx="1046162" cy="1368425"/>
          </a:xfr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995738" y="1916113"/>
            <a:ext cx="1127125"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092825" y="1916113"/>
            <a:ext cx="1216025"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2916238" y="4005263"/>
            <a:ext cx="1176337" cy="151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5132388" y="3989388"/>
            <a:ext cx="1169987" cy="152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Content Placeholder 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301658" y="260648"/>
            <a:ext cx="590822" cy="72008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16"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500" fill="hold"/>
                                        <p:tgtEl>
                                          <p:spTgt spid="6"/>
                                        </p:tgtEl>
                                        <p:attrNameLst>
                                          <p:attrName>ppt_w</p:attrName>
                                        </p:attrNameLst>
                                      </p:cBhvr>
                                      <p:tavLst>
                                        <p:tav tm="0">
                                          <p:val>
                                            <p:fltVal val="0"/>
                                          </p:val>
                                        </p:tav>
                                        <p:tav tm="100000">
                                          <p:val>
                                            <p:strVal val="#ppt_w"/>
                                          </p:val>
                                        </p:tav>
                                      </p:tavLst>
                                    </p:anim>
                                    <p:anim calcmode="lin" valueType="num">
                                      <p:cBhvr>
                                        <p:cTn id="22" dur="500" fill="hold"/>
                                        <p:tgtEl>
                                          <p:spTgt spid="6"/>
                                        </p:tgtEl>
                                        <p:attrNameLst>
                                          <p:attrName>ppt_h</p:attrName>
                                        </p:attrNameLst>
                                      </p:cBhvr>
                                      <p:tavLst>
                                        <p:tav tm="0">
                                          <p:val>
                                            <p:fltVal val="0"/>
                                          </p:val>
                                        </p:tav>
                                        <p:tav tm="100000">
                                          <p:val>
                                            <p:strVal val="#ppt_h"/>
                                          </p:val>
                                        </p:tav>
                                      </p:tavLst>
                                    </p:anim>
                                    <p:animEffect transition="in" filter="fade">
                                      <p:cBhvr>
                                        <p:cTn id="23" dur="500"/>
                                        <p:tgtEl>
                                          <p:spTgt spid="6"/>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3" presetClass="entr" presetSubtype="16" fill="hold"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500" fill="hold"/>
                                        <p:tgtEl>
                                          <p:spTgt spid="7"/>
                                        </p:tgtEl>
                                        <p:attrNameLst>
                                          <p:attrName>ppt_w</p:attrName>
                                        </p:attrNameLst>
                                      </p:cBhvr>
                                      <p:tavLst>
                                        <p:tav tm="0">
                                          <p:val>
                                            <p:fltVal val="0"/>
                                          </p:val>
                                        </p:tav>
                                        <p:tav tm="100000">
                                          <p:val>
                                            <p:strVal val="#ppt_w"/>
                                          </p:val>
                                        </p:tav>
                                      </p:tavLst>
                                    </p:anim>
                                    <p:anim calcmode="lin" valueType="num">
                                      <p:cBhvr>
                                        <p:cTn id="29" dur="500" fill="hold"/>
                                        <p:tgtEl>
                                          <p:spTgt spid="7"/>
                                        </p:tgtEl>
                                        <p:attrNameLst>
                                          <p:attrName>ppt_h</p:attrName>
                                        </p:attrNameLst>
                                      </p:cBhvr>
                                      <p:tavLst>
                                        <p:tav tm="0">
                                          <p:val>
                                            <p:fltVal val="0"/>
                                          </p:val>
                                        </p:tav>
                                        <p:tav tm="100000">
                                          <p:val>
                                            <p:strVal val="#ppt_h"/>
                                          </p:val>
                                        </p:tav>
                                      </p:tavLst>
                                    </p:anim>
                                    <p:animEffect transition="in" filter="fade">
                                      <p:cBhvr>
                                        <p:cTn id="30" dur="500"/>
                                        <p:tgtEl>
                                          <p:spTgt spid="7"/>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3" presetClass="entr" presetSubtype="16" fill="hold"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p:cTn id="35" dur="500" fill="hold"/>
                                        <p:tgtEl>
                                          <p:spTgt spid="8"/>
                                        </p:tgtEl>
                                        <p:attrNameLst>
                                          <p:attrName>ppt_w</p:attrName>
                                        </p:attrNameLst>
                                      </p:cBhvr>
                                      <p:tavLst>
                                        <p:tav tm="0">
                                          <p:val>
                                            <p:fltVal val="0"/>
                                          </p:val>
                                        </p:tav>
                                        <p:tav tm="100000">
                                          <p:val>
                                            <p:strVal val="#ppt_w"/>
                                          </p:val>
                                        </p:tav>
                                      </p:tavLst>
                                    </p:anim>
                                    <p:anim calcmode="lin" valueType="num">
                                      <p:cBhvr>
                                        <p:cTn id="36" dur="500" fill="hold"/>
                                        <p:tgtEl>
                                          <p:spTgt spid="8"/>
                                        </p:tgtEl>
                                        <p:attrNameLst>
                                          <p:attrName>ppt_h</p:attrName>
                                        </p:attrNameLst>
                                      </p:cBhvr>
                                      <p:tavLst>
                                        <p:tav tm="0">
                                          <p:val>
                                            <p:fltVal val="0"/>
                                          </p:val>
                                        </p:tav>
                                        <p:tav tm="100000">
                                          <p:val>
                                            <p:strVal val="#ppt_h"/>
                                          </p:val>
                                        </p:tav>
                                      </p:tavLst>
                                    </p:anim>
                                    <p:animEffect transition="in" filter="fade">
                                      <p:cBhvr>
                                        <p:cTn id="3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73113"/>
            <a:ext cx="7924800" cy="1143000"/>
          </a:xfrm>
        </p:spPr>
        <p:txBody>
          <a:bodyPr/>
          <a:lstStyle/>
          <a:p>
            <a:pPr algn="ctr" eaLnBrk="1" fontAlgn="auto" hangingPunct="1">
              <a:spcAft>
                <a:spcPts val="0"/>
              </a:spcAft>
              <a:defRPr/>
            </a:pPr>
            <a:r>
              <a:rPr lang="en-US" sz="4400" b="1" dirty="0" smtClean="0">
                <a:solidFill>
                  <a:srgbClr val="FFC000"/>
                </a:solidFill>
              </a:rPr>
              <a:t>The end</a:t>
            </a:r>
            <a:endParaRPr lang="en-US" sz="4400" b="1" dirty="0">
              <a:solidFill>
                <a:srgbClr val="FFC000"/>
              </a:solidFill>
            </a:endParaRPr>
          </a:p>
        </p:txBody>
      </p:sp>
      <p:sp>
        <p:nvSpPr>
          <p:cNvPr id="27651" name="Content Placeholder 2"/>
          <p:cNvSpPr>
            <a:spLocks noGrp="1"/>
          </p:cNvSpPr>
          <p:nvPr>
            <p:ph sz="quarter" idx="13"/>
          </p:nvPr>
        </p:nvSpPr>
        <p:spPr/>
        <p:txBody>
          <a:bodyPr/>
          <a:lstStyle/>
          <a:p>
            <a:pPr marL="0" indent="0" eaLnBrk="1" fontAlgn="auto" hangingPunct="1">
              <a:buFont typeface="Arial" charset="0"/>
              <a:buNone/>
              <a:defRPr/>
            </a:pPr>
            <a:endParaRPr lang="en-US" altLang="en-US" dirty="0" smtClean="0">
              <a:cs typeface="Arial" charset="0"/>
            </a:endParaRPr>
          </a:p>
          <a:p>
            <a:pPr marL="0" indent="0" eaLnBrk="1" fontAlgn="auto" hangingPunct="1">
              <a:buFont typeface="Arial" charset="0"/>
              <a:buNone/>
              <a:defRPr/>
            </a:pPr>
            <a:endParaRPr lang="en-US" altLang="en-US" dirty="0" smtClean="0">
              <a:cs typeface="Arial" charset="0"/>
            </a:endParaRPr>
          </a:p>
          <a:p>
            <a:pPr marL="0" indent="0" eaLnBrk="1" fontAlgn="auto" hangingPunct="1">
              <a:buFont typeface="Arial" charset="0"/>
              <a:buNone/>
              <a:defRPr/>
            </a:pPr>
            <a:endParaRPr lang="en-US" altLang="en-US" dirty="0" smtClean="0">
              <a:cs typeface="Arial" charset="0"/>
            </a:endParaRPr>
          </a:p>
          <a:p>
            <a:pPr marL="0" indent="0" eaLnBrk="1" fontAlgn="auto" hangingPunct="1">
              <a:buFont typeface="Arial" charset="0"/>
              <a:buNone/>
              <a:defRPr/>
            </a:pPr>
            <a:endParaRPr lang="en-US" altLang="en-US" dirty="0" smtClean="0">
              <a:cs typeface="Arial" charset="0"/>
            </a:endParaRPr>
          </a:p>
        </p:txBody>
      </p:sp>
      <p:pic>
        <p:nvPicPr>
          <p:cNvPr id="6"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14800" y="2636912"/>
            <a:ext cx="864096" cy="105314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400" b="1" dirty="0" smtClean="0">
                <a:solidFill>
                  <a:srgbClr val="FFC000"/>
                </a:solidFill>
              </a:rPr>
              <a:t>Lecture outline</a:t>
            </a:r>
            <a:endParaRPr lang="en-US" sz="4400" b="1" dirty="0">
              <a:solidFill>
                <a:srgbClr val="FFC000"/>
              </a:solidFill>
            </a:endParaRPr>
          </a:p>
        </p:txBody>
      </p:sp>
      <p:sp>
        <p:nvSpPr>
          <p:cNvPr id="3" name="Content Placeholder 2"/>
          <p:cNvSpPr>
            <a:spLocks noGrp="1"/>
          </p:cNvSpPr>
          <p:nvPr>
            <p:ph sz="quarter" idx="13"/>
          </p:nvPr>
        </p:nvSpPr>
        <p:spPr/>
        <p:txBody>
          <a:bodyPr/>
          <a:lstStyle/>
          <a:p>
            <a:pPr>
              <a:defRPr/>
            </a:pPr>
            <a:r>
              <a:rPr lang="en-US" sz="3200" b="1" dirty="0" smtClean="0"/>
              <a:t>Windows Tools</a:t>
            </a:r>
          </a:p>
          <a:p>
            <a:pPr lvl="1">
              <a:defRPr/>
            </a:pPr>
            <a:r>
              <a:rPr lang="en-US" sz="3200" b="1" dirty="0" smtClean="0"/>
              <a:t>My Computer</a:t>
            </a:r>
          </a:p>
          <a:p>
            <a:pPr lvl="1">
              <a:defRPr/>
            </a:pPr>
            <a:r>
              <a:rPr lang="en-US" sz="3200" b="1" dirty="0" smtClean="0"/>
              <a:t>Control Panel</a:t>
            </a:r>
          </a:p>
          <a:p>
            <a:pPr lvl="1">
              <a:defRPr/>
            </a:pPr>
            <a:r>
              <a:rPr lang="en-US" sz="3200" b="1" dirty="0" smtClean="0"/>
              <a:t>Accessories</a:t>
            </a:r>
          </a:p>
          <a:p>
            <a:pPr marL="457200" lvl="1" indent="0">
              <a:buFont typeface="Arial" charset="0"/>
              <a:buNone/>
              <a:defRPr/>
            </a:pPr>
            <a:endParaRPr lang="en-US" sz="3200" b="1" dirty="0" smtClean="0"/>
          </a:p>
          <a:p>
            <a:pPr lvl="1">
              <a:defRPr/>
            </a:pPr>
            <a:endParaRPr lang="en-US" sz="3200" b="1" dirty="0" smtClean="0"/>
          </a:p>
          <a:p>
            <a:pPr lvl="1">
              <a:defRPr/>
            </a:pPr>
            <a:endParaRPr lang="en-US" sz="3200" b="1" dirty="0" smtClean="0"/>
          </a:p>
          <a:p>
            <a:pPr>
              <a:defRPr/>
            </a:pPr>
            <a:endParaRPr lang="en-US" sz="3200" dirty="0"/>
          </a:p>
        </p:txBody>
      </p:sp>
      <p:pic>
        <p:nvPicPr>
          <p:cNvPr id="4"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1658" y="260648"/>
            <a:ext cx="590822" cy="72008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400" b="1" dirty="0" smtClean="0">
                <a:solidFill>
                  <a:srgbClr val="FFC000"/>
                </a:solidFill>
              </a:rPr>
              <a:t>Lecture outline</a:t>
            </a:r>
            <a:endParaRPr lang="en-US" sz="4400" b="1" dirty="0">
              <a:solidFill>
                <a:srgbClr val="FFC000"/>
              </a:solidFill>
            </a:endParaRPr>
          </a:p>
        </p:txBody>
      </p:sp>
      <p:sp>
        <p:nvSpPr>
          <p:cNvPr id="3" name="Content Placeholder 2"/>
          <p:cNvSpPr>
            <a:spLocks noGrp="1"/>
          </p:cNvSpPr>
          <p:nvPr>
            <p:ph sz="quarter" idx="13"/>
          </p:nvPr>
        </p:nvSpPr>
        <p:spPr/>
        <p:txBody>
          <a:bodyPr/>
          <a:lstStyle/>
          <a:p>
            <a:pPr>
              <a:defRPr/>
            </a:pPr>
            <a:r>
              <a:rPr lang="en-US" sz="3200" b="1" dirty="0" smtClean="0"/>
              <a:t>Files and Folders</a:t>
            </a:r>
          </a:p>
          <a:p>
            <a:pPr lvl="1">
              <a:defRPr/>
            </a:pPr>
            <a:r>
              <a:rPr lang="en-US" sz="3200" b="1" dirty="0" smtClean="0"/>
              <a:t>Display</a:t>
            </a:r>
          </a:p>
          <a:p>
            <a:pPr lvl="1">
              <a:defRPr/>
            </a:pPr>
            <a:r>
              <a:rPr lang="en-US" sz="3200" b="1" dirty="0" smtClean="0"/>
              <a:t>Sorting</a:t>
            </a:r>
          </a:p>
          <a:p>
            <a:pPr lvl="1">
              <a:defRPr/>
            </a:pPr>
            <a:r>
              <a:rPr lang="en-US" sz="3200" b="1" dirty="0" smtClean="0"/>
              <a:t>File Compression</a:t>
            </a:r>
          </a:p>
          <a:p>
            <a:pPr lvl="1">
              <a:defRPr/>
            </a:pPr>
            <a:r>
              <a:rPr lang="en-US" sz="3200" b="1" dirty="0" smtClean="0"/>
              <a:t>Searching</a:t>
            </a:r>
          </a:p>
          <a:p>
            <a:pPr lvl="1">
              <a:defRPr/>
            </a:pPr>
            <a:r>
              <a:rPr lang="en-US" sz="3200" b="1" dirty="0" smtClean="0"/>
              <a:t>Creating Shortcuts</a:t>
            </a:r>
          </a:p>
          <a:p>
            <a:pPr marL="457200" lvl="1" indent="0">
              <a:buFont typeface="Arial" charset="0"/>
              <a:buNone/>
              <a:defRPr/>
            </a:pPr>
            <a:endParaRPr lang="en-US" sz="3200" b="1" dirty="0" smtClean="0"/>
          </a:p>
          <a:p>
            <a:pPr lvl="1">
              <a:defRPr/>
            </a:pPr>
            <a:endParaRPr lang="en-US" sz="3200" b="1" dirty="0" smtClean="0"/>
          </a:p>
          <a:p>
            <a:pPr lvl="1">
              <a:defRPr/>
            </a:pPr>
            <a:endParaRPr lang="en-US" sz="3200" b="1" dirty="0" smtClean="0"/>
          </a:p>
          <a:p>
            <a:pPr>
              <a:defRPr/>
            </a:pPr>
            <a:endParaRPr lang="en-US" sz="3200" dirty="0"/>
          </a:p>
        </p:txBody>
      </p:sp>
      <p:pic>
        <p:nvPicPr>
          <p:cNvPr id="4"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1658" y="260648"/>
            <a:ext cx="590822" cy="72008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400" b="1" dirty="0" smtClean="0">
                <a:solidFill>
                  <a:srgbClr val="FFC000"/>
                </a:solidFill>
              </a:rPr>
              <a:t>Lecture outline</a:t>
            </a:r>
            <a:endParaRPr lang="en-US" sz="4400" b="1" dirty="0">
              <a:solidFill>
                <a:srgbClr val="FFC000"/>
              </a:solidFill>
            </a:endParaRPr>
          </a:p>
        </p:txBody>
      </p:sp>
      <p:sp>
        <p:nvSpPr>
          <p:cNvPr id="3" name="Content Placeholder 2"/>
          <p:cNvSpPr>
            <a:spLocks noGrp="1"/>
          </p:cNvSpPr>
          <p:nvPr>
            <p:ph sz="quarter" idx="13"/>
          </p:nvPr>
        </p:nvSpPr>
        <p:spPr/>
        <p:txBody>
          <a:bodyPr/>
          <a:lstStyle/>
          <a:p>
            <a:pPr>
              <a:defRPr/>
            </a:pPr>
            <a:r>
              <a:rPr lang="en-US" sz="3200" b="1" dirty="0"/>
              <a:t>Formatting</a:t>
            </a:r>
          </a:p>
          <a:p>
            <a:pPr>
              <a:defRPr/>
            </a:pPr>
            <a:r>
              <a:rPr lang="en-US" sz="3200" b="1" dirty="0" smtClean="0"/>
              <a:t>Defragmentation</a:t>
            </a:r>
            <a:endParaRPr lang="en-US" sz="3200" b="1" dirty="0"/>
          </a:p>
          <a:p>
            <a:pPr>
              <a:defRPr/>
            </a:pPr>
            <a:r>
              <a:rPr lang="en-US" sz="3200" b="1" dirty="0" smtClean="0"/>
              <a:t>Common File Types</a:t>
            </a:r>
          </a:p>
          <a:p>
            <a:pPr>
              <a:defRPr/>
            </a:pPr>
            <a:r>
              <a:rPr lang="en-US" sz="3200" b="1" smtClean="0"/>
              <a:t>Important key shortcuts </a:t>
            </a:r>
            <a:r>
              <a:rPr lang="en-US" sz="3200" b="1" dirty="0" smtClean="0"/>
              <a:t>(Abbreviations)</a:t>
            </a:r>
          </a:p>
          <a:p>
            <a:pPr marL="457200" lvl="1" indent="0">
              <a:buFont typeface="Arial" charset="0"/>
              <a:buNone/>
              <a:defRPr/>
            </a:pPr>
            <a:endParaRPr lang="en-US" sz="3200" b="1" dirty="0" smtClean="0"/>
          </a:p>
          <a:p>
            <a:pPr lvl="1">
              <a:defRPr/>
            </a:pPr>
            <a:endParaRPr lang="en-US" sz="3200" b="1" dirty="0" smtClean="0"/>
          </a:p>
          <a:p>
            <a:pPr lvl="1">
              <a:defRPr/>
            </a:pPr>
            <a:endParaRPr lang="en-US" sz="3200" b="1" dirty="0" smtClean="0"/>
          </a:p>
          <a:p>
            <a:pPr>
              <a:defRPr/>
            </a:pPr>
            <a:endParaRPr lang="en-US" sz="3200" dirty="0"/>
          </a:p>
        </p:txBody>
      </p:sp>
      <p:pic>
        <p:nvPicPr>
          <p:cNvPr id="4"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1658" y="260648"/>
            <a:ext cx="590822" cy="72008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400" b="1" dirty="0" smtClean="0">
                <a:solidFill>
                  <a:srgbClr val="FFC000"/>
                </a:solidFill>
              </a:rPr>
              <a:t>Learning outcomes</a:t>
            </a:r>
            <a:endParaRPr lang="en-US" sz="4400" b="1" dirty="0">
              <a:solidFill>
                <a:srgbClr val="FFC000"/>
              </a:solidFill>
            </a:endParaRPr>
          </a:p>
        </p:txBody>
      </p:sp>
      <p:sp>
        <p:nvSpPr>
          <p:cNvPr id="3" name="Content Placeholder 2"/>
          <p:cNvSpPr>
            <a:spLocks noGrp="1"/>
          </p:cNvSpPr>
          <p:nvPr>
            <p:ph sz="quarter" idx="13"/>
          </p:nvPr>
        </p:nvSpPr>
        <p:spPr/>
        <p:txBody>
          <a:bodyPr/>
          <a:lstStyle/>
          <a:p>
            <a:pPr>
              <a:defRPr/>
            </a:pPr>
            <a:r>
              <a:rPr lang="en-US" sz="3200" b="1" dirty="0" smtClean="0"/>
              <a:t>Learn how to work on some common tools of Windows 7, such as Control Panel and Accessories.</a:t>
            </a:r>
          </a:p>
          <a:p>
            <a:pPr>
              <a:defRPr/>
            </a:pPr>
            <a:r>
              <a:rPr lang="en-US" sz="3200" b="1" dirty="0" smtClean="0"/>
              <a:t>Learn how to apply extra operations on Files and folders, such as displaying them in several ways, sorting them, compressing them, …etc.</a:t>
            </a:r>
          </a:p>
          <a:p>
            <a:pPr>
              <a:defRPr/>
            </a:pPr>
            <a:endParaRPr lang="en-US" sz="3200" b="1" dirty="0" smtClean="0"/>
          </a:p>
          <a:p>
            <a:pPr>
              <a:defRPr/>
            </a:pPr>
            <a:endParaRPr lang="en-US" sz="3200" b="1" dirty="0" smtClean="0"/>
          </a:p>
        </p:txBody>
      </p:sp>
      <p:pic>
        <p:nvPicPr>
          <p:cNvPr id="4"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1658" y="260648"/>
            <a:ext cx="590822" cy="72008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400" b="1" dirty="0" smtClean="0">
                <a:solidFill>
                  <a:srgbClr val="FFC000"/>
                </a:solidFill>
              </a:rPr>
              <a:t>Learning outcomes</a:t>
            </a:r>
            <a:endParaRPr lang="en-US" sz="4400" b="1" dirty="0">
              <a:solidFill>
                <a:srgbClr val="FFC000"/>
              </a:solidFill>
            </a:endParaRPr>
          </a:p>
        </p:txBody>
      </p:sp>
      <p:sp>
        <p:nvSpPr>
          <p:cNvPr id="3" name="Content Placeholder 2"/>
          <p:cNvSpPr>
            <a:spLocks noGrp="1"/>
          </p:cNvSpPr>
          <p:nvPr>
            <p:ph sz="quarter" idx="13"/>
          </p:nvPr>
        </p:nvSpPr>
        <p:spPr/>
        <p:txBody>
          <a:bodyPr/>
          <a:lstStyle/>
          <a:p>
            <a:pPr>
              <a:defRPr/>
            </a:pPr>
            <a:r>
              <a:rPr lang="en-US" sz="3200" b="1" dirty="0" smtClean="0"/>
              <a:t>Learn how to apply formatting and defragmentation of a certain drive.</a:t>
            </a:r>
          </a:p>
          <a:p>
            <a:pPr>
              <a:defRPr/>
            </a:pPr>
            <a:r>
              <a:rPr lang="en-US" sz="3200" b="1" dirty="0" smtClean="0"/>
              <a:t>Learn some common file types used in a computer system, and some most frequently used key shortcuts.</a:t>
            </a:r>
          </a:p>
          <a:p>
            <a:pPr>
              <a:defRPr/>
            </a:pPr>
            <a:endParaRPr lang="en-US" sz="3200" b="1" dirty="0" smtClean="0"/>
          </a:p>
          <a:p>
            <a:pPr>
              <a:defRPr/>
            </a:pPr>
            <a:endParaRPr lang="en-US" sz="3200" b="1" dirty="0" smtClean="0"/>
          </a:p>
        </p:txBody>
      </p:sp>
      <p:pic>
        <p:nvPicPr>
          <p:cNvPr id="4"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1658" y="260648"/>
            <a:ext cx="590822" cy="72008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400" b="1" dirty="0" smtClean="0">
                <a:solidFill>
                  <a:srgbClr val="FFC000"/>
                </a:solidFill>
              </a:rPr>
              <a:t>Control panel</a:t>
            </a:r>
            <a:endParaRPr lang="en-US" sz="4400" b="1" dirty="0">
              <a:solidFill>
                <a:srgbClr val="FFC000"/>
              </a:solidFill>
            </a:endParaRPr>
          </a:p>
        </p:txBody>
      </p:sp>
      <p:sp>
        <p:nvSpPr>
          <p:cNvPr id="3" name="Content Placeholder 2"/>
          <p:cNvSpPr>
            <a:spLocks noGrp="1"/>
          </p:cNvSpPr>
          <p:nvPr>
            <p:ph sz="quarter" idx="13"/>
          </p:nvPr>
        </p:nvSpPr>
        <p:spPr/>
        <p:txBody>
          <a:bodyPr/>
          <a:lstStyle/>
          <a:p>
            <a:pPr>
              <a:defRPr/>
            </a:pPr>
            <a:r>
              <a:rPr lang="en-US" altLang="en-US" sz="3200" b="1" dirty="0" smtClean="0"/>
              <a:t>You can change the settings of your computer from the Control Panel.</a:t>
            </a:r>
          </a:p>
          <a:p>
            <a:pPr lvl="1">
              <a:defRPr/>
            </a:pPr>
            <a:r>
              <a:rPr lang="en-US" altLang="en-US" sz="3200" b="1" dirty="0" smtClean="0"/>
              <a:t>Desktop Background</a:t>
            </a:r>
          </a:p>
          <a:p>
            <a:pPr lvl="1">
              <a:defRPr/>
            </a:pPr>
            <a:r>
              <a:rPr lang="en-US" altLang="en-US" sz="3200" b="1" dirty="0" smtClean="0"/>
              <a:t>Screen Saver</a:t>
            </a:r>
          </a:p>
          <a:p>
            <a:pPr lvl="1">
              <a:defRPr/>
            </a:pPr>
            <a:r>
              <a:rPr lang="en-US" altLang="en-US" sz="3200" b="1" dirty="0" smtClean="0"/>
              <a:t>Date / Time</a:t>
            </a:r>
          </a:p>
          <a:p>
            <a:pPr lvl="1">
              <a:defRPr/>
            </a:pPr>
            <a:r>
              <a:rPr lang="en-US" altLang="en-US" sz="3200" b="1" dirty="0" smtClean="0"/>
              <a:t>Region Settings</a:t>
            </a:r>
          </a:p>
          <a:p>
            <a:pPr>
              <a:defRPr/>
            </a:pPr>
            <a:endParaRPr lang="en-US" b="1" dirty="0"/>
          </a:p>
        </p:txBody>
      </p:sp>
      <p:pic>
        <p:nvPicPr>
          <p:cNvPr id="4"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1658" y="260648"/>
            <a:ext cx="590822" cy="72008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400" b="1" dirty="0" smtClean="0">
                <a:solidFill>
                  <a:srgbClr val="FFC000"/>
                </a:solidFill>
              </a:rPr>
              <a:t>Control panel</a:t>
            </a:r>
            <a:endParaRPr lang="en-US" sz="4400" b="1" dirty="0">
              <a:solidFill>
                <a:srgbClr val="FFC000"/>
              </a:solidFill>
            </a:endParaRPr>
          </a:p>
        </p:txBody>
      </p:sp>
      <p:sp>
        <p:nvSpPr>
          <p:cNvPr id="3" name="Content Placeholder 2"/>
          <p:cNvSpPr>
            <a:spLocks noGrp="1"/>
          </p:cNvSpPr>
          <p:nvPr>
            <p:ph sz="quarter" idx="13"/>
          </p:nvPr>
        </p:nvSpPr>
        <p:spPr/>
        <p:txBody>
          <a:bodyPr/>
          <a:lstStyle/>
          <a:p>
            <a:pPr>
              <a:defRPr/>
            </a:pPr>
            <a:r>
              <a:rPr lang="en-US" sz="3200" b="1" dirty="0" smtClean="0"/>
              <a:t>Keyboard Languages</a:t>
            </a:r>
          </a:p>
          <a:p>
            <a:pPr>
              <a:defRPr/>
            </a:pPr>
            <a:r>
              <a:rPr lang="en-US" sz="3200" b="1" dirty="0" smtClean="0"/>
              <a:t>Volume Settings</a:t>
            </a:r>
          </a:p>
          <a:p>
            <a:pPr>
              <a:defRPr/>
            </a:pPr>
            <a:r>
              <a:rPr lang="en-US" sz="3200" b="1" dirty="0" smtClean="0"/>
              <a:t>Resolution Settings</a:t>
            </a:r>
          </a:p>
          <a:p>
            <a:pPr>
              <a:defRPr/>
            </a:pPr>
            <a:r>
              <a:rPr lang="en-US" sz="3200" b="1" dirty="0" smtClean="0"/>
              <a:t>Screen Colors.</a:t>
            </a:r>
          </a:p>
          <a:p>
            <a:pPr marL="0" indent="0">
              <a:buFont typeface="Arial" charset="0"/>
              <a:buNone/>
              <a:defRPr/>
            </a:pPr>
            <a:endParaRPr lang="en-US" sz="3200" b="1" dirty="0" smtClean="0"/>
          </a:p>
          <a:p>
            <a:pPr>
              <a:defRPr/>
            </a:pPr>
            <a:endParaRPr lang="en-US" sz="3200" b="1" dirty="0" smtClean="0"/>
          </a:p>
          <a:p>
            <a:pPr>
              <a:defRPr/>
            </a:pPr>
            <a:endParaRPr lang="en-US" sz="3200" dirty="0"/>
          </a:p>
        </p:txBody>
      </p:sp>
      <p:pic>
        <p:nvPicPr>
          <p:cNvPr id="4"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1658" y="260648"/>
            <a:ext cx="590822" cy="72008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400" b="1" dirty="0" smtClean="0">
                <a:solidFill>
                  <a:srgbClr val="FFC000"/>
                </a:solidFill>
              </a:rPr>
              <a:t>accessories</a:t>
            </a:r>
            <a:endParaRPr lang="en-US" sz="4400" b="1" dirty="0">
              <a:solidFill>
                <a:srgbClr val="FFC000"/>
              </a:solidFill>
            </a:endParaRPr>
          </a:p>
        </p:txBody>
      </p:sp>
      <p:sp>
        <p:nvSpPr>
          <p:cNvPr id="3" name="Content Placeholder 2"/>
          <p:cNvSpPr>
            <a:spLocks noGrp="1"/>
          </p:cNvSpPr>
          <p:nvPr>
            <p:ph sz="quarter" idx="13"/>
          </p:nvPr>
        </p:nvSpPr>
        <p:spPr/>
        <p:txBody>
          <a:bodyPr/>
          <a:lstStyle/>
          <a:p>
            <a:pPr>
              <a:defRPr/>
            </a:pPr>
            <a:r>
              <a:rPr lang="en-US" sz="3200" b="1" dirty="0" smtClean="0"/>
              <a:t>Calculator</a:t>
            </a:r>
          </a:p>
          <a:p>
            <a:pPr>
              <a:defRPr/>
            </a:pPr>
            <a:r>
              <a:rPr lang="en-US" sz="3200" b="1" dirty="0" smtClean="0"/>
              <a:t>Note Pad</a:t>
            </a:r>
          </a:p>
          <a:p>
            <a:pPr>
              <a:defRPr/>
            </a:pPr>
            <a:r>
              <a:rPr lang="en-US" sz="3200" b="1" dirty="0" smtClean="0"/>
              <a:t>WordPad</a:t>
            </a:r>
          </a:p>
          <a:p>
            <a:pPr>
              <a:defRPr/>
            </a:pPr>
            <a:endParaRPr lang="en-US" dirty="0" smtClean="0"/>
          </a:p>
        </p:txBody>
      </p:sp>
      <p:pic>
        <p:nvPicPr>
          <p:cNvPr id="4"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1658" y="260648"/>
            <a:ext cx="590822" cy="72008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6008</TotalTime>
  <Words>3482</Words>
  <Application>Microsoft Office PowerPoint</Application>
  <PresentationFormat>On-screen Show (4:3)</PresentationFormat>
  <Paragraphs>292</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Arial Narrow</vt:lpstr>
      <vt:lpstr>Horizon</vt:lpstr>
      <vt:lpstr>Working with windows 7 Part iI</vt:lpstr>
      <vt:lpstr>Lecture outline</vt:lpstr>
      <vt:lpstr>Lecture outline</vt:lpstr>
      <vt:lpstr>Lecture outline</vt:lpstr>
      <vt:lpstr>Learning outcomes</vt:lpstr>
      <vt:lpstr>Learning outcomes</vt:lpstr>
      <vt:lpstr>Control panel</vt:lpstr>
      <vt:lpstr>Control panel</vt:lpstr>
      <vt:lpstr>accessories</vt:lpstr>
      <vt:lpstr>computer</vt:lpstr>
      <vt:lpstr>files</vt:lpstr>
      <vt:lpstr>Print screen</vt:lpstr>
      <vt:lpstr>Keyboard shortcuts</vt:lpstr>
      <vt:lpstr>Common file types</vt:lpstr>
      <vt:lpstr>Common file types</vt:lpstr>
      <vt:lpstr>Common file types</vt:lpstr>
      <vt:lpstr>The end</vt:lpstr>
    </vt:vector>
  </TitlesOfParts>
  <Company>psut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Skills</dc:title>
  <dc:creator>mhmd&amp;maram</dc:creator>
  <cp:lastModifiedBy>WhiteBoard</cp:lastModifiedBy>
  <cp:revision>600</cp:revision>
  <dcterms:created xsi:type="dcterms:W3CDTF">2008-10-15T13:01:08Z</dcterms:created>
  <dcterms:modified xsi:type="dcterms:W3CDTF">2016-11-15T11:35:56Z</dcterms:modified>
</cp:coreProperties>
</file>