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730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5" r:id="rId3"/>
    <p:sldId id="332" r:id="rId4"/>
    <p:sldId id="334" r:id="rId5"/>
    <p:sldId id="316" r:id="rId6"/>
    <p:sldId id="322" r:id="rId7"/>
    <p:sldId id="314" r:id="rId8"/>
    <p:sldId id="335" r:id="rId9"/>
    <p:sldId id="336" r:id="rId10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542" autoAdjust="0"/>
    <p:restoredTop sz="57194" autoAdjust="0"/>
  </p:normalViewPr>
  <p:slideViewPr>
    <p:cSldViewPr>
      <p:cViewPr varScale="1">
        <p:scale>
          <a:sx n="65" d="100"/>
          <a:sy n="65" d="100"/>
        </p:scale>
        <p:origin x="-264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Hello and welcome back!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Today we will start working in more details on E-mail, we will learn how to create messages and manage our e-mail inbox.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you need to know about e-mail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In the next lecture we will start a new chapter and start learning about one of Microsoft office programs, which is Microsoft Word.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So, that’s all for today, thank you for watching and see you 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horiz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33"/>
          <a:stretch>
            <a:fillRect/>
          </a:stretch>
        </p:blipFill>
        <p:spPr bwMode="auto">
          <a:xfrm>
            <a:off x="0" y="0"/>
            <a:ext cx="9144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/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D0BC57-DE8B-429A-992C-BE208F1E2C0A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04335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3161-4C98-4E3A-BDC2-E976FF45766B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630583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81243-B152-4F1B-B5A5-365BC2599880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6214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198C2-B26D-4BE0-8E2A-56E91F37186B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19790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/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6562D-ADD0-47B9-A54A-AF9C0D940189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21982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95438-06EF-4F1F-A254-3A65D586325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536378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B8FEF-5EC6-4E82-8BA8-1937867E9EC4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18327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E675D-CE5E-4D18-ACEB-4F91724DF508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66950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78DAE-E45B-45B4-BCC5-D0A74D8A691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91751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BFCE1-EEA4-4345-A1E8-B265598B4782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9795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oriz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2EB51E-2E0A-49C9-90A2-DDD1878CC8ED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969915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383838"/>
            </a:gs>
            <a:gs pos="31000">
              <a:srgbClr val="000000"/>
            </a:gs>
            <a:gs pos="100000">
              <a:srgbClr val="0000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orizon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1" eaLnBrk="1" hangingPunct="1">
              <a:defRPr sz="1000" strike="noStrike" spc="60" baseline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1" eaLnBrk="1" hangingPunct="1">
              <a:defRPr sz="1000" cap="all" spc="60" baseline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hangingPunct="1">
              <a:defRPr sz="1100" smtClean="0"/>
            </a:lvl1pPr>
          </a:lstStyle>
          <a:p>
            <a:pPr>
              <a:defRPr/>
            </a:pPr>
            <a:fld id="{9FB1F36C-D8AD-4C76-A0CE-0021F46BFBF4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24" r:id="rId1"/>
    <p:sldLayoutId id="2147484315" r:id="rId2"/>
    <p:sldLayoutId id="2147484316" r:id="rId3"/>
    <p:sldLayoutId id="2147484317" r:id="rId4"/>
    <p:sldLayoutId id="2147484318" r:id="rId5"/>
    <p:sldLayoutId id="2147484319" r:id="rId6"/>
    <p:sldLayoutId id="2147484320" r:id="rId7"/>
    <p:sldLayoutId id="2147484321" r:id="rId8"/>
    <p:sldLayoutId id="2147484325" r:id="rId9"/>
    <p:sldLayoutId id="2147484322" r:id="rId10"/>
    <p:sldLayoutId id="2147484323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all" spc="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Arial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663825"/>
            <a:ext cx="6400800" cy="693738"/>
          </a:xfrm>
        </p:spPr>
        <p:txBody>
          <a:bodyPr/>
          <a:lstStyle/>
          <a:p>
            <a:pPr eaLnBrk="1" fontAlgn="auto" hangingPunct="1">
              <a:defRPr/>
            </a:pPr>
            <a:r>
              <a:rPr lang="en-US" sz="3200" b="1" dirty="0"/>
              <a:t>0750099 Pre-Computer Skills 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b="1" dirty="0" smtClean="0"/>
              <a:t>Working with e-mail</a:t>
            </a:r>
            <a:endParaRPr lang="en-US" altLang="en-US" sz="4400" b="1" dirty="0" smtClean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/>
              <a:t>Creating a new message</a:t>
            </a:r>
            <a:endParaRPr lang="en-US" sz="3200" b="1" dirty="0" smtClean="0"/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Main parts of a message</a:t>
            </a:r>
            <a:endParaRPr lang="en-US" sz="3200" b="1" dirty="0" smtClean="0"/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/>
              <a:t>Working with messages</a:t>
            </a:r>
            <a:endParaRPr lang="en-US" sz="3200" b="1" dirty="0" smtClean="0"/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Reply</a:t>
            </a:r>
            <a:endParaRPr lang="en-US" sz="3200" b="1" dirty="0" smtClean="0"/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Forward</a:t>
            </a:r>
            <a:endParaRPr lang="en-US" sz="3200" b="1" dirty="0" smtClean="0"/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Delete</a:t>
            </a:r>
            <a:endParaRPr lang="en-US" sz="3200" b="1" dirty="0" smtClean="0"/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Attachment</a:t>
            </a:r>
          </a:p>
          <a:p>
            <a:pPr marL="457200" lvl="1" indent="0">
              <a:buFont typeface="Arial" charset="0"/>
              <a:buNone/>
              <a:defRPr/>
            </a:pPr>
            <a:endParaRPr lang="en-US" sz="3200" b="1" dirty="0" smtClean="0"/>
          </a:p>
          <a:p>
            <a:pPr lvl="1">
              <a:buFont typeface="Arial" charset="0"/>
              <a:buChar char="•"/>
              <a:defRPr/>
            </a:pPr>
            <a:endParaRPr lang="en-US" sz="3200" b="1" dirty="0" smtClean="0"/>
          </a:p>
          <a:p>
            <a:pPr lvl="1">
              <a:buFont typeface="Arial" charset="0"/>
              <a:buChar char="•"/>
              <a:defRPr/>
            </a:pPr>
            <a:endParaRPr lang="en-US" sz="3200" b="1" dirty="0" smtClean="0"/>
          </a:p>
          <a:p>
            <a:pPr>
              <a:buFont typeface="Arial" charset="0"/>
              <a:buChar char="•"/>
              <a:defRPr/>
            </a:pPr>
            <a:endParaRPr lang="en-US" sz="3200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lvl="2">
              <a:buFont typeface="Arial" charset="0"/>
              <a:buChar char="•"/>
              <a:defRPr/>
            </a:pPr>
            <a:r>
              <a:rPr lang="en-US" sz="3200" b="1" dirty="0"/>
              <a:t>Formatting Message Text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3200" b="1" dirty="0"/>
              <a:t>Spell </a:t>
            </a:r>
            <a:r>
              <a:rPr lang="en-US" sz="3200" b="1" dirty="0" smtClean="0"/>
              <a:t>Checking</a:t>
            </a:r>
            <a:endParaRPr lang="en-US" sz="3200" b="1" dirty="0" smtClean="0"/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/>
              <a:t>Main Folders</a:t>
            </a:r>
            <a:endParaRPr lang="en-US" sz="3200" b="1" dirty="0" smtClean="0"/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Inbox</a:t>
            </a:r>
            <a:endParaRPr lang="en-US" sz="3200" b="1" dirty="0" smtClean="0"/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Sent</a:t>
            </a:r>
            <a:endParaRPr lang="en-US" sz="3200" b="1" dirty="0" smtClean="0"/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Drafts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Trash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Starred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/>
          </a:p>
          <a:p>
            <a:pPr marL="457200" lvl="1" indent="0">
              <a:buFont typeface="Arial" charset="0"/>
              <a:buNone/>
              <a:defRPr/>
            </a:pPr>
            <a:endParaRPr lang="en-US" sz="3200" b="1" dirty="0" smtClean="0"/>
          </a:p>
          <a:p>
            <a:pPr lvl="1">
              <a:buFont typeface="Arial" charset="0"/>
              <a:buChar char="•"/>
              <a:defRPr/>
            </a:pPr>
            <a:endParaRPr lang="en-US" sz="3200" b="1" dirty="0" smtClean="0"/>
          </a:p>
          <a:p>
            <a:pPr lvl="1">
              <a:buFont typeface="Arial" charset="0"/>
              <a:buChar char="•"/>
              <a:defRPr/>
            </a:pPr>
            <a:endParaRPr lang="en-US" sz="3200" b="1" dirty="0" smtClean="0"/>
          </a:p>
          <a:p>
            <a:pPr>
              <a:buFont typeface="Arial" charset="0"/>
              <a:buChar char="•"/>
              <a:defRPr/>
            </a:pPr>
            <a:endParaRPr lang="en-US" sz="3200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49214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/>
              <a:t>Creating New Folders (Labels)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/>
              <a:t>Contacts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Adding New Contact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3200" b="1" dirty="0" smtClean="0"/>
              <a:t>Sending E-mail to Contacts</a:t>
            </a:r>
            <a:endParaRPr lang="en-US" sz="3200" b="1" dirty="0" smtClean="0"/>
          </a:p>
          <a:p>
            <a:pPr marL="457200" lvl="1" indent="0">
              <a:buFont typeface="Arial" charset="0"/>
              <a:buNone/>
              <a:defRPr/>
            </a:pPr>
            <a:endParaRPr lang="en-US" sz="3200" b="1" dirty="0" smtClean="0"/>
          </a:p>
          <a:p>
            <a:pPr lvl="1">
              <a:buFont typeface="Arial" charset="0"/>
              <a:buChar char="•"/>
              <a:defRPr/>
            </a:pPr>
            <a:endParaRPr lang="en-US" sz="3200" b="1" dirty="0" smtClean="0"/>
          </a:p>
          <a:p>
            <a:pPr lvl="1">
              <a:buFont typeface="Arial" charset="0"/>
              <a:buChar char="•"/>
              <a:defRPr/>
            </a:pPr>
            <a:endParaRPr lang="en-US" sz="3200" b="1" dirty="0" smtClean="0"/>
          </a:p>
          <a:p>
            <a:pPr>
              <a:buFont typeface="Arial" charset="0"/>
              <a:buChar char="•"/>
              <a:defRPr/>
            </a:pPr>
            <a:endParaRPr lang="en-US" sz="3200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585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3200" b="1" dirty="0" smtClean="0"/>
              <a:t>Learn how to create a new message, format it properly and attach files to it.</a:t>
            </a:r>
          </a:p>
          <a:p>
            <a:pPr>
              <a:buFont typeface="Arial" charset="0"/>
              <a:buChar char="•"/>
              <a:defRPr/>
            </a:pPr>
            <a:endParaRPr lang="en-US" sz="3200" b="1" dirty="0"/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/>
              <a:t>Learn how to reply to incoming messages or forward them to other people.</a:t>
            </a:r>
            <a:endParaRPr lang="en-US" sz="3200" b="1" dirty="0" smtClean="0"/>
          </a:p>
          <a:p>
            <a:pPr>
              <a:buFont typeface="Arial" charset="0"/>
              <a:buChar char="•"/>
              <a:defRPr/>
            </a:pPr>
            <a:endParaRPr lang="en-US" sz="3200" b="1" dirty="0" smtClean="0"/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/>
              <a:t>Learn how to arrange your inbox and your messages into folders.</a:t>
            </a:r>
            <a:endParaRPr lang="en-US" sz="3200" b="1" dirty="0" smtClean="0"/>
          </a:p>
          <a:p>
            <a:pPr>
              <a:buFont typeface="Arial" charset="0"/>
              <a:buChar char="•"/>
              <a:defRPr/>
            </a:pPr>
            <a:endParaRPr lang="en-US" sz="3200" b="1" dirty="0" smtClean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3200" b="1" dirty="0" smtClean="0"/>
              <a:t>Learn how to create contacts and add details about them, and how to send emails to several contacts.</a:t>
            </a:r>
            <a:endParaRPr lang="en-US" sz="3200" b="1" dirty="0" smtClean="0"/>
          </a:p>
          <a:p>
            <a:pPr>
              <a:buFont typeface="Arial" charset="0"/>
              <a:buChar char="•"/>
              <a:defRPr/>
            </a:pPr>
            <a:endParaRPr lang="en-US" sz="3200" b="1" dirty="0" smtClean="0"/>
          </a:p>
          <a:p>
            <a:pPr marL="0" indent="0">
              <a:buNone/>
              <a:defRPr/>
            </a:pPr>
            <a:endParaRPr lang="en-US" sz="3200" b="1" dirty="0" smtClean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58047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1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9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7996</TotalTime>
  <Words>262</Words>
  <Application>Microsoft Office PowerPoint</Application>
  <PresentationFormat>On-screen Show (4:3)</PresentationFormat>
  <Paragraphs>65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Horizon</vt:lpstr>
      <vt:lpstr>Working with e-mail</vt:lpstr>
      <vt:lpstr>Lecture outline</vt:lpstr>
      <vt:lpstr>Lecture outline</vt:lpstr>
      <vt:lpstr>Lecture outline</vt:lpstr>
      <vt:lpstr>Learning outcomes</vt:lpstr>
      <vt:lpstr>Learning outcomes</vt:lpstr>
      <vt:lpstr>The end</vt:lpstr>
      <vt:lpstr>PowerPoint Presentation</vt:lpstr>
      <vt:lpstr>PowerPoint Presentation</vt:lpstr>
    </vt:vector>
  </TitlesOfParts>
  <Company>psut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Adobe_5</cp:lastModifiedBy>
  <cp:revision>795</cp:revision>
  <dcterms:created xsi:type="dcterms:W3CDTF">2008-10-15T13:01:08Z</dcterms:created>
  <dcterms:modified xsi:type="dcterms:W3CDTF">2016-12-28T13:14:14Z</dcterms:modified>
</cp:coreProperties>
</file>