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57194" autoAdjust="0"/>
  </p:normalViewPr>
  <p:slideViewPr>
    <p:cSldViewPr>
      <p:cViewPr varScale="1">
        <p:scale>
          <a:sx n="48" d="100"/>
          <a:sy n="48" d="100"/>
        </p:scale>
        <p:origin x="-11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b="1" dirty="0" smtClean="0">
                <a:solidFill>
                  <a:schemeClr val="bg1"/>
                </a:solidFill>
              </a:rPr>
              <a:t>GETTING STARTED WITH MICROSOFT EXCEL 2010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879278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What is Microsoft Excel?</a:t>
            </a:r>
          </a:p>
          <a:p>
            <a:pPr marL="457200" lvl="1" indent="0">
              <a:buNone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Opening </a:t>
            </a:r>
            <a:r>
              <a:rPr lang="en-US" sz="3200" b="1" dirty="0" smtClean="0">
                <a:solidFill>
                  <a:schemeClr val="bg1"/>
                </a:solidFill>
              </a:rPr>
              <a:t>Microsoft Excel </a:t>
            </a: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The Main Window’s Elements</a:t>
            </a:r>
          </a:p>
          <a:p>
            <a:pPr lvl="1"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Create a Workbook.</a:t>
            </a: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Introduced to Microsoft Excel and the main window’s elements.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create a new workbook, insert data, save and close the file.</a:t>
            </a: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8035</TotalTime>
  <Words>127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GETTING STARTED WITH MICROSOFT EXCEL 2010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Adobe_5</cp:lastModifiedBy>
  <cp:revision>828</cp:revision>
  <dcterms:created xsi:type="dcterms:W3CDTF">2008-10-15T13:01:08Z</dcterms:created>
  <dcterms:modified xsi:type="dcterms:W3CDTF">2017-01-30T10:17:16Z</dcterms:modified>
</cp:coreProperties>
</file>