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48" d="100"/>
          <a:sy n="48" d="100"/>
        </p:scale>
        <p:origin x="-4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WORKSHEETS, ROWS AND COLUMNS PROCESSING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Selection Techniques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Managing Rows and Columns	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Managing Worksheets (Insert, Delete, …</a:t>
            </a:r>
            <a:r>
              <a:rPr lang="en-US" sz="3200" b="1" dirty="0" err="1" smtClean="0">
                <a:solidFill>
                  <a:schemeClr val="bg1"/>
                </a:solidFill>
              </a:rPr>
              <a:t>etc</a:t>
            </a:r>
            <a:r>
              <a:rPr lang="en-US" sz="3200" b="1" dirty="0" smtClean="0">
                <a:solidFill>
                  <a:schemeClr val="bg1"/>
                </a:solidFill>
              </a:rPr>
              <a:t>)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select columns, rows, cells and the whole spreadsheet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manage rows and columns in the spreadsheet.</a:t>
            </a:r>
          </a:p>
          <a:p>
            <a:pPr>
              <a:buFont typeface="Arial" charset="0"/>
              <a:buChar char="•"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manage the worksheets in your spreadsheet.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7992</TotalTime>
  <Words>124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WORKSHEETS, ROWS AND COLUMNS PROCESSING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818</cp:revision>
  <dcterms:created xsi:type="dcterms:W3CDTF">2008-10-15T13:01:08Z</dcterms:created>
  <dcterms:modified xsi:type="dcterms:W3CDTF">2017-01-29T11:45:53Z</dcterms:modified>
</cp:coreProperties>
</file>