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7"/>
  </p:notesMasterIdLst>
  <p:handoutMasterIdLst>
    <p:handoutMasterId r:id="rId8"/>
  </p:handoutMasterIdLst>
  <p:sldIdLst>
    <p:sldId id="256" r:id="rId2"/>
    <p:sldId id="315" r:id="rId3"/>
    <p:sldId id="317" r:id="rId4"/>
    <p:sldId id="316" r:id="rId5"/>
    <p:sldId id="314" r:id="rId6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000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CELL PROCESSING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Copy Cell Contents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Move Cell Contents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Delete Cell Contents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Editing Data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Undo &amp; Redo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AutoFill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Sorting Data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4005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process data in excel sheet by copying, moving, deleting and editing data in cells.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sort data in a table according to </a:t>
            </a:r>
            <a:r>
              <a:rPr lang="en-US" sz="3200" b="1" smtClean="0">
                <a:solidFill>
                  <a:schemeClr val="bg1"/>
                </a:solidFill>
              </a:rPr>
              <a:t>certain columns.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142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CELL PROCESSING</vt:lpstr>
      <vt:lpstr>LECTURE OUTLINE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825</cp:revision>
  <dcterms:created xsi:type="dcterms:W3CDTF">2008-10-15T13:01:08Z</dcterms:created>
  <dcterms:modified xsi:type="dcterms:W3CDTF">2017-02-15T08:54:09Z</dcterms:modified>
</cp:coreProperties>
</file>