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FUNCTIONS, PART I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What is a Function?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Syntax of a Function in Excel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SUM Function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AVERAGE Function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Understand the meaning of function and the syntax of writin</a:t>
            </a:r>
            <a:r>
              <a:rPr lang="en-US" b="1" dirty="0" smtClean="0">
                <a:solidFill>
                  <a:schemeClr val="bg1"/>
                </a:solidFill>
              </a:rPr>
              <a:t>g a function in Excel.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use the SUM and </a:t>
            </a:r>
            <a:r>
              <a:rPr lang="en-US" sz="3200" b="1" smtClean="0">
                <a:solidFill>
                  <a:schemeClr val="bg1"/>
                </a:solidFill>
              </a:rPr>
              <a:t>AVERAGE functions.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122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FUNCTIONS, PART I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820</cp:revision>
  <dcterms:created xsi:type="dcterms:W3CDTF">2008-10-15T13:01:08Z</dcterms:created>
  <dcterms:modified xsi:type="dcterms:W3CDTF">2017-02-15T09:02:07Z</dcterms:modified>
</cp:coreProperties>
</file>