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51" d="100"/>
          <a:sy n="51" d="100"/>
        </p:scale>
        <p:origin x="2462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1" dirty="0" smtClean="0">
                <a:solidFill>
                  <a:schemeClr val="bg1"/>
                </a:solidFill>
              </a:rPr>
              <a:t>FUNCTIONS, PART </a:t>
            </a:r>
            <a:r>
              <a:rPr lang="en-US" altLang="en-US" b="1" dirty="0" smtClean="0">
                <a:solidFill>
                  <a:schemeClr val="bg1"/>
                </a:solidFill>
              </a:rPr>
              <a:t>II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663825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MAX and MIN Functions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COUNT Function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COUNTA Function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COUNTBLANK Function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Be able to understand and use statistical functions such as: MIN, MAX, COUNT, COUNTA, and COUNTBLANK.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7987</TotalTime>
  <Words>114</Words>
  <Application>Microsoft Office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FUNCTIONS, PART II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Eman Al-Nagi</cp:lastModifiedBy>
  <cp:revision>822</cp:revision>
  <dcterms:created xsi:type="dcterms:W3CDTF">2008-10-15T13:01:08Z</dcterms:created>
  <dcterms:modified xsi:type="dcterms:W3CDTF">2017-04-04T06:42:32Z</dcterms:modified>
</cp:coreProperties>
</file>