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65" d="100"/>
          <a:sy n="65" d="100"/>
        </p:scale>
        <p:origin x="-30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Creating Charts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Why Charts?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Creating Charts 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Pie Chart</a:t>
            </a:r>
          </a:p>
          <a:p>
            <a:pPr lvl="2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Column Chart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The Main Chart Element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Understand the uses of Charts in Microsoft Excel.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create pie chars and column charts.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Have a knowledge about the main chart elements and how to change </a:t>
            </a:r>
            <a:r>
              <a:rPr lang="en-US" b="1" smtClean="0">
                <a:solidFill>
                  <a:schemeClr val="bg1"/>
                </a:solidFill>
              </a:rPr>
              <a:t>their settings/formats.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127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Creating Charts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825</cp:revision>
  <dcterms:created xsi:type="dcterms:W3CDTF">2008-10-15T13:01:08Z</dcterms:created>
  <dcterms:modified xsi:type="dcterms:W3CDTF">2017-04-11T11:42:54Z</dcterms:modified>
</cp:coreProperties>
</file>