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65" d="100"/>
          <a:sy n="65" d="100"/>
        </p:scale>
        <p:origin x="-30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Charts Formatting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Why formatting charts?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Positioning  and resizing charts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Legend Formatting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Pie chart and Column chart formatting.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apply several formatting options on the main elements of the charts, such as the title, legend, data area and the axes in column charts.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128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Charts Formatting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823</cp:revision>
  <dcterms:created xsi:type="dcterms:W3CDTF">2008-10-15T13:01:08Z</dcterms:created>
  <dcterms:modified xsi:type="dcterms:W3CDTF">2017-04-27T11:35:36Z</dcterms:modified>
</cp:coreProperties>
</file>