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GETTING STARTED WITH MICROSOFT </a:t>
            </a:r>
            <a:r>
              <a:rPr lang="en-US" altLang="en-US" b="1" dirty="0" smtClean="0">
                <a:solidFill>
                  <a:schemeClr val="bg1"/>
                </a:solidFill>
              </a:rPr>
              <a:t>POWERPOINT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What is Microsoft </a:t>
            </a:r>
            <a:r>
              <a:rPr lang="en-US" sz="3200" b="1" dirty="0" smtClean="0">
                <a:solidFill>
                  <a:schemeClr val="bg1"/>
                </a:solidFill>
              </a:rPr>
              <a:t>PowerPoint?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Opening Microsoft </a:t>
            </a:r>
            <a:r>
              <a:rPr lang="en-US" sz="3200" b="1" dirty="0" smtClean="0">
                <a:solidFill>
                  <a:schemeClr val="bg1"/>
                </a:solidFill>
              </a:rPr>
              <a:t>PowerPoint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The Main Window’s Elements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Create a </a:t>
            </a:r>
            <a:r>
              <a:rPr lang="en-US" sz="3200" b="1" dirty="0" smtClean="0">
                <a:solidFill>
                  <a:schemeClr val="bg1"/>
                </a:solidFill>
              </a:rPr>
              <a:t>New Presentation File.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Introduced to Microsoft </a:t>
            </a:r>
            <a:r>
              <a:rPr lang="en-US" b="1" dirty="0" smtClean="0">
                <a:solidFill>
                  <a:schemeClr val="bg1"/>
                </a:solidFill>
              </a:rPr>
              <a:t>PowerPoint and </a:t>
            </a:r>
            <a:r>
              <a:rPr lang="en-US" b="1" dirty="0" smtClean="0">
                <a:solidFill>
                  <a:schemeClr val="bg1"/>
                </a:solidFill>
              </a:rPr>
              <a:t>the main window’s elements.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create a new </a:t>
            </a:r>
            <a:r>
              <a:rPr lang="en-US" sz="3200" b="1" dirty="0" smtClean="0">
                <a:solidFill>
                  <a:schemeClr val="bg1"/>
                </a:solidFill>
              </a:rPr>
              <a:t>presentation, save </a:t>
            </a:r>
            <a:r>
              <a:rPr lang="en-US" sz="3200" b="1" dirty="0" smtClean="0">
                <a:solidFill>
                  <a:schemeClr val="bg1"/>
                </a:solidFill>
              </a:rPr>
              <a:t>and close the file.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8036</TotalTime>
  <Words>126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GETTING STARTED WITH MICROSOFT POWERPOINT 2010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829</cp:revision>
  <dcterms:created xsi:type="dcterms:W3CDTF">2008-10-15T13:01:08Z</dcterms:created>
  <dcterms:modified xsi:type="dcterms:W3CDTF">2017-02-15T09:08:14Z</dcterms:modified>
</cp:coreProperties>
</file>