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40" d="100"/>
          <a:sy n="40" d="100"/>
        </p:scale>
        <p:origin x="-78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b="1" dirty="0" smtClean="0">
                <a:solidFill>
                  <a:schemeClr val="bg1"/>
                </a:solidFill>
              </a:rPr>
              <a:t>Presentation Creation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79278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Create a New Presentation</a:t>
            </a:r>
          </a:p>
          <a:p>
            <a:pPr marL="457200" lvl="1" indent="0">
              <a:buNone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Add Slides</a:t>
            </a: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Navigate Between Slides </a:t>
            </a: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Power Point Preview</a:t>
            </a: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Be more familiar with creating new presentations and adding slides to them.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Learn how to navigate between slides in your presentation, and how to change the presentation preview.</a:t>
            </a: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8067</TotalTime>
  <Words>123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Presentation Creation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Adobe_5</cp:lastModifiedBy>
  <cp:revision>833</cp:revision>
  <dcterms:created xsi:type="dcterms:W3CDTF">2008-10-15T13:01:08Z</dcterms:created>
  <dcterms:modified xsi:type="dcterms:W3CDTF">2017-05-09T11:13:12Z</dcterms:modified>
</cp:coreProperties>
</file>