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Slides Processing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Bulleted Slides</a:t>
            </a: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Creating a Blank Slide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Changing the Layout of a Slide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Slides Background Color</a:t>
            </a: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Themes</a:t>
            </a: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create several types of Slides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change the layout, the background color and the themes of slides.</a:t>
            </a: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8168</TotalTime>
  <Words>120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Slides Processing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839</cp:revision>
  <dcterms:created xsi:type="dcterms:W3CDTF">2008-10-15T13:01:08Z</dcterms:created>
  <dcterms:modified xsi:type="dcterms:W3CDTF">2017-05-15T06:35:27Z</dcterms:modified>
</cp:coreProperties>
</file>