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Text Formatting using PowerPoint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Text Formatting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Font Type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Font Size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Font Style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Font Color</a:t>
            </a: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Shadow Effect</a:t>
            </a: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Character Spacing</a:t>
            </a: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Changing Case</a:t>
            </a: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Remove Formatting</a:t>
            </a:r>
            <a:endParaRPr lang="en-US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format a text in Power Point, by changing the font format, characters format, shadow effects, ..etc.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8128</TotalTime>
  <Words>126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Text Formatting using PowerPoint 2010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840</cp:revision>
  <dcterms:created xsi:type="dcterms:W3CDTF">2008-10-15T13:01:08Z</dcterms:created>
  <dcterms:modified xsi:type="dcterms:W3CDTF">2017-05-15T06:31:13Z</dcterms:modified>
</cp:coreProperties>
</file>