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40" d="100"/>
          <a:sy n="40" d="100"/>
        </p:scale>
        <p:origin x="-78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Paragraph Formatting using PowerPoint 2010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79278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Text Alignment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Bulleted and Numbered Lists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Line spacing and Paragraph spacing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Presenter Notes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Be able to format a paragraph in Microsoft Power Point.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Understand the need of presenter notes and learn how to add and use them.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8110</TotalTime>
  <Words>122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Paragraph Formatting using PowerPoint 2010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Adobe_5</cp:lastModifiedBy>
  <cp:revision>836</cp:revision>
  <dcterms:created xsi:type="dcterms:W3CDTF">2008-10-15T13:01:08Z</dcterms:created>
  <dcterms:modified xsi:type="dcterms:W3CDTF">2017-05-09T11:54:50Z</dcterms:modified>
</cp:coreProperties>
</file>