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4338" r:id="rId1"/>
  </p:sldMasterIdLst>
  <p:notesMasterIdLst>
    <p:notesMasterId r:id="rId6"/>
  </p:notesMasterIdLst>
  <p:handoutMasterIdLst>
    <p:handoutMasterId r:id="rId7"/>
  </p:handoutMasterIdLst>
  <p:sldIdLst>
    <p:sldId id="256" r:id="rId2"/>
    <p:sldId id="315" r:id="rId3"/>
    <p:sldId id="316" r:id="rId4"/>
    <p:sldId id="314" r:id="rId5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42" autoAdjust="0"/>
    <p:restoredTop sz="57194" autoAdjust="0"/>
  </p:normalViewPr>
  <p:slideViewPr>
    <p:cSldViewPr>
      <p:cViewPr varScale="1">
        <p:scale>
          <a:sx n="40" d="100"/>
          <a:sy n="40" d="100"/>
        </p:scale>
        <p:origin x="-144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33F7194A-6BC4-4232-8509-A12124BDB3B6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802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A0A3EAE3-6EF7-4E89-97FE-631543EDFDF1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40831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90020017-03B3-418E-B342-303864F14AD7}" type="slidenum">
              <a:rPr lang="ar-SA" altLang="en-US"/>
              <a:pPr algn="l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255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this lecture, we will talk about … 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4C6A8F26-C962-4479-A5FF-A9C871CCA8BE}" type="slidenum">
              <a:rPr lang="ar-SA" altLang="en-US"/>
              <a:pPr algn="l"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304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At the end of the lecture, you will learn the following:</a:t>
            </a:r>
          </a:p>
          <a:p>
            <a:pPr algn="l" rtl="0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7F950A6F-66FD-4A02-960E-785FC6E463F9}" type="slidenum">
              <a:rPr lang="ar-SA" altLang="en-US"/>
              <a:pPr algn="l"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920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That’s all for today, </a:t>
            </a:r>
          </a:p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the coming lectures we will focus on</a:t>
            </a:r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Text, how it is inserted into a document, how it is processed and how it is formatted.</a:t>
            </a:r>
          </a:p>
          <a:p>
            <a:pPr algn="l" rtl="0"/>
            <a:endParaRPr lang="en-US" altLang="en-US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Thank you for watching and see you </a:t>
            </a:r>
            <a:r>
              <a:rPr lang="en-US" altLang="en-US" baseline="0" smtClean="0">
                <a:latin typeface="Arial" panose="020B0604020202020204" pitchFamily="34" charset="0"/>
                <a:cs typeface="Arial" panose="020B0604020202020204" pitchFamily="34" charset="0"/>
              </a:rPr>
              <a:t>next lecture.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2731FE5E-0439-41BD-A33B-7C9203DA424B}" type="slidenum">
              <a:rPr lang="en-US" altLang="en-US"/>
              <a:pPr algn="l"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880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0BC57-DE8B-429A-992C-BE208F1E2C0A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2286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03161-4C98-4E3A-BDC2-E976FF4576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760484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481243-B152-4F1B-B5A5-365BC2599880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21749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198C2-B26D-4BE0-8E2A-56E91F3718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363243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6562D-ADD0-47B9-A54A-AF9C0D940189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67605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95438-06EF-4F1F-A254-3A65D5863256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83876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B8FEF-5EC6-4E82-8BA8-1937867E9EC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772591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7E675D-CE5E-4D18-ACEB-4F91724DF508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16956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678DAE-E45B-45B4-BCC5-D0A74D8A6911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9228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3BFCE1-EEA4-4345-A1E8-B265598B4782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649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EB51E-2E0A-49C9-90A2-DDD1878CC8ED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066016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B1F36C-D8AD-4C76-A0CE-0021F46BFBF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78238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24025"/>
            <a:ext cx="7772400" cy="91281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b="1" dirty="0">
                <a:solidFill>
                  <a:schemeClr val="bg1"/>
                </a:solidFill>
              </a:rPr>
              <a:t>Working with presentation slides</a:t>
            </a:r>
            <a:endParaRPr lang="en-US" altLang="en-US" sz="4400" b="1" dirty="0" smtClean="0">
              <a:solidFill>
                <a:schemeClr val="bg1"/>
              </a:solidFill>
            </a:endParaRP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879278"/>
            <a:ext cx="6400800" cy="693738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n-US" sz="3200" b="1" dirty="0">
                <a:solidFill>
                  <a:srgbClr val="FFC000"/>
                </a:solidFill>
              </a:rPr>
              <a:t>0750099 Pre-Computer Skills </a:t>
            </a: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365104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LECTURE OUTLINE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Start Slide Show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marL="457200" lvl="1" indent="0">
              <a:buNone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Navigate between slides during a slide show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Adding notes and highlights to the slides during the slide show.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LEARNING OUTCOMES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Be able to start a slide show, navigate between slides, and adding notes and highlights during the presentation.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73113"/>
            <a:ext cx="79248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The end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636912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8143</TotalTime>
  <Words>125</Words>
  <Application>Microsoft Office PowerPoint</Application>
  <PresentationFormat>On-screen Show (4:3)</PresentationFormat>
  <Paragraphs>24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Working with presentation slides</vt:lpstr>
      <vt:lpstr>LECTURE OUTLINE</vt:lpstr>
      <vt:lpstr>LEARNING OUTCOMES</vt:lpstr>
      <vt:lpstr>The end</vt:lpstr>
    </vt:vector>
  </TitlesOfParts>
  <Company>psut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Skills</dc:title>
  <dc:creator>mhmd&amp;maram</dc:creator>
  <cp:lastModifiedBy>Adobe_5</cp:lastModifiedBy>
  <cp:revision>838</cp:revision>
  <dcterms:created xsi:type="dcterms:W3CDTF">2008-10-15T13:01:08Z</dcterms:created>
  <dcterms:modified xsi:type="dcterms:W3CDTF">2017-05-31T07:39:11Z</dcterms:modified>
</cp:coreProperties>
</file>