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33" d="100"/>
          <a:sy n="33" d="100"/>
        </p:scale>
        <p:origin x="1416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b="1" dirty="0">
                <a:solidFill>
                  <a:schemeClr val="bg1"/>
                </a:solidFill>
              </a:rPr>
              <a:t>Transition Effects and Printing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79278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Transition Effects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Printing in PowerPoint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Be able to add transition effects on your slides as desired.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change the settings of the printing process according to your needs.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8111</TotalTime>
  <Words>114</Words>
  <Application>Microsoft Office PowerPoint</Application>
  <PresentationFormat>On-screen Show (4:3)</PresentationFormat>
  <Paragraphs>23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Transition Effects and Printing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Eman Al-Nagi</cp:lastModifiedBy>
  <cp:revision>838</cp:revision>
  <dcterms:created xsi:type="dcterms:W3CDTF">2008-10-15T13:01:08Z</dcterms:created>
  <dcterms:modified xsi:type="dcterms:W3CDTF">2017-05-29T08:46:59Z</dcterms:modified>
</cp:coreProperties>
</file>