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5"/>
  </p:notesMasterIdLst>
  <p:handoutMasterIdLst>
    <p:handoutMasterId r:id="rId6"/>
  </p:handoutMasterIdLst>
  <p:sldIdLst>
    <p:sldId id="256" r:id="rId2"/>
    <p:sldId id="315" r:id="rId3"/>
    <p:sldId id="314" r:id="rId4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33" d="100"/>
          <a:sy n="33" d="100"/>
        </p:scale>
        <p:origin x="1987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b="1" dirty="0">
                <a:solidFill>
                  <a:schemeClr val="bg1"/>
                </a:solidFill>
              </a:rPr>
              <a:t>Tutorial on Microsoft PowerPoint 2010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79278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Applying a Tutorial on Microsoft PowerPoint.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8111</TotalTime>
  <Words>74</Words>
  <Application>Microsoft Office PowerPoint</Application>
  <PresentationFormat>On-screen Show (4:3)</PresentationFormat>
  <Paragraphs>15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Tutorial on Microsoft PowerPoint 2010</vt:lpstr>
      <vt:lpstr>LECTURE OUTLINE</vt:lpstr>
      <vt:lpstr>The end</vt:lpstr>
    </vt:vector>
  </TitlesOfParts>
  <Company>psut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Eman Al-Nagi</cp:lastModifiedBy>
  <cp:revision>840</cp:revision>
  <dcterms:created xsi:type="dcterms:W3CDTF">2008-10-15T13:01:08Z</dcterms:created>
  <dcterms:modified xsi:type="dcterms:W3CDTF">2017-05-29T08:48:29Z</dcterms:modified>
</cp:coreProperties>
</file>