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56" name="line"/>
          <p:cNvGrpSpPr/>
          <p:nvPr/>
        </p:nvGrpSpPr>
        <p:grpSpPr bwMode="invGray">
          <a:xfrm>
            <a:off x="1188982" y="4724400"/>
            <a:ext cx="6475638" cy="64008"/>
            <a:chOff x="-4110038" y="2703513"/>
            <a:chExt cx="17394239" cy="160336"/>
          </a:xfrm>
          <a:solidFill>
            <a:schemeClr val="tx2"/>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grpSp>
      <p:sp>
        <p:nvSpPr>
          <p:cNvPr id="3" name="Subtitle 2"/>
          <p:cNvSpPr>
            <a:spLocks noGrp="1"/>
          </p:cNvSpPr>
          <p:nvPr>
            <p:ph type="subTitle" idx="1"/>
          </p:nvPr>
        </p:nvSpPr>
        <p:spPr>
          <a:xfrm>
            <a:off x="1142107" y="5105400"/>
            <a:ext cx="6859786" cy="1066800"/>
          </a:xfrm>
        </p:spPr>
        <p:txBody>
          <a:bodyPr/>
          <a:lstStyle>
            <a:lvl1pPr marL="0" indent="0" algn="l">
              <a:spcBef>
                <a:spcPts val="0"/>
              </a:spcBef>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2" name="Title 1"/>
          <p:cNvSpPr>
            <a:spLocks noGrp="1"/>
          </p:cNvSpPr>
          <p:nvPr>
            <p:ph type="ctrTitle"/>
          </p:nvPr>
        </p:nvSpPr>
        <p:spPr>
          <a:xfrm>
            <a:off x="1142107" y="1905000"/>
            <a:ext cx="6859786" cy="2667000"/>
          </a:xfrm>
        </p:spPr>
        <p:txBody>
          <a:bodyPr>
            <a:noAutofit/>
          </a:bodyPr>
          <a:lstStyle>
            <a:lvl1pPr>
              <a:defRPr sz="5400"/>
            </a:lvl1pPr>
          </a:lstStyle>
          <a:p>
            <a:r>
              <a:rPr lang="en-US"/>
              <a:t>Click to edit Master title style</a:t>
            </a:r>
            <a:endParaRPr/>
          </a:p>
        </p:txBody>
      </p:sp>
    </p:spTree>
    <p:extLst>
      <p:ext uri="{BB962C8B-B14F-4D97-AF65-F5344CB8AC3E}">
        <p14:creationId xmlns:p14="http://schemas.microsoft.com/office/powerpoint/2010/main" val="1573651748"/>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line"/>
          <p:cNvGrpSpPr/>
          <p:nvPr/>
        </p:nvGrpSpPr>
        <p:grpSpPr bwMode="invGray">
          <a:xfrm>
            <a:off x="1142108" y="1514475"/>
            <a:ext cx="7929246" cy="64008"/>
            <a:chOff x="1522413" y="1514475"/>
            <a:chExt cx="10569575" cy="64008"/>
          </a:xfrm>
          <a:solidFill>
            <a:schemeClr val="tx2"/>
          </a:solidFill>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grpSp>
      <p:sp>
        <p:nvSpPr>
          <p:cNvPr id="4" name="Date Placeholder 3"/>
          <p:cNvSpPr>
            <a:spLocks noGrp="1"/>
          </p:cNvSpPr>
          <p:nvPr>
            <p:ph type="dt" sz="half" idx="10"/>
          </p:nvPr>
        </p:nvSpPr>
        <p:spPr/>
        <p:txBody>
          <a:bodyPr/>
          <a:lstStyle/>
          <a:p>
            <a:fld id="{9AFE8FB1-0A7A-443E-AAF7-31D4FA1AA312}" type="datetimeFigureOut">
              <a:rPr lang="en-US" smtClean="0">
                <a:solidFill>
                  <a:prstClr val="white"/>
                </a:solidFill>
              </a:rPr>
              <a:pPr/>
              <a:t>1/21/2018</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25BA54BD-C84D-46CE-8B72-31BFB26ABA43}" type="slidenum">
              <a:rPr lang="en-US" smtClean="0">
                <a:solidFill>
                  <a:prstClr val="white"/>
                </a:solidFill>
              </a:rPr>
              <a:pPr/>
              <a:t>‹#›</a:t>
            </a:fld>
            <a:endParaRPr lang="en-US" dirty="0">
              <a:solidFill>
                <a:prstClr val="white"/>
              </a:solidFill>
            </a:endParaRPr>
          </a:p>
        </p:txBody>
      </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Title 1"/>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2425090690"/>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line"/>
          <p:cNvGrpSpPr/>
          <p:nvPr/>
        </p:nvGrpSpPr>
        <p:grpSpPr bwMode="invGray">
          <a:xfrm rot="5400000">
            <a:off x="4338754" y="3480593"/>
            <a:ext cx="6492240" cy="48019"/>
            <a:chOff x="1522413" y="1514475"/>
            <a:chExt cx="10569575" cy="64008"/>
          </a:xfrm>
          <a:solidFill>
            <a:schemeClr val="tx2"/>
          </a:solidFill>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grpSp>
      <p:sp>
        <p:nvSpPr>
          <p:cNvPr id="4" name="Date Placeholder 3"/>
          <p:cNvSpPr>
            <a:spLocks noGrp="1"/>
          </p:cNvSpPr>
          <p:nvPr>
            <p:ph type="dt" sz="half" idx="10"/>
          </p:nvPr>
        </p:nvSpPr>
        <p:spPr/>
        <p:txBody>
          <a:bodyPr/>
          <a:lstStyle/>
          <a:p>
            <a:fld id="{9AFE8FB1-0A7A-443E-AAF7-31D4FA1AA312}" type="datetimeFigureOut">
              <a:rPr lang="en-US" smtClean="0">
                <a:solidFill>
                  <a:prstClr val="white"/>
                </a:solidFill>
              </a:rPr>
              <a:pPr/>
              <a:t>1/21/2018</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25BA54BD-C84D-46CE-8B72-31BFB26ABA43}" type="slidenum">
              <a:rPr lang="en-US" smtClean="0">
                <a:solidFill>
                  <a:prstClr val="white"/>
                </a:solidFill>
              </a:rPr>
              <a:pPr/>
              <a:t>‹#›</a:t>
            </a:fld>
            <a:endParaRPr lang="en-US" dirty="0">
              <a:solidFill>
                <a:prstClr val="white"/>
              </a:solidFill>
            </a:endParaRPr>
          </a:p>
        </p:txBody>
      </p:sp>
      <p:sp>
        <p:nvSpPr>
          <p:cNvPr id="3" name="Vertical Text Placeholder 2"/>
          <p:cNvSpPr>
            <a:spLocks noGrp="1"/>
          </p:cNvSpPr>
          <p:nvPr>
            <p:ph type="body" orient="vert" idx="1"/>
          </p:nvPr>
        </p:nvSpPr>
        <p:spPr>
          <a:xfrm>
            <a:off x="456128" y="277814"/>
            <a:ext cx="6859787" cy="5898573"/>
          </a:xfrm>
        </p:spPr>
        <p:txBody>
          <a:bodyPr vert="eaVert"/>
          <a:lstStyle>
            <a:lvl5pPr>
              <a:defRPr/>
            </a:lvl5pPr>
            <a:lvl6pPr>
              <a:defRPr/>
            </a:lvl6pPr>
            <a:lvl7pPr>
              <a:defRPr/>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Vertical Title 1"/>
          <p:cNvSpPr>
            <a:spLocks noGrp="1"/>
          </p:cNvSpPr>
          <p:nvPr>
            <p:ph type="title" orient="vert"/>
          </p:nvPr>
        </p:nvSpPr>
        <p:spPr>
          <a:xfrm>
            <a:off x="7773233" y="274640"/>
            <a:ext cx="1028968" cy="5901747"/>
          </a:xfrm>
        </p:spPr>
        <p:txBody>
          <a:bodyPr vert="eaVert"/>
          <a:lstStyle/>
          <a:p>
            <a:r>
              <a:rPr lang="en-US"/>
              <a:t>Click to edit Master title style</a:t>
            </a:r>
            <a:endParaRPr/>
          </a:p>
        </p:txBody>
      </p:sp>
    </p:spTree>
    <p:extLst>
      <p:ext uri="{BB962C8B-B14F-4D97-AF65-F5344CB8AC3E}">
        <p14:creationId xmlns:p14="http://schemas.microsoft.com/office/powerpoint/2010/main" val="3077807460"/>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56" name="line"/>
          <p:cNvGrpSpPr/>
          <p:nvPr/>
        </p:nvGrpSpPr>
        <p:grpSpPr bwMode="invGray">
          <a:xfrm>
            <a:off x="1188982" y="4724400"/>
            <a:ext cx="6475638" cy="64008"/>
            <a:chOff x="-4110038" y="2703513"/>
            <a:chExt cx="17394239" cy="160336"/>
          </a:xfrm>
          <a:solidFill>
            <a:schemeClr val="tx2"/>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grpSp>
      <p:sp>
        <p:nvSpPr>
          <p:cNvPr id="3" name="Subtitle 2"/>
          <p:cNvSpPr>
            <a:spLocks noGrp="1"/>
          </p:cNvSpPr>
          <p:nvPr>
            <p:ph type="subTitle" idx="1"/>
          </p:nvPr>
        </p:nvSpPr>
        <p:spPr>
          <a:xfrm>
            <a:off x="1142107" y="5105400"/>
            <a:ext cx="6859786" cy="1066800"/>
          </a:xfrm>
        </p:spPr>
        <p:txBody>
          <a:bodyPr/>
          <a:lstStyle>
            <a:lvl1pPr marL="0" indent="0" algn="l">
              <a:spcBef>
                <a:spcPts val="0"/>
              </a:spcBef>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2" name="Title 1"/>
          <p:cNvSpPr>
            <a:spLocks noGrp="1"/>
          </p:cNvSpPr>
          <p:nvPr>
            <p:ph type="ctrTitle"/>
          </p:nvPr>
        </p:nvSpPr>
        <p:spPr>
          <a:xfrm>
            <a:off x="1142107" y="1905000"/>
            <a:ext cx="6859786" cy="2667000"/>
          </a:xfrm>
        </p:spPr>
        <p:txBody>
          <a:bodyPr>
            <a:noAutofit/>
          </a:bodyPr>
          <a:lstStyle>
            <a:lvl1pPr>
              <a:defRPr sz="5400"/>
            </a:lvl1pPr>
          </a:lstStyle>
          <a:p>
            <a:r>
              <a:rPr lang="en-US"/>
              <a:t>Click to edit Master title style</a:t>
            </a:r>
            <a:endParaRPr/>
          </a:p>
        </p:txBody>
      </p:sp>
    </p:spTree>
    <p:extLst>
      <p:ext uri="{BB962C8B-B14F-4D97-AF65-F5344CB8AC3E}">
        <p14:creationId xmlns:p14="http://schemas.microsoft.com/office/powerpoint/2010/main" val="896046502"/>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67" name="line"/>
          <p:cNvGrpSpPr/>
          <p:nvPr/>
        </p:nvGrpSpPr>
        <p:grpSpPr bwMode="invGray">
          <a:xfrm>
            <a:off x="1142108" y="1514475"/>
            <a:ext cx="7929246" cy="64008"/>
            <a:chOff x="1522413" y="1514475"/>
            <a:chExt cx="10569575" cy="64008"/>
          </a:xfrm>
          <a:solidFill>
            <a:schemeClr val="tx2"/>
          </a:solidFill>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grpSp>
      <p:sp>
        <p:nvSpPr>
          <p:cNvPr id="4" name="Date Placeholder 3"/>
          <p:cNvSpPr>
            <a:spLocks noGrp="1"/>
          </p:cNvSpPr>
          <p:nvPr>
            <p:ph type="dt" sz="half" idx="10"/>
          </p:nvPr>
        </p:nvSpPr>
        <p:spPr/>
        <p:txBody>
          <a:bodyPr/>
          <a:lstStyle/>
          <a:p>
            <a:fld id="{9AFE8FB1-0A7A-443E-AAF7-31D4FA1AA312}" type="datetimeFigureOut">
              <a:rPr lang="en-US" smtClean="0">
                <a:solidFill>
                  <a:prstClr val="white"/>
                </a:solidFill>
              </a:rPr>
              <a:pPr/>
              <a:t>1/21/2018</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25BA54BD-C84D-46CE-8B72-31BFB26ABA43}" type="slidenum">
              <a:rPr lang="en-US" smtClean="0">
                <a:solidFill>
                  <a:prstClr val="white"/>
                </a:solidFill>
              </a:rPr>
              <a:pPr/>
              <a:t>‹#›</a:t>
            </a:fld>
            <a:endParaRPr lang="en-US" dirty="0">
              <a:solidFill>
                <a:prstClr val="white"/>
              </a:solidFill>
            </a:endParaRPr>
          </a:p>
        </p:txBody>
      </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Title 1"/>
          <p:cNvSpPr>
            <a:spLocks noGrp="1"/>
          </p:cNvSpPr>
          <p:nvPr>
            <p:ph type="title"/>
          </p:nvPr>
        </p:nvSpPr>
        <p:spPr>
          <a:xfrm>
            <a:off x="1142108" y="274638"/>
            <a:ext cx="6859785" cy="1020762"/>
          </a:xfrm>
        </p:spPr>
        <p:txBody>
          <a:bodyPr/>
          <a:lstStyle/>
          <a:p>
            <a:r>
              <a:rPr lang="en-US"/>
              <a:t>Click to edit Master title style</a:t>
            </a:r>
            <a:endParaRPr/>
          </a:p>
        </p:txBody>
      </p:sp>
    </p:spTree>
    <p:extLst>
      <p:ext uri="{BB962C8B-B14F-4D97-AF65-F5344CB8AC3E}">
        <p14:creationId xmlns:p14="http://schemas.microsoft.com/office/powerpoint/2010/main" val="2851475536"/>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255" name="line"/>
          <p:cNvGrpSpPr/>
          <p:nvPr/>
        </p:nvGrpSpPr>
        <p:grpSpPr bwMode="invGray">
          <a:xfrm>
            <a:off x="1188982" y="4724400"/>
            <a:ext cx="6475638" cy="64008"/>
            <a:chOff x="-4110038" y="2703513"/>
            <a:chExt cx="17394239" cy="160336"/>
          </a:xfrm>
          <a:solidFill>
            <a:schemeClr val="tx2"/>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grpSp>
      <p:sp>
        <p:nvSpPr>
          <p:cNvPr id="4" name="Date Placeholder 3"/>
          <p:cNvSpPr>
            <a:spLocks noGrp="1"/>
          </p:cNvSpPr>
          <p:nvPr>
            <p:ph type="dt" sz="half" idx="10"/>
          </p:nvPr>
        </p:nvSpPr>
        <p:spPr/>
        <p:txBody>
          <a:bodyPr/>
          <a:lstStyle/>
          <a:p>
            <a:fld id="{9AFE8FB1-0A7A-443E-AAF7-31D4FA1AA312}" type="datetimeFigureOut">
              <a:rPr lang="en-US" smtClean="0">
                <a:solidFill>
                  <a:prstClr val="white"/>
                </a:solidFill>
              </a:rPr>
              <a:pPr/>
              <a:t>1/21/2018</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25BA54BD-C84D-46CE-8B72-31BFB26ABA43}" type="slidenum">
              <a:rPr lang="en-US" smtClean="0">
                <a:solidFill>
                  <a:prstClr val="white"/>
                </a:solidFill>
              </a:rPr>
              <a:pPr/>
              <a:t>‹#›</a:t>
            </a:fld>
            <a:endParaRPr lang="en-US" dirty="0">
              <a:solidFill>
                <a:prstClr val="white"/>
              </a:solidFill>
            </a:endParaRPr>
          </a:p>
        </p:txBody>
      </p:sp>
      <p:sp>
        <p:nvSpPr>
          <p:cNvPr id="3" name="Text Placeholder 2"/>
          <p:cNvSpPr>
            <a:spLocks noGrp="1"/>
          </p:cNvSpPr>
          <p:nvPr>
            <p:ph type="body" idx="1"/>
          </p:nvPr>
        </p:nvSpPr>
        <p:spPr>
          <a:xfrm>
            <a:off x="1142107" y="5102526"/>
            <a:ext cx="6859786" cy="1069675"/>
          </a:xfrm>
        </p:spPr>
        <p:txBody>
          <a:bodyPr anchor="t">
            <a:normAutofit/>
          </a:bodyPr>
          <a:lstStyle>
            <a:lvl1pPr marL="0" indent="0">
              <a:spcBef>
                <a:spcPts val="0"/>
              </a:spcBef>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 name="Title 1"/>
          <p:cNvSpPr>
            <a:spLocks noGrp="1"/>
          </p:cNvSpPr>
          <p:nvPr>
            <p:ph type="title"/>
          </p:nvPr>
        </p:nvSpPr>
        <p:spPr>
          <a:xfrm>
            <a:off x="1142107" y="1905000"/>
            <a:ext cx="6859786" cy="2667000"/>
          </a:xfrm>
        </p:spPr>
        <p:txBody>
          <a:bodyPr anchor="b">
            <a:noAutofit/>
          </a:bodyPr>
          <a:lstStyle>
            <a:lvl1pPr algn="l">
              <a:defRPr sz="4400" b="0" cap="none" baseline="0"/>
            </a:lvl1pPr>
          </a:lstStyle>
          <a:p>
            <a:r>
              <a:rPr lang="en-US"/>
              <a:t>Click to edit Master title style</a:t>
            </a:r>
            <a:endParaRPr/>
          </a:p>
        </p:txBody>
      </p:sp>
    </p:spTree>
    <p:extLst>
      <p:ext uri="{BB962C8B-B14F-4D97-AF65-F5344CB8AC3E}">
        <p14:creationId xmlns:p14="http://schemas.microsoft.com/office/powerpoint/2010/main" val="3401961048"/>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58" name="line"/>
          <p:cNvGrpSpPr/>
          <p:nvPr/>
        </p:nvGrpSpPr>
        <p:grpSpPr bwMode="invGray">
          <a:xfrm>
            <a:off x="1142108" y="1514475"/>
            <a:ext cx="7929246" cy="64008"/>
            <a:chOff x="1522413" y="1514475"/>
            <a:chExt cx="10569575" cy="64008"/>
          </a:xfrm>
          <a:solidFill>
            <a:schemeClr val="tx2"/>
          </a:solidFill>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grpSp>
      <p:sp>
        <p:nvSpPr>
          <p:cNvPr id="5" name="Date Placeholder 4"/>
          <p:cNvSpPr>
            <a:spLocks noGrp="1"/>
          </p:cNvSpPr>
          <p:nvPr>
            <p:ph type="dt" sz="half" idx="10"/>
          </p:nvPr>
        </p:nvSpPr>
        <p:spPr/>
        <p:txBody>
          <a:bodyPr/>
          <a:lstStyle/>
          <a:p>
            <a:fld id="{9AFE8FB1-0A7A-443E-AAF7-31D4FA1AA312}" type="datetimeFigureOut">
              <a:rPr lang="en-US" smtClean="0">
                <a:solidFill>
                  <a:prstClr val="white"/>
                </a:solidFill>
              </a:rPr>
              <a:pPr/>
              <a:t>1/21/2018</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25BA54BD-C84D-46CE-8B72-31BFB26ABA43}" type="slidenum">
              <a:rPr lang="en-US" smtClean="0">
                <a:solidFill>
                  <a:prstClr val="white"/>
                </a:solidFill>
              </a:rPr>
              <a:pPr/>
              <a:t>‹#›</a:t>
            </a:fld>
            <a:endParaRPr lang="en-US" dirty="0">
              <a:solidFill>
                <a:prstClr val="white"/>
              </a:solidFill>
            </a:endParaRPr>
          </a:p>
        </p:txBody>
      </p:sp>
      <p:sp>
        <p:nvSpPr>
          <p:cNvPr id="4" name="Content Placeholder 3"/>
          <p:cNvSpPr>
            <a:spLocks noGrp="1"/>
          </p:cNvSpPr>
          <p:nvPr>
            <p:ph sz="half" idx="2"/>
          </p:nvPr>
        </p:nvSpPr>
        <p:spPr>
          <a:xfrm>
            <a:off x="4686332" y="1905000"/>
            <a:ext cx="3315562"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 name="Content Placeholder 2"/>
          <p:cNvSpPr>
            <a:spLocks noGrp="1"/>
          </p:cNvSpPr>
          <p:nvPr>
            <p:ph sz="half" idx="1"/>
          </p:nvPr>
        </p:nvSpPr>
        <p:spPr>
          <a:xfrm>
            <a:off x="1142107" y="1905000"/>
            <a:ext cx="3315563"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Title 1"/>
          <p:cNvSpPr>
            <a:spLocks noGrp="1"/>
          </p:cNvSpPr>
          <p:nvPr>
            <p:ph type="title"/>
          </p:nvPr>
        </p:nvSpPr>
        <p:spPr>
          <a:xfrm>
            <a:off x="1142108" y="274638"/>
            <a:ext cx="6859785" cy="1020762"/>
          </a:xfrm>
        </p:spPr>
        <p:txBody>
          <a:bodyPr/>
          <a:lstStyle/>
          <a:p>
            <a:r>
              <a:rPr lang="en-US"/>
              <a:t>Click to edit Master title style</a:t>
            </a:r>
            <a:endParaRPr/>
          </a:p>
        </p:txBody>
      </p:sp>
    </p:spTree>
    <p:extLst>
      <p:ext uri="{BB962C8B-B14F-4D97-AF65-F5344CB8AC3E}">
        <p14:creationId xmlns:p14="http://schemas.microsoft.com/office/powerpoint/2010/main" val="2046639160"/>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60" name="line"/>
          <p:cNvGrpSpPr/>
          <p:nvPr/>
        </p:nvGrpSpPr>
        <p:grpSpPr bwMode="invGray">
          <a:xfrm>
            <a:off x="1142108" y="1514475"/>
            <a:ext cx="7929246" cy="64008"/>
            <a:chOff x="1522413" y="1514475"/>
            <a:chExt cx="10569575" cy="64008"/>
          </a:xfrm>
          <a:solidFill>
            <a:schemeClr val="tx2"/>
          </a:solidFill>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grpSp>
      <p:sp>
        <p:nvSpPr>
          <p:cNvPr id="7" name="Date Placeholder 6"/>
          <p:cNvSpPr>
            <a:spLocks noGrp="1"/>
          </p:cNvSpPr>
          <p:nvPr>
            <p:ph type="dt" sz="half" idx="10"/>
          </p:nvPr>
        </p:nvSpPr>
        <p:spPr/>
        <p:txBody>
          <a:bodyPr/>
          <a:lstStyle/>
          <a:p>
            <a:fld id="{9AFE8FB1-0A7A-443E-AAF7-31D4FA1AA312}" type="datetimeFigureOut">
              <a:rPr lang="en-US" smtClean="0">
                <a:solidFill>
                  <a:prstClr val="white"/>
                </a:solidFill>
              </a:rPr>
              <a:pPr/>
              <a:t>1/21/2018</a:t>
            </a:fld>
            <a:endParaRPr lang="en-US" dirty="0">
              <a:solidFill>
                <a:prstClr val="white"/>
              </a:solidFill>
            </a:endParaRPr>
          </a:p>
        </p:txBody>
      </p:sp>
      <p:sp>
        <p:nvSpPr>
          <p:cNvPr id="8" name="Footer Placeholder 7"/>
          <p:cNvSpPr>
            <a:spLocks noGrp="1"/>
          </p:cNvSpPr>
          <p:nvPr>
            <p:ph type="ftr" sz="quarter" idx="11"/>
          </p:nvPr>
        </p:nvSpPr>
        <p:spPr/>
        <p:txBody>
          <a:bodyPr/>
          <a:lstStyle/>
          <a:p>
            <a:endParaRPr lang="en-US" dirty="0">
              <a:solidFill>
                <a:prstClr val="white"/>
              </a:solidFill>
            </a:endParaRPr>
          </a:p>
        </p:txBody>
      </p:sp>
      <p:sp>
        <p:nvSpPr>
          <p:cNvPr id="9" name="Slide Number Placeholder 8"/>
          <p:cNvSpPr>
            <a:spLocks noGrp="1"/>
          </p:cNvSpPr>
          <p:nvPr>
            <p:ph type="sldNum" sz="quarter" idx="12"/>
          </p:nvPr>
        </p:nvSpPr>
        <p:spPr/>
        <p:txBody>
          <a:bodyPr/>
          <a:lstStyle/>
          <a:p>
            <a:fld id="{25BA54BD-C84D-46CE-8B72-31BFB26ABA43}" type="slidenum">
              <a:rPr lang="en-US" smtClean="0">
                <a:solidFill>
                  <a:prstClr val="white"/>
                </a:solidFill>
              </a:rPr>
              <a:pPr/>
              <a:t>‹#›</a:t>
            </a:fld>
            <a:endParaRPr lang="en-US" dirty="0">
              <a:solidFill>
                <a:prstClr val="white"/>
              </a:solidFill>
            </a:endParaRPr>
          </a:p>
        </p:txBody>
      </p:sp>
      <p:sp>
        <p:nvSpPr>
          <p:cNvPr id="6" name="Content Placeholder 5"/>
          <p:cNvSpPr>
            <a:spLocks noGrp="1"/>
          </p:cNvSpPr>
          <p:nvPr>
            <p:ph sz="quarter" idx="4"/>
          </p:nvPr>
        </p:nvSpPr>
        <p:spPr>
          <a:xfrm>
            <a:off x="4688616" y="2819400"/>
            <a:ext cx="3313277"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688616" y="1905000"/>
            <a:ext cx="3313277"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2107" y="2819400"/>
            <a:ext cx="3313277"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 name="Text Placeholder 2"/>
          <p:cNvSpPr>
            <a:spLocks noGrp="1"/>
          </p:cNvSpPr>
          <p:nvPr>
            <p:ph type="body" idx="1"/>
          </p:nvPr>
        </p:nvSpPr>
        <p:spPr>
          <a:xfrm>
            <a:off x="1142107" y="1905000"/>
            <a:ext cx="3313277"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 name="Title 1"/>
          <p:cNvSpPr>
            <a:spLocks noGrp="1"/>
          </p:cNvSpPr>
          <p:nvPr>
            <p:ph type="title"/>
          </p:nvPr>
        </p:nvSpPr>
        <p:spPr>
          <a:xfrm>
            <a:off x="1142108" y="274638"/>
            <a:ext cx="6859785" cy="1020762"/>
          </a:xfrm>
        </p:spPr>
        <p:txBody>
          <a:bodyPr/>
          <a:lstStyle>
            <a:lvl1pPr>
              <a:defRPr/>
            </a:lvl1pPr>
          </a:lstStyle>
          <a:p>
            <a:r>
              <a:rPr lang="en-US"/>
              <a:t>Click to edit Master title style</a:t>
            </a:r>
            <a:endParaRPr/>
          </a:p>
        </p:txBody>
      </p:sp>
    </p:spTree>
    <p:extLst>
      <p:ext uri="{BB962C8B-B14F-4D97-AF65-F5344CB8AC3E}">
        <p14:creationId xmlns:p14="http://schemas.microsoft.com/office/powerpoint/2010/main" val="3170389691"/>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6" name="line"/>
          <p:cNvGrpSpPr/>
          <p:nvPr/>
        </p:nvGrpSpPr>
        <p:grpSpPr bwMode="invGray">
          <a:xfrm>
            <a:off x="1142108" y="1514475"/>
            <a:ext cx="7929246" cy="64008"/>
            <a:chOff x="1522413" y="1514475"/>
            <a:chExt cx="10569575" cy="64008"/>
          </a:xfrm>
          <a:solidFill>
            <a:schemeClr val="tx2"/>
          </a:solidFill>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grpSp>
      <p:sp>
        <p:nvSpPr>
          <p:cNvPr id="3" name="Date Placeholder 2"/>
          <p:cNvSpPr>
            <a:spLocks noGrp="1"/>
          </p:cNvSpPr>
          <p:nvPr>
            <p:ph type="dt" sz="half" idx="10"/>
          </p:nvPr>
        </p:nvSpPr>
        <p:spPr/>
        <p:txBody>
          <a:bodyPr/>
          <a:lstStyle/>
          <a:p>
            <a:fld id="{9AFE8FB1-0A7A-443E-AAF7-31D4FA1AA312}" type="datetimeFigureOut">
              <a:rPr lang="en-US" smtClean="0">
                <a:solidFill>
                  <a:prstClr val="white"/>
                </a:solidFill>
              </a:rPr>
              <a:pPr/>
              <a:t>1/21/2018</a:t>
            </a:fld>
            <a:endParaRPr lang="en-US" dirty="0">
              <a:solidFill>
                <a:prstClr val="white"/>
              </a:solidFill>
            </a:endParaRPr>
          </a:p>
        </p:txBody>
      </p:sp>
      <p:sp>
        <p:nvSpPr>
          <p:cNvPr id="4" name="Footer Placeholder 3"/>
          <p:cNvSpPr>
            <a:spLocks noGrp="1"/>
          </p:cNvSpPr>
          <p:nvPr>
            <p:ph type="ftr" sz="quarter" idx="11"/>
          </p:nvPr>
        </p:nvSpPr>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25BA54BD-C84D-46CE-8B72-31BFB26ABA43}" type="slidenum">
              <a:rPr lang="en-US" smtClean="0">
                <a:solidFill>
                  <a:prstClr val="white"/>
                </a:solidFill>
              </a:rPr>
              <a:pPr/>
              <a:t>‹#›</a:t>
            </a:fld>
            <a:endParaRPr lang="en-US" dirty="0">
              <a:solidFill>
                <a:prstClr val="white"/>
              </a:solidFill>
            </a:endParaRPr>
          </a:p>
        </p:txBody>
      </p:sp>
      <p:sp>
        <p:nvSpPr>
          <p:cNvPr id="2" name="Title 1"/>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3252656610"/>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E8FB1-0A7A-443E-AAF7-31D4FA1AA312}" type="datetimeFigureOut">
              <a:rPr lang="en-US" smtClean="0">
                <a:solidFill>
                  <a:prstClr val="white"/>
                </a:solidFill>
              </a:rPr>
              <a:pPr/>
              <a:t>1/21/2018</a:t>
            </a:fld>
            <a:endParaRPr lang="en-US" dirty="0">
              <a:solidFill>
                <a:prstClr val="white"/>
              </a:solidFill>
            </a:endParaRPr>
          </a:p>
        </p:txBody>
      </p:sp>
      <p:sp>
        <p:nvSpPr>
          <p:cNvPr id="3" name="Footer Placeholder 2"/>
          <p:cNvSpPr>
            <a:spLocks noGrp="1"/>
          </p:cNvSpPr>
          <p:nvPr>
            <p:ph type="ftr" sz="quarter" idx="11"/>
          </p:nvPr>
        </p:nvSpPr>
        <p:spPr/>
        <p:txBody>
          <a:bodyPr/>
          <a:lstStyle/>
          <a:p>
            <a:endParaRPr lang="en-US" dirty="0">
              <a:solidFill>
                <a:prstClr val="white"/>
              </a:solidFill>
            </a:endParaRPr>
          </a:p>
        </p:txBody>
      </p:sp>
      <p:sp>
        <p:nvSpPr>
          <p:cNvPr id="4" name="Slide Number Placeholder 3"/>
          <p:cNvSpPr>
            <a:spLocks noGrp="1"/>
          </p:cNvSpPr>
          <p:nvPr>
            <p:ph type="sldNum" sz="quarter" idx="12"/>
          </p:nvPr>
        </p:nvSpPr>
        <p:spPr/>
        <p:txBody>
          <a:bodyPr/>
          <a:lstStyle/>
          <a:p>
            <a:fld id="{25BA54BD-C84D-46CE-8B72-31BFB26ABA4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06349923"/>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615" name="frame"/>
          <p:cNvGrpSpPr/>
          <p:nvPr/>
        </p:nvGrpSpPr>
        <p:grpSpPr bwMode="invGray">
          <a:xfrm>
            <a:off x="3314242" y="1630822"/>
            <a:ext cx="4719500" cy="4575885"/>
            <a:chOff x="4417839" y="1630821"/>
            <a:chExt cx="6291028" cy="4575885"/>
          </a:xfrm>
          <a:solidFill>
            <a:schemeClr val="tx2"/>
          </a:solidFill>
        </p:grpSpPr>
        <p:grpSp>
          <p:nvGrpSpPr>
            <p:cNvPr id="616" name="Group 615"/>
            <p:cNvGrpSpPr/>
            <p:nvPr/>
          </p:nvGrpSpPr>
          <p:grpSpPr bwMode="invGray">
            <a:xfrm>
              <a:off x="5414491" y="1630821"/>
              <a:ext cx="5294376" cy="4114800"/>
              <a:chOff x="3310555" y="716546"/>
              <a:chExt cx="5294376" cy="4114800"/>
            </a:xfrm>
            <a:grpFill/>
          </p:grpSpPr>
          <p:grpSp>
            <p:nvGrpSpPr>
              <p:cNvPr id="768" name="Group 767"/>
              <p:cNvGrpSpPr/>
              <p:nvPr/>
            </p:nvGrpSpPr>
            <p:grpSpPr bwMode="invGray">
              <a:xfrm flipH="1">
                <a:off x="3310555" y="737968"/>
                <a:ext cx="5294376" cy="54864"/>
                <a:chOff x="1522413" y="1514475"/>
                <a:chExt cx="10569575" cy="64008"/>
              </a:xfrm>
              <a:grp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grpSp>
          <p:grpSp>
            <p:nvGrpSpPr>
              <p:cNvPr id="769" name="Group 768"/>
              <p:cNvGrpSpPr/>
              <p:nvPr/>
            </p:nvGrpSpPr>
            <p:grpSpPr bwMode="invGray">
              <a:xfrm rot="16200000" flipH="1">
                <a:off x="6492229" y="2755658"/>
                <a:ext cx="4114800" cy="36576"/>
                <a:chOff x="1522413" y="1514475"/>
                <a:chExt cx="10569575" cy="64008"/>
              </a:xfrm>
              <a:grp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grpSp>
        </p:grpSp>
        <p:grpSp>
          <p:nvGrpSpPr>
            <p:cNvPr id="617" name="Group 616"/>
            <p:cNvGrpSpPr/>
            <p:nvPr/>
          </p:nvGrpSpPr>
          <p:grpSpPr bwMode="invGray">
            <a:xfrm rot="10800000">
              <a:off x="4417839" y="2091906"/>
              <a:ext cx="5294376" cy="4114800"/>
              <a:chOff x="3310555" y="716546"/>
              <a:chExt cx="5294376" cy="4114800"/>
            </a:xfrm>
            <a:grpFill/>
          </p:grpSpPr>
          <p:grpSp>
            <p:nvGrpSpPr>
              <p:cNvPr id="618" name="Group 617"/>
              <p:cNvGrpSpPr/>
              <p:nvPr/>
            </p:nvGrpSpPr>
            <p:grpSpPr bwMode="invGray">
              <a:xfrm flipH="1">
                <a:off x="3310555" y="737968"/>
                <a:ext cx="5294376" cy="54864"/>
                <a:chOff x="1522413" y="1514475"/>
                <a:chExt cx="10569575" cy="64008"/>
              </a:xfrm>
              <a:grp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grpSp>
          <p:grpSp>
            <p:nvGrpSpPr>
              <p:cNvPr id="619" name="Group 618"/>
              <p:cNvGrpSpPr/>
              <p:nvPr/>
            </p:nvGrpSpPr>
            <p:grpSpPr bwMode="invGray">
              <a:xfrm rot="16200000" flipH="1">
                <a:off x="6492229" y="2755658"/>
                <a:ext cx="4114800" cy="36576"/>
                <a:chOff x="1522413" y="1514475"/>
                <a:chExt cx="10569575" cy="64008"/>
              </a:xfrm>
              <a:grp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grpSp>
        </p:grpSp>
      </p:grpSp>
      <p:sp>
        <p:nvSpPr>
          <p:cNvPr id="5" name="Date Placeholder 4"/>
          <p:cNvSpPr>
            <a:spLocks noGrp="1"/>
          </p:cNvSpPr>
          <p:nvPr>
            <p:ph type="dt" sz="half" idx="10"/>
          </p:nvPr>
        </p:nvSpPr>
        <p:spPr/>
        <p:txBody>
          <a:bodyPr/>
          <a:lstStyle/>
          <a:p>
            <a:fld id="{9AFE8FB1-0A7A-443E-AAF7-31D4FA1AA312}" type="datetimeFigureOut">
              <a:rPr lang="en-US" smtClean="0">
                <a:solidFill>
                  <a:prstClr val="white"/>
                </a:solidFill>
              </a:rPr>
              <a:pPr/>
              <a:t>1/21/2018</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25BA54BD-C84D-46CE-8B72-31BFB26ABA43}" type="slidenum">
              <a:rPr lang="en-US" smtClean="0">
                <a:solidFill>
                  <a:prstClr val="white"/>
                </a:solidFill>
              </a:rPr>
              <a:pPr/>
              <a:t>‹#›</a:t>
            </a:fld>
            <a:endParaRPr lang="en-US" dirty="0">
              <a:solidFill>
                <a:prstClr val="white"/>
              </a:solidFill>
            </a:endParaRPr>
          </a:p>
        </p:txBody>
      </p:sp>
      <p:sp>
        <p:nvSpPr>
          <p:cNvPr id="3" name="Content Placeholder 2"/>
          <p:cNvSpPr>
            <a:spLocks noGrp="1"/>
          </p:cNvSpPr>
          <p:nvPr>
            <p:ph idx="1"/>
          </p:nvPr>
        </p:nvSpPr>
        <p:spPr>
          <a:xfrm>
            <a:off x="3533436" y="1905000"/>
            <a:ext cx="4253068"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142107" y="3429000"/>
            <a:ext cx="2057936"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 name="Title 1"/>
          <p:cNvSpPr>
            <a:spLocks noGrp="1"/>
          </p:cNvSpPr>
          <p:nvPr>
            <p:ph type="title"/>
          </p:nvPr>
        </p:nvSpPr>
        <p:spPr>
          <a:xfrm>
            <a:off x="1142108" y="274638"/>
            <a:ext cx="6859785" cy="1020762"/>
          </a:xfrm>
        </p:spPr>
        <p:txBody>
          <a:bodyPr anchor="b">
            <a:noAutofit/>
          </a:bodyPr>
          <a:lstStyle>
            <a:lvl1pPr algn="l">
              <a:defRPr sz="3200" b="0"/>
            </a:lvl1pPr>
          </a:lstStyle>
          <a:p>
            <a:r>
              <a:rPr lang="en-US"/>
              <a:t>Click to edit Master title style</a:t>
            </a:r>
            <a:endParaRPr/>
          </a:p>
        </p:txBody>
      </p:sp>
    </p:spTree>
    <p:extLst>
      <p:ext uri="{BB962C8B-B14F-4D97-AF65-F5344CB8AC3E}">
        <p14:creationId xmlns:p14="http://schemas.microsoft.com/office/powerpoint/2010/main" val="3868002526"/>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67" name="line"/>
          <p:cNvGrpSpPr/>
          <p:nvPr/>
        </p:nvGrpSpPr>
        <p:grpSpPr bwMode="invGray">
          <a:xfrm>
            <a:off x="1142108" y="1514475"/>
            <a:ext cx="7929246" cy="64008"/>
            <a:chOff x="1522413" y="1514475"/>
            <a:chExt cx="10569575" cy="64008"/>
          </a:xfrm>
          <a:solidFill>
            <a:schemeClr val="tx2"/>
          </a:solidFill>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grpSp>
      <p:sp>
        <p:nvSpPr>
          <p:cNvPr id="4" name="Date Placeholder 3"/>
          <p:cNvSpPr>
            <a:spLocks noGrp="1"/>
          </p:cNvSpPr>
          <p:nvPr>
            <p:ph type="dt" sz="half" idx="10"/>
          </p:nvPr>
        </p:nvSpPr>
        <p:spPr/>
        <p:txBody>
          <a:bodyPr/>
          <a:lstStyle/>
          <a:p>
            <a:fld id="{9AFE8FB1-0A7A-443E-AAF7-31D4FA1AA312}" type="datetimeFigureOut">
              <a:rPr lang="en-US" smtClean="0">
                <a:solidFill>
                  <a:prstClr val="white"/>
                </a:solidFill>
              </a:rPr>
              <a:pPr/>
              <a:t>1/21/2018</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25BA54BD-C84D-46CE-8B72-31BFB26ABA43}" type="slidenum">
              <a:rPr lang="en-US" smtClean="0">
                <a:solidFill>
                  <a:prstClr val="white"/>
                </a:solidFill>
              </a:rPr>
              <a:pPr/>
              <a:t>‹#›</a:t>
            </a:fld>
            <a:endParaRPr lang="en-US" dirty="0">
              <a:solidFill>
                <a:prstClr val="white"/>
              </a:solidFill>
            </a:endParaRPr>
          </a:p>
        </p:txBody>
      </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Title 1"/>
          <p:cNvSpPr>
            <a:spLocks noGrp="1"/>
          </p:cNvSpPr>
          <p:nvPr>
            <p:ph type="title"/>
          </p:nvPr>
        </p:nvSpPr>
        <p:spPr>
          <a:xfrm>
            <a:off x="1142108" y="274638"/>
            <a:ext cx="6859785" cy="1020762"/>
          </a:xfrm>
        </p:spPr>
        <p:txBody>
          <a:bodyPr/>
          <a:lstStyle/>
          <a:p>
            <a:r>
              <a:rPr lang="en-US"/>
              <a:t>Click to edit Master title style</a:t>
            </a:r>
            <a:endParaRPr/>
          </a:p>
        </p:txBody>
      </p:sp>
    </p:spTree>
    <p:extLst>
      <p:ext uri="{BB962C8B-B14F-4D97-AF65-F5344CB8AC3E}">
        <p14:creationId xmlns:p14="http://schemas.microsoft.com/office/powerpoint/2010/main" val="1399835046"/>
      </p:ext>
    </p:extLst>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614" name="frame"/>
          <p:cNvGrpSpPr/>
          <p:nvPr/>
        </p:nvGrpSpPr>
        <p:grpSpPr bwMode="invGray">
          <a:xfrm flipH="1">
            <a:off x="1085908" y="1630822"/>
            <a:ext cx="4719500" cy="4575885"/>
            <a:chOff x="4417839" y="1630821"/>
            <a:chExt cx="6291028" cy="4575885"/>
          </a:xfrm>
          <a:solidFill>
            <a:schemeClr val="tx2"/>
          </a:solidFill>
        </p:grpSpPr>
        <p:grpSp>
          <p:nvGrpSpPr>
            <p:cNvPr id="615" name="Group 614"/>
            <p:cNvGrpSpPr/>
            <p:nvPr/>
          </p:nvGrpSpPr>
          <p:grpSpPr bwMode="invGray">
            <a:xfrm>
              <a:off x="5414491" y="1630821"/>
              <a:ext cx="5294376" cy="4114800"/>
              <a:chOff x="3310555" y="716546"/>
              <a:chExt cx="5294376" cy="4114800"/>
            </a:xfrm>
            <a:grpFill/>
          </p:grpSpPr>
          <p:grpSp>
            <p:nvGrpSpPr>
              <p:cNvPr id="767" name="Group 766"/>
              <p:cNvGrpSpPr/>
              <p:nvPr/>
            </p:nvGrpSpPr>
            <p:grpSpPr bwMode="invGray">
              <a:xfrm flipH="1">
                <a:off x="3310555" y="737968"/>
                <a:ext cx="5294376" cy="54864"/>
                <a:chOff x="1522413" y="1514475"/>
                <a:chExt cx="10569575" cy="64008"/>
              </a:xfrm>
              <a:grp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grpSp>
          <p:grpSp>
            <p:nvGrpSpPr>
              <p:cNvPr id="768" name="Group 767"/>
              <p:cNvGrpSpPr/>
              <p:nvPr/>
            </p:nvGrpSpPr>
            <p:grpSpPr bwMode="invGray">
              <a:xfrm rot="16200000" flipH="1">
                <a:off x="6492229" y="2755658"/>
                <a:ext cx="4114800" cy="36576"/>
                <a:chOff x="1522413" y="1514475"/>
                <a:chExt cx="10569575" cy="64008"/>
              </a:xfrm>
              <a:grp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grpSp>
        </p:grpSp>
        <p:grpSp>
          <p:nvGrpSpPr>
            <p:cNvPr id="616" name="Group 615"/>
            <p:cNvGrpSpPr/>
            <p:nvPr/>
          </p:nvGrpSpPr>
          <p:grpSpPr bwMode="invGray">
            <a:xfrm rot="10800000">
              <a:off x="4417839" y="2091906"/>
              <a:ext cx="5294376" cy="4114800"/>
              <a:chOff x="3310555" y="716546"/>
              <a:chExt cx="5294376" cy="4114800"/>
            </a:xfrm>
            <a:grpFill/>
          </p:grpSpPr>
          <p:grpSp>
            <p:nvGrpSpPr>
              <p:cNvPr id="617" name="Group 616"/>
              <p:cNvGrpSpPr/>
              <p:nvPr/>
            </p:nvGrpSpPr>
            <p:grpSpPr bwMode="invGray">
              <a:xfrm flipH="1">
                <a:off x="3310555" y="737968"/>
                <a:ext cx="5294376" cy="54864"/>
                <a:chOff x="1522413" y="1514475"/>
                <a:chExt cx="10569575" cy="64008"/>
              </a:xfrm>
              <a:grp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grpSp>
          <p:grpSp>
            <p:nvGrpSpPr>
              <p:cNvPr id="618" name="Group 617"/>
              <p:cNvGrpSpPr/>
              <p:nvPr/>
            </p:nvGrpSpPr>
            <p:grpSpPr bwMode="invGray">
              <a:xfrm rot="16200000" flipH="1">
                <a:off x="6492229" y="2755658"/>
                <a:ext cx="4114800" cy="36576"/>
                <a:chOff x="1522413" y="1514475"/>
                <a:chExt cx="10569575" cy="64008"/>
              </a:xfrm>
              <a:grp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grpSp>
        </p:grpSp>
      </p:grpSp>
      <p:sp>
        <p:nvSpPr>
          <p:cNvPr id="5" name="Date Placeholder 4"/>
          <p:cNvSpPr>
            <a:spLocks noGrp="1"/>
          </p:cNvSpPr>
          <p:nvPr>
            <p:ph type="dt" sz="half" idx="10"/>
          </p:nvPr>
        </p:nvSpPr>
        <p:spPr/>
        <p:txBody>
          <a:bodyPr/>
          <a:lstStyle/>
          <a:p>
            <a:fld id="{9AFE8FB1-0A7A-443E-AAF7-31D4FA1AA312}" type="datetimeFigureOut">
              <a:rPr lang="en-US" smtClean="0">
                <a:solidFill>
                  <a:prstClr val="white"/>
                </a:solidFill>
              </a:rPr>
              <a:pPr/>
              <a:t>1/21/2018</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25BA54BD-C84D-46CE-8B72-31BFB26ABA43}" type="slidenum">
              <a:rPr lang="en-US" smtClean="0">
                <a:solidFill>
                  <a:prstClr val="white"/>
                </a:solidFill>
              </a:rPr>
              <a:pPr/>
              <a:t>‹#›</a:t>
            </a:fld>
            <a:endParaRPr lang="en-US" dirty="0">
              <a:solidFill>
                <a:prstClr val="white"/>
              </a:solidFill>
            </a:endParaRPr>
          </a:p>
        </p:txBody>
      </p:sp>
      <p:sp>
        <p:nvSpPr>
          <p:cNvPr id="3" name="Picture Placeholder 2"/>
          <p:cNvSpPr>
            <a:spLocks noGrp="1"/>
          </p:cNvSpPr>
          <p:nvPr>
            <p:ph type="pic" idx="1"/>
          </p:nvPr>
        </p:nvSpPr>
        <p:spPr>
          <a:xfrm>
            <a:off x="1309719" y="1884311"/>
            <a:ext cx="4253068"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5931014" y="3411748"/>
            <a:ext cx="2057936"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 name="Title 1"/>
          <p:cNvSpPr>
            <a:spLocks noGrp="1"/>
          </p:cNvSpPr>
          <p:nvPr>
            <p:ph type="title"/>
          </p:nvPr>
        </p:nvSpPr>
        <p:spPr>
          <a:xfrm>
            <a:off x="1142108" y="274638"/>
            <a:ext cx="6859785" cy="1020762"/>
          </a:xfrm>
        </p:spPr>
        <p:txBody>
          <a:bodyPr anchor="b">
            <a:noAutofit/>
          </a:bodyPr>
          <a:lstStyle>
            <a:lvl1pPr algn="l">
              <a:defRPr sz="3200" b="0"/>
            </a:lvl1pPr>
          </a:lstStyle>
          <a:p>
            <a:r>
              <a:rPr lang="en-US"/>
              <a:t>Click to edit Master title style</a:t>
            </a:r>
            <a:endParaRPr/>
          </a:p>
        </p:txBody>
      </p:sp>
    </p:spTree>
    <p:extLst>
      <p:ext uri="{BB962C8B-B14F-4D97-AF65-F5344CB8AC3E}">
        <p14:creationId xmlns:p14="http://schemas.microsoft.com/office/powerpoint/2010/main" val="4228338385"/>
      </p:ext>
    </p:extLst>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line"/>
          <p:cNvGrpSpPr/>
          <p:nvPr/>
        </p:nvGrpSpPr>
        <p:grpSpPr bwMode="invGray">
          <a:xfrm>
            <a:off x="1142108" y="1514475"/>
            <a:ext cx="7929246" cy="64008"/>
            <a:chOff x="1522413" y="1514475"/>
            <a:chExt cx="10569575" cy="64008"/>
          </a:xfrm>
          <a:solidFill>
            <a:schemeClr val="tx2"/>
          </a:solidFill>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grpSp>
      <p:sp>
        <p:nvSpPr>
          <p:cNvPr id="4" name="Date Placeholder 3"/>
          <p:cNvSpPr>
            <a:spLocks noGrp="1"/>
          </p:cNvSpPr>
          <p:nvPr>
            <p:ph type="dt" sz="half" idx="10"/>
          </p:nvPr>
        </p:nvSpPr>
        <p:spPr/>
        <p:txBody>
          <a:bodyPr/>
          <a:lstStyle/>
          <a:p>
            <a:fld id="{9AFE8FB1-0A7A-443E-AAF7-31D4FA1AA312}" type="datetimeFigureOut">
              <a:rPr lang="en-US" smtClean="0">
                <a:solidFill>
                  <a:prstClr val="white"/>
                </a:solidFill>
              </a:rPr>
              <a:pPr/>
              <a:t>1/21/2018</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25BA54BD-C84D-46CE-8B72-31BFB26ABA43}" type="slidenum">
              <a:rPr lang="en-US" smtClean="0">
                <a:solidFill>
                  <a:prstClr val="white"/>
                </a:solidFill>
              </a:rPr>
              <a:pPr/>
              <a:t>‹#›</a:t>
            </a:fld>
            <a:endParaRPr lang="en-US" dirty="0">
              <a:solidFill>
                <a:prstClr val="white"/>
              </a:solidFill>
            </a:endParaRPr>
          </a:p>
        </p:txBody>
      </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Title 1"/>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3279970723"/>
      </p:ext>
    </p:extLst>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line"/>
          <p:cNvGrpSpPr/>
          <p:nvPr/>
        </p:nvGrpSpPr>
        <p:grpSpPr bwMode="invGray">
          <a:xfrm rot="5400000">
            <a:off x="4338754" y="3480593"/>
            <a:ext cx="6492240" cy="48019"/>
            <a:chOff x="1522413" y="1514475"/>
            <a:chExt cx="10569575" cy="64008"/>
          </a:xfrm>
          <a:solidFill>
            <a:schemeClr val="tx2"/>
          </a:solidFill>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grpSp>
      <p:sp>
        <p:nvSpPr>
          <p:cNvPr id="4" name="Date Placeholder 3"/>
          <p:cNvSpPr>
            <a:spLocks noGrp="1"/>
          </p:cNvSpPr>
          <p:nvPr>
            <p:ph type="dt" sz="half" idx="10"/>
          </p:nvPr>
        </p:nvSpPr>
        <p:spPr/>
        <p:txBody>
          <a:bodyPr/>
          <a:lstStyle/>
          <a:p>
            <a:fld id="{9AFE8FB1-0A7A-443E-AAF7-31D4FA1AA312}" type="datetimeFigureOut">
              <a:rPr lang="en-US" smtClean="0">
                <a:solidFill>
                  <a:prstClr val="white"/>
                </a:solidFill>
              </a:rPr>
              <a:pPr/>
              <a:t>1/21/2018</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25BA54BD-C84D-46CE-8B72-31BFB26ABA43}" type="slidenum">
              <a:rPr lang="en-US" smtClean="0">
                <a:solidFill>
                  <a:prstClr val="white"/>
                </a:solidFill>
              </a:rPr>
              <a:pPr/>
              <a:t>‹#›</a:t>
            </a:fld>
            <a:endParaRPr lang="en-US" dirty="0">
              <a:solidFill>
                <a:prstClr val="white"/>
              </a:solidFill>
            </a:endParaRPr>
          </a:p>
        </p:txBody>
      </p:sp>
      <p:sp>
        <p:nvSpPr>
          <p:cNvPr id="3" name="Vertical Text Placeholder 2"/>
          <p:cNvSpPr>
            <a:spLocks noGrp="1"/>
          </p:cNvSpPr>
          <p:nvPr>
            <p:ph type="body" orient="vert" idx="1"/>
          </p:nvPr>
        </p:nvSpPr>
        <p:spPr>
          <a:xfrm>
            <a:off x="456128" y="277814"/>
            <a:ext cx="6859787" cy="5898573"/>
          </a:xfrm>
        </p:spPr>
        <p:txBody>
          <a:bodyPr vert="eaVert"/>
          <a:lstStyle>
            <a:lvl5pPr>
              <a:defRPr/>
            </a:lvl5pPr>
            <a:lvl6pPr>
              <a:defRPr/>
            </a:lvl6pPr>
            <a:lvl7pPr>
              <a:defRPr/>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Vertical Title 1"/>
          <p:cNvSpPr>
            <a:spLocks noGrp="1"/>
          </p:cNvSpPr>
          <p:nvPr>
            <p:ph type="title" orient="vert"/>
          </p:nvPr>
        </p:nvSpPr>
        <p:spPr>
          <a:xfrm>
            <a:off x="7773233" y="274640"/>
            <a:ext cx="1028968" cy="5901747"/>
          </a:xfrm>
        </p:spPr>
        <p:txBody>
          <a:bodyPr vert="eaVert"/>
          <a:lstStyle/>
          <a:p>
            <a:r>
              <a:rPr lang="en-US"/>
              <a:t>Click to edit Master title style</a:t>
            </a:r>
            <a:endParaRPr/>
          </a:p>
        </p:txBody>
      </p:sp>
    </p:spTree>
    <p:extLst>
      <p:ext uri="{BB962C8B-B14F-4D97-AF65-F5344CB8AC3E}">
        <p14:creationId xmlns:p14="http://schemas.microsoft.com/office/powerpoint/2010/main" val="561943280"/>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255" name="line"/>
          <p:cNvGrpSpPr/>
          <p:nvPr/>
        </p:nvGrpSpPr>
        <p:grpSpPr bwMode="invGray">
          <a:xfrm>
            <a:off x="1188982" y="4724400"/>
            <a:ext cx="6475638" cy="64008"/>
            <a:chOff x="-4110038" y="2703513"/>
            <a:chExt cx="17394239" cy="160336"/>
          </a:xfrm>
          <a:solidFill>
            <a:schemeClr val="tx2"/>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grpSp>
      <p:sp>
        <p:nvSpPr>
          <p:cNvPr id="4" name="Date Placeholder 3"/>
          <p:cNvSpPr>
            <a:spLocks noGrp="1"/>
          </p:cNvSpPr>
          <p:nvPr>
            <p:ph type="dt" sz="half" idx="10"/>
          </p:nvPr>
        </p:nvSpPr>
        <p:spPr/>
        <p:txBody>
          <a:bodyPr/>
          <a:lstStyle/>
          <a:p>
            <a:fld id="{9AFE8FB1-0A7A-443E-AAF7-31D4FA1AA312}" type="datetimeFigureOut">
              <a:rPr lang="en-US" smtClean="0">
                <a:solidFill>
                  <a:prstClr val="white"/>
                </a:solidFill>
              </a:rPr>
              <a:pPr/>
              <a:t>1/21/2018</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25BA54BD-C84D-46CE-8B72-31BFB26ABA43}" type="slidenum">
              <a:rPr lang="en-US" smtClean="0">
                <a:solidFill>
                  <a:prstClr val="white"/>
                </a:solidFill>
              </a:rPr>
              <a:pPr/>
              <a:t>‹#›</a:t>
            </a:fld>
            <a:endParaRPr lang="en-US" dirty="0">
              <a:solidFill>
                <a:prstClr val="white"/>
              </a:solidFill>
            </a:endParaRPr>
          </a:p>
        </p:txBody>
      </p:sp>
      <p:sp>
        <p:nvSpPr>
          <p:cNvPr id="3" name="Text Placeholder 2"/>
          <p:cNvSpPr>
            <a:spLocks noGrp="1"/>
          </p:cNvSpPr>
          <p:nvPr>
            <p:ph type="body" idx="1"/>
          </p:nvPr>
        </p:nvSpPr>
        <p:spPr>
          <a:xfrm>
            <a:off x="1142107" y="5102526"/>
            <a:ext cx="6859786" cy="1069675"/>
          </a:xfrm>
        </p:spPr>
        <p:txBody>
          <a:bodyPr anchor="t">
            <a:normAutofit/>
          </a:bodyPr>
          <a:lstStyle>
            <a:lvl1pPr marL="0" indent="0">
              <a:spcBef>
                <a:spcPts val="0"/>
              </a:spcBef>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 name="Title 1"/>
          <p:cNvSpPr>
            <a:spLocks noGrp="1"/>
          </p:cNvSpPr>
          <p:nvPr>
            <p:ph type="title"/>
          </p:nvPr>
        </p:nvSpPr>
        <p:spPr>
          <a:xfrm>
            <a:off x="1142107" y="1905000"/>
            <a:ext cx="6859786" cy="2667000"/>
          </a:xfrm>
        </p:spPr>
        <p:txBody>
          <a:bodyPr anchor="b">
            <a:noAutofit/>
          </a:bodyPr>
          <a:lstStyle>
            <a:lvl1pPr algn="l">
              <a:defRPr sz="4400" b="0" cap="none" baseline="0"/>
            </a:lvl1pPr>
          </a:lstStyle>
          <a:p>
            <a:r>
              <a:rPr lang="en-US"/>
              <a:t>Click to edit Master title style</a:t>
            </a:r>
            <a:endParaRPr/>
          </a:p>
        </p:txBody>
      </p:sp>
    </p:spTree>
    <p:extLst>
      <p:ext uri="{BB962C8B-B14F-4D97-AF65-F5344CB8AC3E}">
        <p14:creationId xmlns:p14="http://schemas.microsoft.com/office/powerpoint/2010/main" val="944450926"/>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58" name="line"/>
          <p:cNvGrpSpPr/>
          <p:nvPr/>
        </p:nvGrpSpPr>
        <p:grpSpPr bwMode="invGray">
          <a:xfrm>
            <a:off x="1142108" y="1514475"/>
            <a:ext cx="7929246" cy="64008"/>
            <a:chOff x="1522413" y="1514475"/>
            <a:chExt cx="10569575" cy="64008"/>
          </a:xfrm>
          <a:solidFill>
            <a:schemeClr val="tx2"/>
          </a:solidFill>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grpSp>
      <p:sp>
        <p:nvSpPr>
          <p:cNvPr id="5" name="Date Placeholder 4"/>
          <p:cNvSpPr>
            <a:spLocks noGrp="1"/>
          </p:cNvSpPr>
          <p:nvPr>
            <p:ph type="dt" sz="half" idx="10"/>
          </p:nvPr>
        </p:nvSpPr>
        <p:spPr/>
        <p:txBody>
          <a:bodyPr/>
          <a:lstStyle/>
          <a:p>
            <a:fld id="{9AFE8FB1-0A7A-443E-AAF7-31D4FA1AA312}" type="datetimeFigureOut">
              <a:rPr lang="en-US" smtClean="0">
                <a:solidFill>
                  <a:prstClr val="white"/>
                </a:solidFill>
              </a:rPr>
              <a:pPr/>
              <a:t>1/21/2018</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25BA54BD-C84D-46CE-8B72-31BFB26ABA43}" type="slidenum">
              <a:rPr lang="en-US" smtClean="0">
                <a:solidFill>
                  <a:prstClr val="white"/>
                </a:solidFill>
              </a:rPr>
              <a:pPr/>
              <a:t>‹#›</a:t>
            </a:fld>
            <a:endParaRPr lang="en-US" dirty="0">
              <a:solidFill>
                <a:prstClr val="white"/>
              </a:solidFill>
            </a:endParaRPr>
          </a:p>
        </p:txBody>
      </p:sp>
      <p:sp>
        <p:nvSpPr>
          <p:cNvPr id="4" name="Content Placeholder 3"/>
          <p:cNvSpPr>
            <a:spLocks noGrp="1"/>
          </p:cNvSpPr>
          <p:nvPr>
            <p:ph sz="half" idx="2"/>
          </p:nvPr>
        </p:nvSpPr>
        <p:spPr>
          <a:xfrm>
            <a:off x="4686332" y="1905000"/>
            <a:ext cx="3315562"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 name="Content Placeholder 2"/>
          <p:cNvSpPr>
            <a:spLocks noGrp="1"/>
          </p:cNvSpPr>
          <p:nvPr>
            <p:ph sz="half" idx="1"/>
          </p:nvPr>
        </p:nvSpPr>
        <p:spPr>
          <a:xfrm>
            <a:off x="1142107" y="1905000"/>
            <a:ext cx="3315563"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Title 1"/>
          <p:cNvSpPr>
            <a:spLocks noGrp="1"/>
          </p:cNvSpPr>
          <p:nvPr>
            <p:ph type="title"/>
          </p:nvPr>
        </p:nvSpPr>
        <p:spPr>
          <a:xfrm>
            <a:off x="1142108" y="274638"/>
            <a:ext cx="6859785" cy="1020762"/>
          </a:xfrm>
        </p:spPr>
        <p:txBody>
          <a:bodyPr/>
          <a:lstStyle/>
          <a:p>
            <a:r>
              <a:rPr lang="en-US"/>
              <a:t>Click to edit Master title style</a:t>
            </a:r>
            <a:endParaRPr/>
          </a:p>
        </p:txBody>
      </p:sp>
    </p:spTree>
    <p:extLst>
      <p:ext uri="{BB962C8B-B14F-4D97-AF65-F5344CB8AC3E}">
        <p14:creationId xmlns:p14="http://schemas.microsoft.com/office/powerpoint/2010/main" val="1639247382"/>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60" name="line"/>
          <p:cNvGrpSpPr/>
          <p:nvPr/>
        </p:nvGrpSpPr>
        <p:grpSpPr bwMode="invGray">
          <a:xfrm>
            <a:off x="1142108" y="1514475"/>
            <a:ext cx="7929246" cy="64008"/>
            <a:chOff x="1522413" y="1514475"/>
            <a:chExt cx="10569575" cy="64008"/>
          </a:xfrm>
          <a:solidFill>
            <a:schemeClr val="tx2"/>
          </a:solidFill>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grpSp>
      <p:sp>
        <p:nvSpPr>
          <p:cNvPr id="7" name="Date Placeholder 6"/>
          <p:cNvSpPr>
            <a:spLocks noGrp="1"/>
          </p:cNvSpPr>
          <p:nvPr>
            <p:ph type="dt" sz="half" idx="10"/>
          </p:nvPr>
        </p:nvSpPr>
        <p:spPr/>
        <p:txBody>
          <a:bodyPr/>
          <a:lstStyle/>
          <a:p>
            <a:fld id="{9AFE8FB1-0A7A-443E-AAF7-31D4FA1AA312}" type="datetimeFigureOut">
              <a:rPr lang="en-US" smtClean="0">
                <a:solidFill>
                  <a:prstClr val="white"/>
                </a:solidFill>
              </a:rPr>
              <a:pPr/>
              <a:t>1/21/2018</a:t>
            </a:fld>
            <a:endParaRPr lang="en-US" dirty="0">
              <a:solidFill>
                <a:prstClr val="white"/>
              </a:solidFill>
            </a:endParaRPr>
          </a:p>
        </p:txBody>
      </p:sp>
      <p:sp>
        <p:nvSpPr>
          <p:cNvPr id="8" name="Footer Placeholder 7"/>
          <p:cNvSpPr>
            <a:spLocks noGrp="1"/>
          </p:cNvSpPr>
          <p:nvPr>
            <p:ph type="ftr" sz="quarter" idx="11"/>
          </p:nvPr>
        </p:nvSpPr>
        <p:spPr/>
        <p:txBody>
          <a:bodyPr/>
          <a:lstStyle/>
          <a:p>
            <a:endParaRPr lang="en-US" dirty="0">
              <a:solidFill>
                <a:prstClr val="white"/>
              </a:solidFill>
            </a:endParaRPr>
          </a:p>
        </p:txBody>
      </p:sp>
      <p:sp>
        <p:nvSpPr>
          <p:cNvPr id="9" name="Slide Number Placeholder 8"/>
          <p:cNvSpPr>
            <a:spLocks noGrp="1"/>
          </p:cNvSpPr>
          <p:nvPr>
            <p:ph type="sldNum" sz="quarter" idx="12"/>
          </p:nvPr>
        </p:nvSpPr>
        <p:spPr/>
        <p:txBody>
          <a:bodyPr/>
          <a:lstStyle/>
          <a:p>
            <a:fld id="{25BA54BD-C84D-46CE-8B72-31BFB26ABA43}" type="slidenum">
              <a:rPr lang="en-US" smtClean="0">
                <a:solidFill>
                  <a:prstClr val="white"/>
                </a:solidFill>
              </a:rPr>
              <a:pPr/>
              <a:t>‹#›</a:t>
            </a:fld>
            <a:endParaRPr lang="en-US" dirty="0">
              <a:solidFill>
                <a:prstClr val="white"/>
              </a:solidFill>
            </a:endParaRPr>
          </a:p>
        </p:txBody>
      </p:sp>
      <p:sp>
        <p:nvSpPr>
          <p:cNvPr id="6" name="Content Placeholder 5"/>
          <p:cNvSpPr>
            <a:spLocks noGrp="1"/>
          </p:cNvSpPr>
          <p:nvPr>
            <p:ph sz="quarter" idx="4"/>
          </p:nvPr>
        </p:nvSpPr>
        <p:spPr>
          <a:xfrm>
            <a:off x="4688616" y="2819400"/>
            <a:ext cx="3313277"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688616" y="1905000"/>
            <a:ext cx="3313277"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2107" y="2819400"/>
            <a:ext cx="3313277"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 name="Text Placeholder 2"/>
          <p:cNvSpPr>
            <a:spLocks noGrp="1"/>
          </p:cNvSpPr>
          <p:nvPr>
            <p:ph type="body" idx="1"/>
          </p:nvPr>
        </p:nvSpPr>
        <p:spPr>
          <a:xfrm>
            <a:off x="1142107" y="1905000"/>
            <a:ext cx="3313277"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 name="Title 1"/>
          <p:cNvSpPr>
            <a:spLocks noGrp="1"/>
          </p:cNvSpPr>
          <p:nvPr>
            <p:ph type="title"/>
          </p:nvPr>
        </p:nvSpPr>
        <p:spPr>
          <a:xfrm>
            <a:off x="1142108" y="274638"/>
            <a:ext cx="6859785" cy="1020762"/>
          </a:xfrm>
        </p:spPr>
        <p:txBody>
          <a:bodyPr/>
          <a:lstStyle>
            <a:lvl1pPr>
              <a:defRPr/>
            </a:lvl1pPr>
          </a:lstStyle>
          <a:p>
            <a:r>
              <a:rPr lang="en-US"/>
              <a:t>Click to edit Master title style</a:t>
            </a:r>
            <a:endParaRPr/>
          </a:p>
        </p:txBody>
      </p:sp>
    </p:spTree>
    <p:extLst>
      <p:ext uri="{BB962C8B-B14F-4D97-AF65-F5344CB8AC3E}">
        <p14:creationId xmlns:p14="http://schemas.microsoft.com/office/powerpoint/2010/main" val="2251073714"/>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6" name="line"/>
          <p:cNvGrpSpPr/>
          <p:nvPr/>
        </p:nvGrpSpPr>
        <p:grpSpPr bwMode="invGray">
          <a:xfrm>
            <a:off x="1142108" y="1514475"/>
            <a:ext cx="7929246" cy="64008"/>
            <a:chOff x="1522413" y="1514475"/>
            <a:chExt cx="10569575" cy="64008"/>
          </a:xfrm>
          <a:solidFill>
            <a:schemeClr val="tx2"/>
          </a:solidFill>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grpSp>
      <p:sp>
        <p:nvSpPr>
          <p:cNvPr id="3" name="Date Placeholder 2"/>
          <p:cNvSpPr>
            <a:spLocks noGrp="1"/>
          </p:cNvSpPr>
          <p:nvPr>
            <p:ph type="dt" sz="half" idx="10"/>
          </p:nvPr>
        </p:nvSpPr>
        <p:spPr/>
        <p:txBody>
          <a:bodyPr/>
          <a:lstStyle/>
          <a:p>
            <a:fld id="{9AFE8FB1-0A7A-443E-AAF7-31D4FA1AA312}" type="datetimeFigureOut">
              <a:rPr lang="en-US" smtClean="0">
                <a:solidFill>
                  <a:prstClr val="white"/>
                </a:solidFill>
              </a:rPr>
              <a:pPr/>
              <a:t>1/21/2018</a:t>
            </a:fld>
            <a:endParaRPr lang="en-US" dirty="0">
              <a:solidFill>
                <a:prstClr val="white"/>
              </a:solidFill>
            </a:endParaRPr>
          </a:p>
        </p:txBody>
      </p:sp>
      <p:sp>
        <p:nvSpPr>
          <p:cNvPr id="4" name="Footer Placeholder 3"/>
          <p:cNvSpPr>
            <a:spLocks noGrp="1"/>
          </p:cNvSpPr>
          <p:nvPr>
            <p:ph type="ftr" sz="quarter" idx="11"/>
          </p:nvPr>
        </p:nvSpPr>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25BA54BD-C84D-46CE-8B72-31BFB26ABA43}" type="slidenum">
              <a:rPr lang="en-US" smtClean="0">
                <a:solidFill>
                  <a:prstClr val="white"/>
                </a:solidFill>
              </a:rPr>
              <a:pPr/>
              <a:t>‹#›</a:t>
            </a:fld>
            <a:endParaRPr lang="en-US" dirty="0">
              <a:solidFill>
                <a:prstClr val="white"/>
              </a:solidFill>
            </a:endParaRPr>
          </a:p>
        </p:txBody>
      </p:sp>
      <p:sp>
        <p:nvSpPr>
          <p:cNvPr id="2" name="Title 1"/>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2871397701"/>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E8FB1-0A7A-443E-AAF7-31D4FA1AA312}" type="datetimeFigureOut">
              <a:rPr lang="en-US" smtClean="0">
                <a:solidFill>
                  <a:prstClr val="white"/>
                </a:solidFill>
              </a:rPr>
              <a:pPr/>
              <a:t>1/21/2018</a:t>
            </a:fld>
            <a:endParaRPr lang="en-US" dirty="0">
              <a:solidFill>
                <a:prstClr val="white"/>
              </a:solidFill>
            </a:endParaRPr>
          </a:p>
        </p:txBody>
      </p:sp>
      <p:sp>
        <p:nvSpPr>
          <p:cNvPr id="3" name="Footer Placeholder 2"/>
          <p:cNvSpPr>
            <a:spLocks noGrp="1"/>
          </p:cNvSpPr>
          <p:nvPr>
            <p:ph type="ftr" sz="quarter" idx="11"/>
          </p:nvPr>
        </p:nvSpPr>
        <p:spPr/>
        <p:txBody>
          <a:bodyPr/>
          <a:lstStyle/>
          <a:p>
            <a:endParaRPr lang="en-US" dirty="0">
              <a:solidFill>
                <a:prstClr val="white"/>
              </a:solidFill>
            </a:endParaRPr>
          </a:p>
        </p:txBody>
      </p:sp>
      <p:sp>
        <p:nvSpPr>
          <p:cNvPr id="4" name="Slide Number Placeholder 3"/>
          <p:cNvSpPr>
            <a:spLocks noGrp="1"/>
          </p:cNvSpPr>
          <p:nvPr>
            <p:ph type="sldNum" sz="quarter" idx="12"/>
          </p:nvPr>
        </p:nvSpPr>
        <p:spPr/>
        <p:txBody>
          <a:bodyPr/>
          <a:lstStyle/>
          <a:p>
            <a:fld id="{25BA54BD-C84D-46CE-8B72-31BFB26ABA4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14166334"/>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615" name="frame"/>
          <p:cNvGrpSpPr/>
          <p:nvPr/>
        </p:nvGrpSpPr>
        <p:grpSpPr bwMode="invGray">
          <a:xfrm>
            <a:off x="3314242" y="1630822"/>
            <a:ext cx="4719500" cy="4575885"/>
            <a:chOff x="4417839" y="1630821"/>
            <a:chExt cx="6291028" cy="4575885"/>
          </a:xfrm>
          <a:solidFill>
            <a:schemeClr val="tx2"/>
          </a:solidFill>
        </p:grpSpPr>
        <p:grpSp>
          <p:nvGrpSpPr>
            <p:cNvPr id="616" name="Group 615"/>
            <p:cNvGrpSpPr/>
            <p:nvPr/>
          </p:nvGrpSpPr>
          <p:grpSpPr bwMode="invGray">
            <a:xfrm>
              <a:off x="5414491" y="1630821"/>
              <a:ext cx="5294376" cy="4114800"/>
              <a:chOff x="3310555" y="716546"/>
              <a:chExt cx="5294376" cy="4114800"/>
            </a:xfrm>
            <a:grpFill/>
          </p:grpSpPr>
          <p:grpSp>
            <p:nvGrpSpPr>
              <p:cNvPr id="768" name="Group 767"/>
              <p:cNvGrpSpPr/>
              <p:nvPr/>
            </p:nvGrpSpPr>
            <p:grpSpPr bwMode="invGray">
              <a:xfrm flipH="1">
                <a:off x="3310555" y="737968"/>
                <a:ext cx="5294376" cy="54864"/>
                <a:chOff x="1522413" y="1514475"/>
                <a:chExt cx="10569575" cy="64008"/>
              </a:xfrm>
              <a:grp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grpSp>
          <p:grpSp>
            <p:nvGrpSpPr>
              <p:cNvPr id="769" name="Group 768"/>
              <p:cNvGrpSpPr/>
              <p:nvPr/>
            </p:nvGrpSpPr>
            <p:grpSpPr bwMode="invGray">
              <a:xfrm rot="16200000" flipH="1">
                <a:off x="6492229" y="2755658"/>
                <a:ext cx="4114800" cy="36576"/>
                <a:chOff x="1522413" y="1514475"/>
                <a:chExt cx="10569575" cy="64008"/>
              </a:xfrm>
              <a:grp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grpSp>
        </p:grpSp>
        <p:grpSp>
          <p:nvGrpSpPr>
            <p:cNvPr id="617" name="Group 616"/>
            <p:cNvGrpSpPr/>
            <p:nvPr/>
          </p:nvGrpSpPr>
          <p:grpSpPr bwMode="invGray">
            <a:xfrm rot="10800000">
              <a:off x="4417839" y="2091906"/>
              <a:ext cx="5294376" cy="4114800"/>
              <a:chOff x="3310555" y="716546"/>
              <a:chExt cx="5294376" cy="4114800"/>
            </a:xfrm>
            <a:grpFill/>
          </p:grpSpPr>
          <p:grpSp>
            <p:nvGrpSpPr>
              <p:cNvPr id="618" name="Group 617"/>
              <p:cNvGrpSpPr/>
              <p:nvPr/>
            </p:nvGrpSpPr>
            <p:grpSpPr bwMode="invGray">
              <a:xfrm flipH="1">
                <a:off x="3310555" y="737968"/>
                <a:ext cx="5294376" cy="54864"/>
                <a:chOff x="1522413" y="1514475"/>
                <a:chExt cx="10569575" cy="64008"/>
              </a:xfrm>
              <a:grp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grpSp>
          <p:grpSp>
            <p:nvGrpSpPr>
              <p:cNvPr id="619" name="Group 618"/>
              <p:cNvGrpSpPr/>
              <p:nvPr/>
            </p:nvGrpSpPr>
            <p:grpSpPr bwMode="invGray">
              <a:xfrm rot="16200000" flipH="1">
                <a:off x="6492229" y="2755658"/>
                <a:ext cx="4114800" cy="36576"/>
                <a:chOff x="1522413" y="1514475"/>
                <a:chExt cx="10569575" cy="64008"/>
              </a:xfrm>
              <a:grp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grpSp>
        </p:grpSp>
      </p:grpSp>
      <p:sp>
        <p:nvSpPr>
          <p:cNvPr id="5" name="Date Placeholder 4"/>
          <p:cNvSpPr>
            <a:spLocks noGrp="1"/>
          </p:cNvSpPr>
          <p:nvPr>
            <p:ph type="dt" sz="half" idx="10"/>
          </p:nvPr>
        </p:nvSpPr>
        <p:spPr/>
        <p:txBody>
          <a:bodyPr/>
          <a:lstStyle/>
          <a:p>
            <a:fld id="{9AFE8FB1-0A7A-443E-AAF7-31D4FA1AA312}" type="datetimeFigureOut">
              <a:rPr lang="en-US" smtClean="0">
                <a:solidFill>
                  <a:prstClr val="white"/>
                </a:solidFill>
              </a:rPr>
              <a:pPr/>
              <a:t>1/21/2018</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25BA54BD-C84D-46CE-8B72-31BFB26ABA43}" type="slidenum">
              <a:rPr lang="en-US" smtClean="0">
                <a:solidFill>
                  <a:prstClr val="white"/>
                </a:solidFill>
              </a:rPr>
              <a:pPr/>
              <a:t>‹#›</a:t>
            </a:fld>
            <a:endParaRPr lang="en-US" dirty="0">
              <a:solidFill>
                <a:prstClr val="white"/>
              </a:solidFill>
            </a:endParaRPr>
          </a:p>
        </p:txBody>
      </p:sp>
      <p:sp>
        <p:nvSpPr>
          <p:cNvPr id="3" name="Content Placeholder 2"/>
          <p:cNvSpPr>
            <a:spLocks noGrp="1"/>
          </p:cNvSpPr>
          <p:nvPr>
            <p:ph idx="1"/>
          </p:nvPr>
        </p:nvSpPr>
        <p:spPr>
          <a:xfrm>
            <a:off x="3533436" y="1905000"/>
            <a:ext cx="4253068"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142107" y="3429000"/>
            <a:ext cx="2057936"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 name="Title 1"/>
          <p:cNvSpPr>
            <a:spLocks noGrp="1"/>
          </p:cNvSpPr>
          <p:nvPr>
            <p:ph type="title"/>
          </p:nvPr>
        </p:nvSpPr>
        <p:spPr>
          <a:xfrm>
            <a:off x="1142108" y="274638"/>
            <a:ext cx="6859785" cy="1020762"/>
          </a:xfrm>
        </p:spPr>
        <p:txBody>
          <a:bodyPr anchor="b">
            <a:noAutofit/>
          </a:bodyPr>
          <a:lstStyle>
            <a:lvl1pPr algn="l">
              <a:defRPr sz="3200" b="0"/>
            </a:lvl1pPr>
          </a:lstStyle>
          <a:p>
            <a:r>
              <a:rPr lang="en-US"/>
              <a:t>Click to edit Master title style</a:t>
            </a:r>
            <a:endParaRPr/>
          </a:p>
        </p:txBody>
      </p:sp>
    </p:spTree>
    <p:extLst>
      <p:ext uri="{BB962C8B-B14F-4D97-AF65-F5344CB8AC3E}">
        <p14:creationId xmlns:p14="http://schemas.microsoft.com/office/powerpoint/2010/main" val="1254334100"/>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614" name="frame"/>
          <p:cNvGrpSpPr/>
          <p:nvPr/>
        </p:nvGrpSpPr>
        <p:grpSpPr bwMode="invGray">
          <a:xfrm flipH="1">
            <a:off x="1085908" y="1630822"/>
            <a:ext cx="4719500" cy="4575885"/>
            <a:chOff x="4417839" y="1630821"/>
            <a:chExt cx="6291028" cy="4575885"/>
          </a:xfrm>
          <a:solidFill>
            <a:schemeClr val="tx2"/>
          </a:solidFill>
        </p:grpSpPr>
        <p:grpSp>
          <p:nvGrpSpPr>
            <p:cNvPr id="615" name="Group 614"/>
            <p:cNvGrpSpPr/>
            <p:nvPr/>
          </p:nvGrpSpPr>
          <p:grpSpPr bwMode="invGray">
            <a:xfrm>
              <a:off x="5414491" y="1630821"/>
              <a:ext cx="5294376" cy="4114800"/>
              <a:chOff x="3310555" y="716546"/>
              <a:chExt cx="5294376" cy="4114800"/>
            </a:xfrm>
            <a:grpFill/>
          </p:grpSpPr>
          <p:grpSp>
            <p:nvGrpSpPr>
              <p:cNvPr id="767" name="Group 766"/>
              <p:cNvGrpSpPr/>
              <p:nvPr/>
            </p:nvGrpSpPr>
            <p:grpSpPr bwMode="invGray">
              <a:xfrm flipH="1">
                <a:off x="3310555" y="737968"/>
                <a:ext cx="5294376" cy="54864"/>
                <a:chOff x="1522413" y="1514475"/>
                <a:chExt cx="10569575" cy="64008"/>
              </a:xfrm>
              <a:grp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grpSp>
          <p:grpSp>
            <p:nvGrpSpPr>
              <p:cNvPr id="768" name="Group 767"/>
              <p:cNvGrpSpPr/>
              <p:nvPr/>
            </p:nvGrpSpPr>
            <p:grpSpPr bwMode="invGray">
              <a:xfrm rot="16200000" flipH="1">
                <a:off x="6492229" y="2755658"/>
                <a:ext cx="4114800" cy="36576"/>
                <a:chOff x="1522413" y="1514475"/>
                <a:chExt cx="10569575" cy="64008"/>
              </a:xfrm>
              <a:grp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grpSp>
        </p:grpSp>
        <p:grpSp>
          <p:nvGrpSpPr>
            <p:cNvPr id="616" name="Group 615"/>
            <p:cNvGrpSpPr/>
            <p:nvPr/>
          </p:nvGrpSpPr>
          <p:grpSpPr bwMode="invGray">
            <a:xfrm rot="10800000">
              <a:off x="4417839" y="2091906"/>
              <a:ext cx="5294376" cy="4114800"/>
              <a:chOff x="3310555" y="716546"/>
              <a:chExt cx="5294376" cy="4114800"/>
            </a:xfrm>
            <a:grpFill/>
          </p:grpSpPr>
          <p:grpSp>
            <p:nvGrpSpPr>
              <p:cNvPr id="617" name="Group 616"/>
              <p:cNvGrpSpPr/>
              <p:nvPr/>
            </p:nvGrpSpPr>
            <p:grpSpPr bwMode="invGray">
              <a:xfrm flipH="1">
                <a:off x="3310555" y="737968"/>
                <a:ext cx="5294376" cy="54864"/>
                <a:chOff x="1522413" y="1514475"/>
                <a:chExt cx="10569575" cy="64008"/>
              </a:xfrm>
              <a:grp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grpSp>
          <p:grpSp>
            <p:nvGrpSpPr>
              <p:cNvPr id="618" name="Group 617"/>
              <p:cNvGrpSpPr/>
              <p:nvPr/>
            </p:nvGrpSpPr>
            <p:grpSpPr bwMode="invGray">
              <a:xfrm rot="16200000" flipH="1">
                <a:off x="6492229" y="2755658"/>
                <a:ext cx="4114800" cy="36576"/>
                <a:chOff x="1522413" y="1514475"/>
                <a:chExt cx="10569575" cy="64008"/>
              </a:xfrm>
              <a:grp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grpSp>
        </p:grpSp>
      </p:grpSp>
      <p:sp>
        <p:nvSpPr>
          <p:cNvPr id="5" name="Date Placeholder 4"/>
          <p:cNvSpPr>
            <a:spLocks noGrp="1"/>
          </p:cNvSpPr>
          <p:nvPr>
            <p:ph type="dt" sz="half" idx="10"/>
          </p:nvPr>
        </p:nvSpPr>
        <p:spPr/>
        <p:txBody>
          <a:bodyPr/>
          <a:lstStyle/>
          <a:p>
            <a:fld id="{9AFE8FB1-0A7A-443E-AAF7-31D4FA1AA312}" type="datetimeFigureOut">
              <a:rPr lang="en-US" smtClean="0">
                <a:solidFill>
                  <a:prstClr val="white"/>
                </a:solidFill>
              </a:rPr>
              <a:pPr/>
              <a:t>1/21/2018</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25BA54BD-C84D-46CE-8B72-31BFB26ABA43}" type="slidenum">
              <a:rPr lang="en-US" smtClean="0">
                <a:solidFill>
                  <a:prstClr val="white"/>
                </a:solidFill>
              </a:rPr>
              <a:pPr/>
              <a:t>‹#›</a:t>
            </a:fld>
            <a:endParaRPr lang="en-US" dirty="0">
              <a:solidFill>
                <a:prstClr val="white"/>
              </a:solidFill>
            </a:endParaRPr>
          </a:p>
        </p:txBody>
      </p:sp>
      <p:sp>
        <p:nvSpPr>
          <p:cNvPr id="3" name="Picture Placeholder 2"/>
          <p:cNvSpPr>
            <a:spLocks noGrp="1"/>
          </p:cNvSpPr>
          <p:nvPr>
            <p:ph type="pic" idx="1"/>
          </p:nvPr>
        </p:nvSpPr>
        <p:spPr>
          <a:xfrm>
            <a:off x="1309719" y="1884311"/>
            <a:ext cx="4253068"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5931014" y="3411748"/>
            <a:ext cx="2057936"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 name="Title 1"/>
          <p:cNvSpPr>
            <a:spLocks noGrp="1"/>
          </p:cNvSpPr>
          <p:nvPr>
            <p:ph type="title"/>
          </p:nvPr>
        </p:nvSpPr>
        <p:spPr>
          <a:xfrm>
            <a:off x="1142108" y="274638"/>
            <a:ext cx="6859785" cy="1020762"/>
          </a:xfrm>
        </p:spPr>
        <p:txBody>
          <a:bodyPr anchor="b">
            <a:noAutofit/>
          </a:bodyPr>
          <a:lstStyle>
            <a:lvl1pPr algn="l">
              <a:defRPr sz="3200" b="0"/>
            </a:lvl1pPr>
          </a:lstStyle>
          <a:p>
            <a:r>
              <a:rPr lang="en-US"/>
              <a:t>Click to edit Master title style</a:t>
            </a:r>
            <a:endParaRPr/>
          </a:p>
        </p:txBody>
      </p:sp>
    </p:spTree>
    <p:extLst>
      <p:ext uri="{BB962C8B-B14F-4D97-AF65-F5344CB8AC3E}">
        <p14:creationId xmlns:p14="http://schemas.microsoft.com/office/powerpoint/2010/main" val="184700145"/>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3">
        <a:schemeClr val="bg2"/>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058287" y="6400801"/>
            <a:ext cx="933137" cy="276226"/>
          </a:xfrm>
          <a:prstGeom prst="rect">
            <a:avLst/>
          </a:prstGeom>
        </p:spPr>
        <p:txBody>
          <a:bodyPr vert="horz" lIns="91440" tIns="45720" rIns="91440" bIns="45720" rtlCol="0" anchor="ctr"/>
          <a:lstStyle>
            <a:lvl1pPr algn="r">
              <a:defRPr sz="1000">
                <a:solidFill>
                  <a:schemeClr val="bg1"/>
                </a:solidFill>
              </a:defRPr>
            </a:lvl1pPr>
          </a:lstStyle>
          <a:p>
            <a:fld id="{9AFE8FB1-0A7A-443E-AAF7-31D4FA1AA312}" type="datetimeFigureOut">
              <a:rPr lang="en-US" smtClean="0">
                <a:solidFill>
                  <a:prstClr val="white"/>
                </a:solidFill>
              </a:rPr>
              <a:pPr/>
              <a:t>1/21/2018</a:t>
            </a:fld>
            <a:endParaRPr lang="en-US" dirty="0">
              <a:solidFill>
                <a:prstClr val="white"/>
              </a:solidFill>
            </a:endParaRPr>
          </a:p>
        </p:txBody>
      </p:sp>
      <p:sp>
        <p:nvSpPr>
          <p:cNvPr id="5" name="Footer Placeholder 4"/>
          <p:cNvSpPr>
            <a:spLocks noGrp="1"/>
          </p:cNvSpPr>
          <p:nvPr>
            <p:ph type="ftr" sz="quarter" idx="3"/>
          </p:nvPr>
        </p:nvSpPr>
        <p:spPr>
          <a:xfrm>
            <a:off x="1142107" y="6400801"/>
            <a:ext cx="4744685" cy="276226"/>
          </a:xfrm>
          <a:prstGeom prst="rect">
            <a:avLst/>
          </a:prstGeom>
        </p:spPr>
        <p:txBody>
          <a:bodyPr vert="horz" lIns="91440" tIns="45720" rIns="91440" bIns="45720" rtlCol="0" anchor="ctr"/>
          <a:lstStyle>
            <a:lvl1pPr algn="l">
              <a:defRPr sz="1000">
                <a:solidFill>
                  <a:schemeClr val="bg1"/>
                </a:solidFill>
              </a:defRPr>
            </a:lvl1pPr>
          </a:lstStyle>
          <a:p>
            <a:endParaRPr lang="en-US" dirty="0">
              <a:solidFill>
                <a:prstClr val="white"/>
              </a:solidFill>
            </a:endParaRPr>
          </a:p>
        </p:txBody>
      </p:sp>
      <p:sp>
        <p:nvSpPr>
          <p:cNvPr id="6" name="Slide Number Placeholder 5"/>
          <p:cNvSpPr>
            <a:spLocks noGrp="1"/>
          </p:cNvSpPr>
          <p:nvPr>
            <p:ph type="sldNum" sz="quarter" idx="4"/>
          </p:nvPr>
        </p:nvSpPr>
        <p:spPr>
          <a:xfrm>
            <a:off x="7144419" y="6400801"/>
            <a:ext cx="857475" cy="276226"/>
          </a:xfrm>
          <a:prstGeom prst="rect">
            <a:avLst/>
          </a:prstGeom>
        </p:spPr>
        <p:txBody>
          <a:bodyPr vert="horz" lIns="91440" tIns="45720" rIns="91440" bIns="45720" rtlCol="0" anchor="ctr"/>
          <a:lstStyle>
            <a:lvl1pPr algn="r">
              <a:defRPr sz="1000">
                <a:solidFill>
                  <a:schemeClr val="bg1"/>
                </a:solidFill>
              </a:defRPr>
            </a:lvl1pPr>
          </a:lstStyle>
          <a:p>
            <a:fld id="{25BA54BD-C84D-46CE-8B72-31BFB26ABA43}" type="slidenum">
              <a:rPr lang="en-US" smtClean="0">
                <a:solidFill>
                  <a:prstClr val="white"/>
                </a:solidFill>
              </a:rPr>
              <a:pPr/>
              <a:t>‹#›</a:t>
            </a:fld>
            <a:endParaRPr lang="en-US" dirty="0">
              <a:solidFill>
                <a:prstClr val="white"/>
              </a:solidFill>
            </a:endParaRPr>
          </a:p>
        </p:txBody>
      </p:sp>
      <p:sp>
        <p:nvSpPr>
          <p:cNvPr id="3" name="Text Placeholder 2"/>
          <p:cNvSpPr>
            <a:spLocks noGrp="1"/>
          </p:cNvSpPr>
          <p:nvPr>
            <p:ph type="body" idx="1"/>
          </p:nvPr>
        </p:nvSpPr>
        <p:spPr>
          <a:xfrm>
            <a:off x="1142108" y="1905000"/>
            <a:ext cx="6859786" cy="4267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p:cNvSpPr>
            <a:spLocks noGrp="1"/>
          </p:cNvSpPr>
          <p:nvPr>
            <p:ph type="title"/>
          </p:nvPr>
        </p:nvSpPr>
        <p:spPr>
          <a:xfrm>
            <a:off x="1142108" y="274638"/>
            <a:ext cx="6859785" cy="1020762"/>
          </a:xfrm>
          <a:prstGeom prst="rect">
            <a:avLst/>
          </a:prstGeom>
        </p:spPr>
        <p:txBody>
          <a:bodyPr vert="horz" lIns="91440" tIns="45720" rIns="91440" bIns="45720" rtlCol="0" anchor="b">
            <a:normAutofit/>
          </a:bodyPr>
          <a:lstStyle/>
          <a:p>
            <a:r>
              <a:rPr lang="en-US"/>
              <a:t>Click to edit Master title style</a:t>
            </a:r>
            <a:endParaRPr/>
          </a:p>
        </p:txBody>
      </p:sp>
    </p:spTree>
    <p:extLst>
      <p:ext uri="{BB962C8B-B14F-4D97-AF65-F5344CB8AC3E}">
        <p14:creationId xmlns:p14="http://schemas.microsoft.com/office/powerpoint/2010/main" val="20607314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p:transition>
  <p:txStyles>
    <p:titleStyle>
      <a:lvl1pPr algn="l" defTabSz="914400" rtl="0" eaLnBrk="1" latinLnBrk="0" hangingPunct="1">
        <a:lnSpc>
          <a:spcPct val="90000"/>
        </a:lnSpc>
        <a:spcBef>
          <a:spcPct val="0"/>
        </a:spcBef>
        <a:buNone/>
        <a:defRPr sz="3200" kern="1200">
          <a:solidFill>
            <a:schemeClr val="bg1"/>
          </a:solidFill>
          <a:latin typeface="+mj-lt"/>
          <a:ea typeface="+mj-ea"/>
          <a:cs typeface="+mj-cs"/>
        </a:defRPr>
      </a:lvl1pPr>
    </p:titleStyle>
    <p:bodyStyle>
      <a:lvl1pPr marL="274320" indent="-274320" algn="l" defTabSz="914400" rtl="0" eaLnBrk="1" latinLnBrk="0" hangingPunct="1">
        <a:lnSpc>
          <a:spcPct val="90000"/>
        </a:lnSpc>
        <a:spcBef>
          <a:spcPts val="1800"/>
        </a:spcBef>
        <a:buClr>
          <a:schemeClr val="tx2"/>
        </a:buClr>
        <a:buSzPct val="80000"/>
        <a:buFont typeface="Wingdings 3" panose="05040102010807070707" pitchFamily="18" charset="2"/>
        <a:buChar char="u"/>
        <a:defRPr sz="2400" kern="1200">
          <a:solidFill>
            <a:schemeClr val="bg1"/>
          </a:solidFill>
          <a:latin typeface="+mn-lt"/>
          <a:ea typeface="+mn-ea"/>
          <a:cs typeface="+mn-cs"/>
        </a:defRPr>
      </a:lvl1pPr>
      <a:lvl2pPr marL="576072" indent="-274320" algn="l" defTabSz="914400" rtl="0" eaLnBrk="1" latinLnBrk="0" hangingPunct="1">
        <a:lnSpc>
          <a:spcPct val="90000"/>
        </a:lnSpc>
        <a:spcBef>
          <a:spcPts val="600"/>
        </a:spcBef>
        <a:buClr>
          <a:schemeClr val="tx2"/>
        </a:buClr>
        <a:buSzPct val="100000"/>
        <a:buFont typeface="Wingdings 3" panose="05040102010807070707" pitchFamily="18" charset="2"/>
        <a:buChar char="u"/>
        <a:defRPr sz="2000" kern="1200">
          <a:solidFill>
            <a:schemeClr val="bg1"/>
          </a:solidFill>
          <a:latin typeface="+mn-lt"/>
          <a:ea typeface="+mn-ea"/>
          <a:cs typeface="+mn-cs"/>
        </a:defRPr>
      </a:lvl2pPr>
      <a:lvl3pPr marL="804672" indent="-228600" algn="l" defTabSz="914400" rtl="0" eaLnBrk="1" latinLnBrk="0" hangingPunct="1">
        <a:lnSpc>
          <a:spcPct val="90000"/>
        </a:lnSpc>
        <a:spcBef>
          <a:spcPts val="600"/>
        </a:spcBef>
        <a:buClr>
          <a:schemeClr val="tx2"/>
        </a:buClr>
        <a:buSzPct val="80000"/>
        <a:buFont typeface="Wingdings 3" panose="05040102010807070707" pitchFamily="18" charset="2"/>
        <a:buChar char="u"/>
        <a:defRPr sz="1800" kern="1200">
          <a:solidFill>
            <a:schemeClr val="bg1"/>
          </a:solidFill>
          <a:latin typeface="+mn-lt"/>
          <a:ea typeface="+mn-ea"/>
          <a:cs typeface="+mn-cs"/>
        </a:defRPr>
      </a:lvl3pPr>
      <a:lvl4pPr marL="1033272" indent="-228600" algn="l" defTabSz="914400" rtl="0" eaLnBrk="1" latinLnBrk="0" hangingPunct="1">
        <a:lnSpc>
          <a:spcPct val="90000"/>
        </a:lnSpc>
        <a:spcBef>
          <a:spcPts val="600"/>
        </a:spcBef>
        <a:buClr>
          <a:schemeClr val="tx2"/>
        </a:buClr>
        <a:buSzPct val="100000"/>
        <a:buFont typeface="Wingdings 3" panose="05040102010807070707" pitchFamily="18" charset="2"/>
        <a:buChar char="u"/>
        <a:defRPr sz="1600" kern="1200">
          <a:solidFill>
            <a:schemeClr val="bg1"/>
          </a:solidFill>
          <a:latin typeface="+mn-lt"/>
          <a:ea typeface="+mn-ea"/>
          <a:cs typeface="+mn-cs"/>
        </a:defRPr>
      </a:lvl4pPr>
      <a:lvl5pPr marL="1261872" indent="-228600" algn="l" defTabSz="914400" rtl="0" eaLnBrk="1" latinLnBrk="0" hangingPunct="1">
        <a:lnSpc>
          <a:spcPct val="90000"/>
        </a:lnSpc>
        <a:spcBef>
          <a:spcPts val="600"/>
        </a:spcBef>
        <a:buClr>
          <a:schemeClr val="tx2"/>
        </a:buClr>
        <a:buSzPct val="100000"/>
        <a:buFont typeface="Wingdings 3" panose="05040102010807070707" pitchFamily="18" charset="2"/>
        <a:buChar char="u"/>
        <a:defRPr sz="1600" kern="1200">
          <a:solidFill>
            <a:schemeClr val="bg1"/>
          </a:solidFill>
          <a:latin typeface="+mn-lt"/>
          <a:ea typeface="+mn-ea"/>
          <a:cs typeface="+mn-cs"/>
        </a:defRPr>
      </a:lvl5pPr>
      <a:lvl6pPr marL="1490472" indent="-228600" algn="l" defTabSz="914400" rtl="0" eaLnBrk="1" latinLnBrk="0" hangingPunct="1">
        <a:lnSpc>
          <a:spcPct val="90000"/>
        </a:lnSpc>
        <a:spcBef>
          <a:spcPts val="600"/>
        </a:spcBef>
        <a:buClr>
          <a:schemeClr val="tx2"/>
        </a:buClr>
        <a:buSzPct val="100000"/>
        <a:buFont typeface="Wingdings 3" panose="05040102010807070707" pitchFamily="18" charset="2"/>
        <a:buChar char="u"/>
        <a:defRPr sz="1600" kern="1200">
          <a:solidFill>
            <a:schemeClr val="bg1"/>
          </a:solidFill>
          <a:latin typeface="+mn-lt"/>
          <a:ea typeface="+mn-ea"/>
          <a:cs typeface="+mn-cs"/>
        </a:defRPr>
      </a:lvl6pPr>
      <a:lvl7pPr marL="1719072" indent="-228600" algn="l" defTabSz="914400" rtl="0" eaLnBrk="1" latinLnBrk="0" hangingPunct="1">
        <a:lnSpc>
          <a:spcPct val="90000"/>
        </a:lnSpc>
        <a:spcBef>
          <a:spcPts val="600"/>
        </a:spcBef>
        <a:buClr>
          <a:schemeClr val="tx2"/>
        </a:buClr>
        <a:buSzPct val="80000"/>
        <a:buFont typeface="Wingdings 3" panose="05040102010807070707" pitchFamily="18" charset="2"/>
        <a:buChar char="u"/>
        <a:defRPr sz="1600" kern="1200">
          <a:solidFill>
            <a:schemeClr val="bg1"/>
          </a:solidFill>
          <a:latin typeface="+mn-lt"/>
          <a:ea typeface="+mn-ea"/>
          <a:cs typeface="+mn-cs"/>
        </a:defRPr>
      </a:lvl7pPr>
      <a:lvl8pPr marL="1947672" indent="-228600" algn="l" defTabSz="914400" rtl="0" eaLnBrk="1" latinLnBrk="0" hangingPunct="1">
        <a:lnSpc>
          <a:spcPct val="90000"/>
        </a:lnSpc>
        <a:spcBef>
          <a:spcPts val="600"/>
        </a:spcBef>
        <a:buClr>
          <a:schemeClr val="tx2"/>
        </a:buClr>
        <a:buSzPct val="100000"/>
        <a:buFont typeface="Wingdings 3" panose="05040102010807070707" pitchFamily="18" charset="2"/>
        <a:buChar char="u"/>
        <a:defRPr sz="1600" kern="1200">
          <a:solidFill>
            <a:schemeClr val="bg1"/>
          </a:solidFill>
          <a:latin typeface="+mn-lt"/>
          <a:ea typeface="+mn-ea"/>
          <a:cs typeface="+mn-cs"/>
        </a:defRPr>
      </a:lvl8pPr>
      <a:lvl9pPr marL="2176272" indent="-228600" algn="l" defTabSz="914400" rtl="0" eaLnBrk="1" latinLnBrk="0" hangingPunct="1">
        <a:lnSpc>
          <a:spcPct val="90000"/>
        </a:lnSpc>
        <a:spcBef>
          <a:spcPts val="600"/>
        </a:spcBef>
        <a:buClr>
          <a:schemeClr val="tx2"/>
        </a:buClr>
        <a:buSzPct val="80000"/>
        <a:buFont typeface="Wingdings 3" panose="05040102010807070707" pitchFamily="18" charset="2"/>
        <a:buChar char="u"/>
        <a:defRPr sz="1600" kern="1200">
          <a:solidFill>
            <a:schemeClr val="bg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ltGray">
      <p:bgRef idx="1003">
        <a:schemeClr val="bg2"/>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058287" y="6400801"/>
            <a:ext cx="933137" cy="276226"/>
          </a:xfrm>
          <a:prstGeom prst="rect">
            <a:avLst/>
          </a:prstGeom>
        </p:spPr>
        <p:txBody>
          <a:bodyPr vert="horz" lIns="91440" tIns="45720" rIns="91440" bIns="45720" rtlCol="0" anchor="ctr"/>
          <a:lstStyle>
            <a:lvl1pPr algn="r">
              <a:defRPr sz="1000">
                <a:solidFill>
                  <a:schemeClr val="bg1"/>
                </a:solidFill>
              </a:defRPr>
            </a:lvl1pPr>
          </a:lstStyle>
          <a:p>
            <a:fld id="{9AFE8FB1-0A7A-443E-AAF7-31D4FA1AA312}" type="datetimeFigureOut">
              <a:rPr lang="en-US" smtClean="0">
                <a:solidFill>
                  <a:prstClr val="white"/>
                </a:solidFill>
              </a:rPr>
              <a:pPr/>
              <a:t>1/21/2018</a:t>
            </a:fld>
            <a:endParaRPr lang="en-US" dirty="0">
              <a:solidFill>
                <a:prstClr val="white"/>
              </a:solidFill>
            </a:endParaRPr>
          </a:p>
        </p:txBody>
      </p:sp>
      <p:sp>
        <p:nvSpPr>
          <p:cNvPr id="5" name="Footer Placeholder 4"/>
          <p:cNvSpPr>
            <a:spLocks noGrp="1"/>
          </p:cNvSpPr>
          <p:nvPr>
            <p:ph type="ftr" sz="quarter" idx="3"/>
          </p:nvPr>
        </p:nvSpPr>
        <p:spPr>
          <a:xfrm>
            <a:off x="1142107" y="6400801"/>
            <a:ext cx="4744685" cy="276226"/>
          </a:xfrm>
          <a:prstGeom prst="rect">
            <a:avLst/>
          </a:prstGeom>
        </p:spPr>
        <p:txBody>
          <a:bodyPr vert="horz" lIns="91440" tIns="45720" rIns="91440" bIns="45720" rtlCol="0" anchor="ctr"/>
          <a:lstStyle>
            <a:lvl1pPr algn="l">
              <a:defRPr sz="1000">
                <a:solidFill>
                  <a:schemeClr val="bg1"/>
                </a:solidFill>
              </a:defRPr>
            </a:lvl1pPr>
          </a:lstStyle>
          <a:p>
            <a:endParaRPr lang="en-US" dirty="0">
              <a:solidFill>
                <a:prstClr val="white"/>
              </a:solidFill>
            </a:endParaRPr>
          </a:p>
        </p:txBody>
      </p:sp>
      <p:sp>
        <p:nvSpPr>
          <p:cNvPr id="6" name="Slide Number Placeholder 5"/>
          <p:cNvSpPr>
            <a:spLocks noGrp="1"/>
          </p:cNvSpPr>
          <p:nvPr>
            <p:ph type="sldNum" sz="quarter" idx="4"/>
          </p:nvPr>
        </p:nvSpPr>
        <p:spPr>
          <a:xfrm>
            <a:off x="7144419" y="6400801"/>
            <a:ext cx="857475" cy="276226"/>
          </a:xfrm>
          <a:prstGeom prst="rect">
            <a:avLst/>
          </a:prstGeom>
        </p:spPr>
        <p:txBody>
          <a:bodyPr vert="horz" lIns="91440" tIns="45720" rIns="91440" bIns="45720" rtlCol="0" anchor="ctr"/>
          <a:lstStyle>
            <a:lvl1pPr algn="r">
              <a:defRPr sz="1000">
                <a:solidFill>
                  <a:schemeClr val="bg1"/>
                </a:solidFill>
              </a:defRPr>
            </a:lvl1pPr>
          </a:lstStyle>
          <a:p>
            <a:fld id="{25BA54BD-C84D-46CE-8B72-31BFB26ABA43}" type="slidenum">
              <a:rPr lang="en-US" smtClean="0">
                <a:solidFill>
                  <a:prstClr val="white"/>
                </a:solidFill>
              </a:rPr>
              <a:pPr/>
              <a:t>‹#›</a:t>
            </a:fld>
            <a:endParaRPr lang="en-US" dirty="0">
              <a:solidFill>
                <a:prstClr val="white"/>
              </a:solidFill>
            </a:endParaRPr>
          </a:p>
        </p:txBody>
      </p:sp>
      <p:sp>
        <p:nvSpPr>
          <p:cNvPr id="3" name="Text Placeholder 2"/>
          <p:cNvSpPr>
            <a:spLocks noGrp="1"/>
          </p:cNvSpPr>
          <p:nvPr>
            <p:ph type="body" idx="1"/>
          </p:nvPr>
        </p:nvSpPr>
        <p:spPr>
          <a:xfrm>
            <a:off x="1142108" y="1905000"/>
            <a:ext cx="6859786" cy="4267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p:cNvSpPr>
            <a:spLocks noGrp="1"/>
          </p:cNvSpPr>
          <p:nvPr>
            <p:ph type="title"/>
          </p:nvPr>
        </p:nvSpPr>
        <p:spPr>
          <a:xfrm>
            <a:off x="1142108" y="274638"/>
            <a:ext cx="6859785" cy="1020762"/>
          </a:xfrm>
          <a:prstGeom prst="rect">
            <a:avLst/>
          </a:prstGeom>
        </p:spPr>
        <p:txBody>
          <a:bodyPr vert="horz" lIns="91440" tIns="45720" rIns="91440" bIns="45720" rtlCol="0" anchor="b">
            <a:normAutofit/>
          </a:bodyPr>
          <a:lstStyle/>
          <a:p>
            <a:r>
              <a:rPr lang="en-US"/>
              <a:t>Click to edit Master title style</a:t>
            </a:r>
            <a:endParaRPr/>
          </a:p>
        </p:txBody>
      </p:sp>
    </p:spTree>
    <p:extLst>
      <p:ext uri="{BB962C8B-B14F-4D97-AF65-F5344CB8AC3E}">
        <p14:creationId xmlns:p14="http://schemas.microsoft.com/office/powerpoint/2010/main" val="38703100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wipe/>
  </p:transition>
  <p:txStyles>
    <p:titleStyle>
      <a:lvl1pPr algn="l" defTabSz="914400" rtl="0" eaLnBrk="1" latinLnBrk="0" hangingPunct="1">
        <a:lnSpc>
          <a:spcPct val="90000"/>
        </a:lnSpc>
        <a:spcBef>
          <a:spcPct val="0"/>
        </a:spcBef>
        <a:buNone/>
        <a:defRPr sz="3200" kern="1200">
          <a:solidFill>
            <a:schemeClr val="bg1"/>
          </a:solidFill>
          <a:latin typeface="+mj-lt"/>
          <a:ea typeface="+mj-ea"/>
          <a:cs typeface="+mj-cs"/>
        </a:defRPr>
      </a:lvl1pPr>
    </p:titleStyle>
    <p:bodyStyle>
      <a:lvl1pPr marL="274320" indent="-274320" algn="l" defTabSz="914400" rtl="0" eaLnBrk="1" latinLnBrk="0" hangingPunct="1">
        <a:lnSpc>
          <a:spcPct val="90000"/>
        </a:lnSpc>
        <a:spcBef>
          <a:spcPts val="1800"/>
        </a:spcBef>
        <a:buClr>
          <a:schemeClr val="tx2"/>
        </a:buClr>
        <a:buSzPct val="80000"/>
        <a:buFont typeface="Wingdings 3" panose="05040102010807070707" pitchFamily="18" charset="2"/>
        <a:buChar char="u"/>
        <a:defRPr sz="2400" kern="1200">
          <a:solidFill>
            <a:schemeClr val="bg1"/>
          </a:solidFill>
          <a:latin typeface="+mn-lt"/>
          <a:ea typeface="+mn-ea"/>
          <a:cs typeface="+mn-cs"/>
        </a:defRPr>
      </a:lvl1pPr>
      <a:lvl2pPr marL="576072" indent="-274320" algn="l" defTabSz="914400" rtl="0" eaLnBrk="1" latinLnBrk="0" hangingPunct="1">
        <a:lnSpc>
          <a:spcPct val="90000"/>
        </a:lnSpc>
        <a:spcBef>
          <a:spcPts val="600"/>
        </a:spcBef>
        <a:buClr>
          <a:schemeClr val="tx2"/>
        </a:buClr>
        <a:buSzPct val="100000"/>
        <a:buFont typeface="Wingdings 3" panose="05040102010807070707" pitchFamily="18" charset="2"/>
        <a:buChar char="u"/>
        <a:defRPr sz="2000" kern="1200">
          <a:solidFill>
            <a:schemeClr val="bg1"/>
          </a:solidFill>
          <a:latin typeface="+mn-lt"/>
          <a:ea typeface="+mn-ea"/>
          <a:cs typeface="+mn-cs"/>
        </a:defRPr>
      </a:lvl2pPr>
      <a:lvl3pPr marL="804672" indent="-228600" algn="l" defTabSz="914400" rtl="0" eaLnBrk="1" latinLnBrk="0" hangingPunct="1">
        <a:lnSpc>
          <a:spcPct val="90000"/>
        </a:lnSpc>
        <a:spcBef>
          <a:spcPts val="600"/>
        </a:spcBef>
        <a:buClr>
          <a:schemeClr val="tx2"/>
        </a:buClr>
        <a:buSzPct val="80000"/>
        <a:buFont typeface="Wingdings 3" panose="05040102010807070707" pitchFamily="18" charset="2"/>
        <a:buChar char="u"/>
        <a:defRPr sz="1800" kern="1200">
          <a:solidFill>
            <a:schemeClr val="bg1"/>
          </a:solidFill>
          <a:latin typeface="+mn-lt"/>
          <a:ea typeface="+mn-ea"/>
          <a:cs typeface="+mn-cs"/>
        </a:defRPr>
      </a:lvl3pPr>
      <a:lvl4pPr marL="1033272" indent="-228600" algn="l" defTabSz="914400" rtl="0" eaLnBrk="1" latinLnBrk="0" hangingPunct="1">
        <a:lnSpc>
          <a:spcPct val="90000"/>
        </a:lnSpc>
        <a:spcBef>
          <a:spcPts val="600"/>
        </a:spcBef>
        <a:buClr>
          <a:schemeClr val="tx2"/>
        </a:buClr>
        <a:buSzPct val="100000"/>
        <a:buFont typeface="Wingdings 3" panose="05040102010807070707" pitchFamily="18" charset="2"/>
        <a:buChar char="u"/>
        <a:defRPr sz="1600" kern="1200">
          <a:solidFill>
            <a:schemeClr val="bg1"/>
          </a:solidFill>
          <a:latin typeface="+mn-lt"/>
          <a:ea typeface="+mn-ea"/>
          <a:cs typeface="+mn-cs"/>
        </a:defRPr>
      </a:lvl4pPr>
      <a:lvl5pPr marL="1261872" indent="-228600" algn="l" defTabSz="914400" rtl="0" eaLnBrk="1" latinLnBrk="0" hangingPunct="1">
        <a:lnSpc>
          <a:spcPct val="90000"/>
        </a:lnSpc>
        <a:spcBef>
          <a:spcPts val="600"/>
        </a:spcBef>
        <a:buClr>
          <a:schemeClr val="tx2"/>
        </a:buClr>
        <a:buSzPct val="100000"/>
        <a:buFont typeface="Wingdings 3" panose="05040102010807070707" pitchFamily="18" charset="2"/>
        <a:buChar char="u"/>
        <a:defRPr sz="1600" kern="1200">
          <a:solidFill>
            <a:schemeClr val="bg1"/>
          </a:solidFill>
          <a:latin typeface="+mn-lt"/>
          <a:ea typeface="+mn-ea"/>
          <a:cs typeface="+mn-cs"/>
        </a:defRPr>
      </a:lvl5pPr>
      <a:lvl6pPr marL="1490472" indent="-228600" algn="l" defTabSz="914400" rtl="0" eaLnBrk="1" latinLnBrk="0" hangingPunct="1">
        <a:lnSpc>
          <a:spcPct val="90000"/>
        </a:lnSpc>
        <a:spcBef>
          <a:spcPts val="600"/>
        </a:spcBef>
        <a:buClr>
          <a:schemeClr val="tx2"/>
        </a:buClr>
        <a:buSzPct val="100000"/>
        <a:buFont typeface="Wingdings 3" panose="05040102010807070707" pitchFamily="18" charset="2"/>
        <a:buChar char="u"/>
        <a:defRPr sz="1600" kern="1200">
          <a:solidFill>
            <a:schemeClr val="bg1"/>
          </a:solidFill>
          <a:latin typeface="+mn-lt"/>
          <a:ea typeface="+mn-ea"/>
          <a:cs typeface="+mn-cs"/>
        </a:defRPr>
      </a:lvl6pPr>
      <a:lvl7pPr marL="1719072" indent="-228600" algn="l" defTabSz="914400" rtl="0" eaLnBrk="1" latinLnBrk="0" hangingPunct="1">
        <a:lnSpc>
          <a:spcPct val="90000"/>
        </a:lnSpc>
        <a:spcBef>
          <a:spcPts val="600"/>
        </a:spcBef>
        <a:buClr>
          <a:schemeClr val="tx2"/>
        </a:buClr>
        <a:buSzPct val="80000"/>
        <a:buFont typeface="Wingdings 3" panose="05040102010807070707" pitchFamily="18" charset="2"/>
        <a:buChar char="u"/>
        <a:defRPr sz="1600" kern="1200">
          <a:solidFill>
            <a:schemeClr val="bg1"/>
          </a:solidFill>
          <a:latin typeface="+mn-lt"/>
          <a:ea typeface="+mn-ea"/>
          <a:cs typeface="+mn-cs"/>
        </a:defRPr>
      </a:lvl7pPr>
      <a:lvl8pPr marL="1947672" indent="-228600" algn="l" defTabSz="914400" rtl="0" eaLnBrk="1" latinLnBrk="0" hangingPunct="1">
        <a:lnSpc>
          <a:spcPct val="90000"/>
        </a:lnSpc>
        <a:spcBef>
          <a:spcPts val="600"/>
        </a:spcBef>
        <a:buClr>
          <a:schemeClr val="tx2"/>
        </a:buClr>
        <a:buSzPct val="100000"/>
        <a:buFont typeface="Wingdings 3" panose="05040102010807070707" pitchFamily="18" charset="2"/>
        <a:buChar char="u"/>
        <a:defRPr sz="1600" kern="1200">
          <a:solidFill>
            <a:schemeClr val="bg1"/>
          </a:solidFill>
          <a:latin typeface="+mn-lt"/>
          <a:ea typeface="+mn-ea"/>
          <a:cs typeface="+mn-cs"/>
        </a:defRPr>
      </a:lvl8pPr>
      <a:lvl9pPr marL="2176272" indent="-228600" algn="l" defTabSz="914400" rtl="0" eaLnBrk="1" latinLnBrk="0" hangingPunct="1">
        <a:lnSpc>
          <a:spcPct val="90000"/>
        </a:lnSpc>
        <a:spcBef>
          <a:spcPts val="600"/>
        </a:spcBef>
        <a:buClr>
          <a:schemeClr val="tx2"/>
        </a:buClr>
        <a:buSzPct val="80000"/>
        <a:buFont typeface="Wingdings 3" panose="05040102010807070707" pitchFamily="18" charset="2"/>
        <a:buChar char="u"/>
        <a:defRPr sz="1600" kern="1200">
          <a:solidFill>
            <a:schemeClr val="bg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89234" y="1988840"/>
            <a:ext cx="6859786" cy="4267200"/>
          </a:xfrm>
        </p:spPr>
        <p:txBody>
          <a:bodyPr>
            <a:normAutofit/>
          </a:bodyPr>
          <a:lstStyle/>
          <a:p>
            <a:pPr marL="0" indent="0" algn="ctr">
              <a:buNone/>
            </a:pPr>
            <a:r>
              <a:rPr lang="ar-JO" sz="3900" dirty="0">
                <a:latin typeface="Arial" panose="020B0604020202020204" pitchFamily="34" charset="0"/>
                <a:cs typeface="Arial" panose="020B0604020202020204" pitchFamily="34" charset="0"/>
              </a:rPr>
              <a:t> </a:t>
            </a:r>
          </a:p>
          <a:p>
            <a:pPr marL="0" indent="0" algn="ctr">
              <a:buNone/>
            </a:pPr>
            <a:r>
              <a:rPr lang="ar-JO" sz="3900" dirty="0">
                <a:latin typeface="Arial" panose="020B0604020202020204" pitchFamily="34" charset="0"/>
                <a:cs typeface="Arial" panose="020B0604020202020204" pitchFamily="34" charset="0"/>
              </a:rPr>
              <a:t>اهلا وسهلا من جديد في درس</a:t>
            </a:r>
          </a:p>
          <a:p>
            <a:pPr marL="0" indent="0" algn="ctr">
              <a:buNone/>
            </a:pPr>
            <a:r>
              <a:rPr lang="ar-JO" sz="3900" dirty="0">
                <a:solidFill>
                  <a:srgbClr val="FFFF00"/>
                </a:solidFill>
                <a:latin typeface="Arial" panose="020B0604020202020204" pitchFamily="34" charset="0"/>
                <a:cs typeface="Arial" panose="020B0604020202020204" pitchFamily="34" charset="0"/>
              </a:rPr>
              <a:t> </a:t>
            </a:r>
            <a:r>
              <a:rPr lang="ar-JO" sz="4400" dirty="0">
                <a:solidFill>
                  <a:srgbClr val="FFFF00"/>
                </a:solidFill>
                <a:latin typeface="Arial" panose="020B0604020202020204" pitchFamily="34" charset="0"/>
                <a:cs typeface="Arial" panose="020B0604020202020204" pitchFamily="34" charset="0"/>
              </a:rPr>
              <a:t>الجملة</a:t>
            </a:r>
            <a:r>
              <a:rPr lang="ar-JO" sz="3900" dirty="0">
                <a:solidFill>
                  <a:srgbClr val="FFFF00"/>
                </a:solidFill>
                <a:latin typeface="Arial" panose="020B0604020202020204" pitchFamily="34" charset="0"/>
                <a:cs typeface="Arial" panose="020B0604020202020204" pitchFamily="34" charset="0"/>
              </a:rPr>
              <a:t> </a:t>
            </a:r>
            <a:r>
              <a:rPr lang="ar-JO" sz="4400" dirty="0">
                <a:solidFill>
                  <a:srgbClr val="FFFF00"/>
                </a:solidFill>
                <a:latin typeface="Arial" panose="020B0604020202020204" pitchFamily="34" charset="0"/>
                <a:cs typeface="Arial" panose="020B0604020202020204" pitchFamily="34" charset="0"/>
              </a:rPr>
              <a:t>الفعلية </a:t>
            </a:r>
          </a:p>
        </p:txBody>
      </p:sp>
      <p:sp>
        <p:nvSpPr>
          <p:cNvPr id="3" name="Title 2"/>
          <p:cNvSpPr>
            <a:spLocks noGrp="1"/>
          </p:cNvSpPr>
          <p:nvPr>
            <p:ph type="title"/>
          </p:nvPr>
        </p:nvSpPr>
        <p:spPr/>
        <p:txBody>
          <a:bodyPr/>
          <a:lstStyle/>
          <a:p>
            <a:pPr algn="ctr"/>
            <a:r>
              <a:rPr lang="ar-JO" sz="3900" dirty="0">
                <a:solidFill>
                  <a:prstClr val="white"/>
                </a:solidFill>
                <a:latin typeface="Arial" panose="020B0604020202020204" pitchFamily="34" charset="0"/>
                <a:ea typeface="+mn-ea"/>
                <a:cs typeface="Arial" panose="020B0604020202020204" pitchFamily="34" charset="0"/>
              </a:rPr>
              <a:t>اعزائي  الطلبة</a:t>
            </a:r>
            <a:endParaRPr lang="ar-JO"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5642541"/>
            <a:ext cx="719275" cy="613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4847959"/>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2862E63E-EBF2-4406-BDFB-EBC4CF0A0170}"/>
              </a:ext>
            </a:extLst>
          </p:cNvPr>
          <p:cNvSpPr>
            <a:spLocks noGrp="1"/>
          </p:cNvSpPr>
          <p:nvPr>
            <p:ph sz="half" idx="1"/>
          </p:nvPr>
        </p:nvSpPr>
        <p:spPr>
          <a:xfrm>
            <a:off x="944970" y="1556792"/>
            <a:ext cx="7803493" cy="5188024"/>
          </a:xfrm>
        </p:spPr>
        <p:txBody>
          <a:bodyPr>
            <a:normAutofit/>
          </a:bodyPr>
          <a:lstStyle/>
          <a:p>
            <a:pPr marL="0" indent="0" algn="just" rtl="1">
              <a:lnSpc>
                <a:spcPct val="106000"/>
              </a:lnSpc>
              <a:spcAft>
                <a:spcPts val="800"/>
              </a:spcAft>
              <a:buNone/>
            </a:pPr>
            <a:endParaRPr lang="ar-JO" sz="3200" dirty="0">
              <a:latin typeface="Arial" panose="020B0604020202020204" pitchFamily="34" charset="0"/>
              <a:ea typeface="Times New Roman"/>
              <a:cs typeface="Arial" panose="020B0604020202020204" pitchFamily="34" charset="0"/>
            </a:endParaRPr>
          </a:p>
          <a:p>
            <a:pPr marL="0" indent="0" algn="just" rtl="1">
              <a:lnSpc>
                <a:spcPct val="106000"/>
              </a:lnSpc>
              <a:spcAft>
                <a:spcPts val="800"/>
              </a:spcAft>
              <a:buNone/>
            </a:pPr>
            <a:r>
              <a:rPr lang="ar-JO" sz="3200" dirty="0">
                <a:latin typeface="Arial" panose="020B0604020202020204" pitchFamily="34" charset="0"/>
                <a:ea typeface="Times New Roman"/>
                <a:cs typeface="Arial" panose="020B0604020202020204" pitchFamily="34" charset="0"/>
              </a:rPr>
              <a:t>هي الجملة التي تبدأ بفعل، وتؤدّي معنىً مفيداً واضحاً سواء كان الفعل مضارعاً، أو ماضياً، أو أمراً، ويلحقه فاعل أو نائب فاعل يتمّم معناه، وللفاعل صور عدّة منها أن يأتيَ اسما معرباً، مبنياً أو مصدراً مؤولاً، ويُسمّي كلّ من الفعل والفاعل مسنداً ومسنداً إليه، ففي جملة (فرحَ الولدُ) فإنّنا نسند الفرح إلى الولد، فالفعل (فرح) مسند، و(الولد) مسند إليه. </a:t>
            </a:r>
            <a:endParaRPr lang="en-US" sz="3200" dirty="0">
              <a:latin typeface="Arial" panose="020B0604020202020204" pitchFamily="34" charset="0"/>
              <a:ea typeface="Calibri"/>
              <a:cs typeface="Arial" panose="020B0604020202020204" pitchFamily="34" charset="0"/>
            </a:endParaRPr>
          </a:p>
          <a:p>
            <a:pPr marL="0" indent="0" algn="r" rtl="1">
              <a:buNone/>
            </a:pPr>
            <a:endParaRPr lang="en-US" sz="3200" dirty="0"/>
          </a:p>
        </p:txBody>
      </p:sp>
      <p:sp>
        <p:nvSpPr>
          <p:cNvPr id="3" name="Title 2">
            <a:extLst>
              <a:ext uri="{FF2B5EF4-FFF2-40B4-BE49-F238E27FC236}">
                <a16:creationId xmlns="" xmlns:a16="http://schemas.microsoft.com/office/drawing/2014/main" id="{FCD29149-468C-4668-AA5C-666A6CC2B5FB}"/>
              </a:ext>
            </a:extLst>
          </p:cNvPr>
          <p:cNvSpPr>
            <a:spLocks noGrp="1"/>
          </p:cNvSpPr>
          <p:nvPr>
            <p:ph type="title"/>
          </p:nvPr>
        </p:nvSpPr>
        <p:spPr/>
        <p:txBody>
          <a:bodyPr>
            <a:noAutofit/>
          </a:bodyPr>
          <a:lstStyle/>
          <a:p>
            <a:pPr marL="0" marR="0" algn="ctr" rtl="1">
              <a:spcBef>
                <a:spcPts val="0"/>
              </a:spcBef>
              <a:spcAft>
                <a:spcPts val="0"/>
              </a:spcAft>
            </a:pPr>
            <a:r>
              <a:rPr lang="ar-SA" sz="4000" b="1" spc="-25" dirty="0">
                <a:solidFill>
                  <a:srgbClr val="FFFF00"/>
                </a:solidFill>
                <a:latin typeface="Arial" panose="020B0604020202020204" pitchFamily="34" charset="0"/>
                <a:ea typeface="Times New Roman" panose="02020603050405020304" pitchFamily="18" charset="0"/>
                <a:cs typeface="Arial" panose="020B0604020202020204" pitchFamily="34" charset="0"/>
              </a:rPr>
              <a:t>الجملة الفعلية</a:t>
            </a:r>
          </a:p>
        </p:txBody>
      </p:sp>
      <p:pic>
        <p:nvPicPr>
          <p:cNvPr id="4" name="Picture 3">
            <a:extLst>
              <a:ext uri="{FF2B5EF4-FFF2-40B4-BE49-F238E27FC236}">
                <a16:creationId xmlns="" xmlns:a16="http://schemas.microsoft.com/office/drawing/2014/main" id="{0657060A-B56C-41BF-A098-201BCD24C099}"/>
              </a:ext>
            </a:extLst>
          </p:cNvPr>
          <p:cNvPicPr preferRelativeResize="0">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6165304"/>
            <a:ext cx="603450" cy="501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407873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2000" fill="hold"/>
                                        <p:tgtEl>
                                          <p:spTgt spid="2">
                                            <p:txEl>
                                              <p:pRg st="1" end="1"/>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2862E63E-EBF2-4406-BDFB-EBC4CF0A0170}"/>
              </a:ext>
            </a:extLst>
          </p:cNvPr>
          <p:cNvSpPr>
            <a:spLocks noGrp="1"/>
          </p:cNvSpPr>
          <p:nvPr>
            <p:ph sz="half" idx="1"/>
          </p:nvPr>
        </p:nvSpPr>
        <p:spPr>
          <a:xfrm>
            <a:off x="3707904" y="1600200"/>
            <a:ext cx="4984313" cy="4267200"/>
          </a:xfrm>
        </p:spPr>
        <p:txBody>
          <a:bodyPr>
            <a:normAutofit/>
          </a:bodyPr>
          <a:lstStyle/>
          <a:p>
            <a:pPr marL="0" marR="0" indent="0" algn="just" rtl="1">
              <a:spcBef>
                <a:spcPts val="0"/>
              </a:spcBef>
              <a:spcAft>
                <a:spcPts val="0"/>
              </a:spcAft>
              <a:buNone/>
            </a:pPr>
            <a:r>
              <a:rPr lang="en-US" sz="3200" spc="-25" dirty="0">
                <a:latin typeface="Arial" panose="020B0604020202020204" pitchFamily="34" charset="0"/>
                <a:ea typeface="Times New Roman" panose="02020603050405020304" pitchFamily="18" charset="0"/>
                <a:cs typeface="Simplified Arabic" panose="02020603050405020304" pitchFamily="18" charset="-78"/>
              </a:rPr>
              <a:t>	</a:t>
            </a:r>
            <a:endParaRPr lang="en-US" sz="3200" dirty="0"/>
          </a:p>
        </p:txBody>
      </p:sp>
      <p:sp>
        <p:nvSpPr>
          <p:cNvPr id="3" name="Title 2">
            <a:extLst>
              <a:ext uri="{FF2B5EF4-FFF2-40B4-BE49-F238E27FC236}">
                <a16:creationId xmlns="" xmlns:a16="http://schemas.microsoft.com/office/drawing/2014/main" id="{FCD29149-468C-4668-AA5C-666A6CC2B5FB}"/>
              </a:ext>
            </a:extLst>
          </p:cNvPr>
          <p:cNvSpPr>
            <a:spLocks noGrp="1"/>
          </p:cNvSpPr>
          <p:nvPr>
            <p:ph type="title"/>
          </p:nvPr>
        </p:nvSpPr>
        <p:spPr/>
        <p:txBody>
          <a:bodyPr>
            <a:noAutofit/>
          </a:bodyPr>
          <a:lstStyle/>
          <a:p>
            <a:pPr marL="0" marR="0" algn="ctr" rtl="1">
              <a:spcBef>
                <a:spcPts val="0"/>
              </a:spcBef>
              <a:spcAft>
                <a:spcPts val="0"/>
              </a:spcAft>
            </a:pPr>
            <a:r>
              <a:rPr lang="ar-SA" sz="4000" b="1" spc="-25" dirty="0">
                <a:solidFill>
                  <a:srgbClr val="FFFF00"/>
                </a:solidFill>
                <a:latin typeface="Arial" panose="020B0604020202020204" pitchFamily="34" charset="0"/>
                <a:ea typeface="Times New Roman" panose="02020603050405020304" pitchFamily="18" charset="0"/>
                <a:cs typeface="Arial" panose="020B0604020202020204" pitchFamily="34" charset="0"/>
              </a:rPr>
              <a:t>أمثلة على الجملة الفعلية</a:t>
            </a:r>
            <a:r>
              <a:rPr lang="ar-JO" sz="4000" b="1" spc="-25" dirty="0">
                <a:solidFill>
                  <a:srgbClr val="FFFF00"/>
                </a:solidFill>
                <a:latin typeface="Arial" panose="020B0604020202020204" pitchFamily="34" charset="0"/>
                <a:ea typeface="Times New Roman" panose="02020603050405020304" pitchFamily="18" charset="0"/>
                <a:cs typeface="Arial" panose="020B0604020202020204" pitchFamily="34" charset="0"/>
              </a:rPr>
              <a:t> </a:t>
            </a:r>
            <a:r>
              <a:rPr lang="ar-SA" sz="4000" b="1" spc="-25" dirty="0">
                <a:solidFill>
                  <a:srgbClr val="FFFF00"/>
                </a:solidFill>
                <a:latin typeface="Arial" panose="020B0604020202020204" pitchFamily="34" charset="0"/>
                <a:ea typeface="Times New Roman" panose="02020603050405020304" pitchFamily="18" charset="0"/>
                <a:cs typeface="Arial" panose="020B0604020202020204" pitchFamily="34" charset="0"/>
              </a:rPr>
              <a:t> </a:t>
            </a:r>
          </a:p>
        </p:txBody>
      </p:sp>
      <p:sp>
        <p:nvSpPr>
          <p:cNvPr id="4" name="Rectangle 3"/>
          <p:cNvSpPr/>
          <p:nvPr/>
        </p:nvSpPr>
        <p:spPr>
          <a:xfrm>
            <a:off x="467544" y="1753830"/>
            <a:ext cx="7920880" cy="4781309"/>
          </a:xfrm>
          <a:prstGeom prst="rect">
            <a:avLst/>
          </a:prstGeom>
        </p:spPr>
        <p:txBody>
          <a:bodyPr wrap="square">
            <a:spAutoFit/>
          </a:bodyPr>
          <a:lstStyle/>
          <a:p>
            <a:pPr marL="342900" indent="-342900" algn="just" defTabSz="457200" rtl="1">
              <a:lnSpc>
                <a:spcPct val="106000"/>
              </a:lnSpc>
              <a:spcAft>
                <a:spcPts val="800"/>
              </a:spcAft>
              <a:buSzPts val="1000"/>
              <a:buFont typeface="Symbol"/>
              <a:buChar char=""/>
              <a:tabLst>
                <a:tab pos="457200" algn="l"/>
              </a:tabLst>
            </a:pPr>
            <a:r>
              <a:rPr lang="ar-JO" sz="3200" dirty="0">
                <a:solidFill>
                  <a:prstClr val="white"/>
                </a:solidFill>
                <a:latin typeface="Arial" panose="020B0604020202020204" pitchFamily="34" charset="0"/>
                <a:ea typeface="Times New Roman"/>
                <a:cs typeface="Arial" panose="020B0604020202020204" pitchFamily="34" charset="0"/>
              </a:rPr>
              <a:t>درسَ الولدُ القصيدةَ.</a:t>
            </a:r>
            <a:endParaRPr lang="en-US" sz="3200" dirty="0">
              <a:solidFill>
                <a:prstClr val="white"/>
              </a:solidFill>
              <a:latin typeface="Arial" panose="020B0604020202020204" pitchFamily="34" charset="0"/>
              <a:ea typeface="Calibri"/>
              <a:cs typeface="Arial" panose="020B0604020202020204" pitchFamily="34" charset="0"/>
            </a:endParaRPr>
          </a:p>
          <a:p>
            <a:pPr marL="342900" indent="-342900" algn="just" defTabSz="457200" rtl="1">
              <a:lnSpc>
                <a:spcPct val="106000"/>
              </a:lnSpc>
              <a:spcAft>
                <a:spcPts val="800"/>
              </a:spcAft>
              <a:buSzPts val="1000"/>
              <a:buFont typeface="Symbol"/>
              <a:buChar char=""/>
              <a:tabLst>
                <a:tab pos="457200" algn="l"/>
              </a:tabLst>
            </a:pPr>
            <a:r>
              <a:rPr lang="ar-JO" sz="3200" dirty="0">
                <a:solidFill>
                  <a:prstClr val="white"/>
                </a:solidFill>
                <a:latin typeface="Arial" panose="020B0604020202020204" pitchFamily="34" charset="0"/>
                <a:ea typeface="Times New Roman"/>
                <a:cs typeface="Arial" panose="020B0604020202020204" pitchFamily="34" charset="0"/>
              </a:rPr>
              <a:t>جاءَ الذي نجحَ.</a:t>
            </a:r>
            <a:endParaRPr lang="en-US" sz="3200" dirty="0">
              <a:solidFill>
                <a:prstClr val="white"/>
              </a:solidFill>
              <a:latin typeface="Arial" panose="020B0604020202020204" pitchFamily="34" charset="0"/>
              <a:ea typeface="Calibri"/>
              <a:cs typeface="Arial" panose="020B0604020202020204" pitchFamily="34" charset="0"/>
            </a:endParaRPr>
          </a:p>
          <a:p>
            <a:pPr marL="342900" indent="-342900" algn="just" defTabSz="457200" rtl="1">
              <a:lnSpc>
                <a:spcPct val="106000"/>
              </a:lnSpc>
              <a:spcAft>
                <a:spcPts val="800"/>
              </a:spcAft>
              <a:buSzPts val="1000"/>
              <a:buFont typeface="Symbol"/>
              <a:buChar char=""/>
              <a:tabLst>
                <a:tab pos="457200" algn="l"/>
              </a:tabLst>
            </a:pPr>
            <a:r>
              <a:rPr lang="ar-JO" sz="3200" dirty="0">
                <a:solidFill>
                  <a:prstClr val="white"/>
                </a:solidFill>
                <a:latin typeface="Arial" panose="020B0604020202020204" pitchFamily="34" charset="0"/>
                <a:ea typeface="Times New Roman"/>
                <a:cs typeface="Arial" panose="020B0604020202020204" pitchFamily="34" charset="0"/>
              </a:rPr>
              <a:t>يعجبني أن تدرسَ.</a:t>
            </a:r>
            <a:endParaRPr lang="en-US" sz="3200" dirty="0">
              <a:solidFill>
                <a:prstClr val="white"/>
              </a:solidFill>
              <a:latin typeface="Arial" panose="020B0604020202020204" pitchFamily="34" charset="0"/>
              <a:ea typeface="Calibri"/>
              <a:cs typeface="Arial" panose="020B0604020202020204" pitchFamily="34" charset="0"/>
            </a:endParaRPr>
          </a:p>
          <a:p>
            <a:pPr algn="just" defTabSz="457200" rtl="1">
              <a:lnSpc>
                <a:spcPct val="106000"/>
              </a:lnSpc>
            </a:pPr>
            <a:r>
              <a:rPr lang="ar-JO" sz="3200" dirty="0">
                <a:solidFill>
                  <a:prstClr val="white"/>
                </a:solidFill>
                <a:latin typeface="Arial" panose="020B0604020202020204" pitchFamily="34" charset="0"/>
                <a:ea typeface="Times New Roman"/>
                <a:cs typeface="Arial" panose="020B0604020202020204" pitchFamily="34" charset="0"/>
              </a:rPr>
              <a:t>هذه الجمل توضح لنا الصور التي يأتي عليها الفاعل:</a:t>
            </a:r>
            <a:endParaRPr lang="en-US" sz="3200" dirty="0">
              <a:solidFill>
                <a:prstClr val="white"/>
              </a:solidFill>
              <a:latin typeface="Arial" panose="020B0604020202020204" pitchFamily="34" charset="0"/>
              <a:ea typeface="Calibri"/>
              <a:cs typeface="Arial" panose="020B0604020202020204" pitchFamily="34" charset="0"/>
            </a:endParaRPr>
          </a:p>
          <a:p>
            <a:pPr marL="342900" indent="-342900" algn="just" defTabSz="457200" rtl="1">
              <a:lnSpc>
                <a:spcPct val="106000"/>
              </a:lnSpc>
              <a:spcAft>
                <a:spcPts val="800"/>
              </a:spcAft>
              <a:buSzPts val="1000"/>
              <a:buFont typeface="Symbol"/>
              <a:buChar char=""/>
              <a:tabLst>
                <a:tab pos="457200" algn="l"/>
              </a:tabLst>
            </a:pPr>
            <a:r>
              <a:rPr lang="ar-JO" sz="3200" dirty="0">
                <a:solidFill>
                  <a:prstClr val="white"/>
                </a:solidFill>
                <a:latin typeface="Arial" panose="020B0604020202020204" pitchFamily="34" charset="0"/>
                <a:ea typeface="Times New Roman"/>
                <a:cs typeface="Arial" panose="020B0604020202020204" pitchFamily="34" charset="0"/>
              </a:rPr>
              <a:t>في الجملة الأولى جاء الفاعل اسماً معرباً ( الولدُ).</a:t>
            </a:r>
            <a:endParaRPr lang="en-US" sz="3200" dirty="0">
              <a:solidFill>
                <a:prstClr val="white"/>
              </a:solidFill>
              <a:latin typeface="Arial" panose="020B0604020202020204" pitchFamily="34" charset="0"/>
              <a:ea typeface="Calibri"/>
              <a:cs typeface="Arial" panose="020B0604020202020204" pitchFamily="34" charset="0"/>
            </a:endParaRPr>
          </a:p>
          <a:p>
            <a:pPr marL="342900" indent="-342900" algn="just" defTabSz="457200" rtl="1">
              <a:lnSpc>
                <a:spcPct val="106000"/>
              </a:lnSpc>
              <a:spcAft>
                <a:spcPts val="800"/>
              </a:spcAft>
              <a:buSzPts val="1000"/>
              <a:buFont typeface="Symbol"/>
              <a:buChar char=""/>
              <a:tabLst>
                <a:tab pos="457200" algn="l"/>
              </a:tabLst>
            </a:pPr>
            <a:r>
              <a:rPr lang="ar-JO" sz="3200" dirty="0">
                <a:solidFill>
                  <a:prstClr val="white"/>
                </a:solidFill>
                <a:latin typeface="Arial" panose="020B0604020202020204" pitchFamily="34" charset="0"/>
                <a:ea typeface="Times New Roman"/>
                <a:cs typeface="Arial" panose="020B0604020202020204" pitchFamily="34" charset="0"/>
              </a:rPr>
              <a:t>في الجملة الثانية جاء الفاعل اسماً مبنياً ( الذي).</a:t>
            </a:r>
            <a:endParaRPr lang="en-US" sz="3200" dirty="0">
              <a:solidFill>
                <a:prstClr val="white"/>
              </a:solidFill>
              <a:latin typeface="Arial" panose="020B0604020202020204" pitchFamily="34" charset="0"/>
              <a:ea typeface="Calibri"/>
              <a:cs typeface="Arial" panose="020B0604020202020204" pitchFamily="34" charset="0"/>
            </a:endParaRPr>
          </a:p>
          <a:p>
            <a:pPr marL="342900" indent="-342900" algn="just" defTabSz="457200" rtl="1">
              <a:lnSpc>
                <a:spcPct val="106000"/>
              </a:lnSpc>
              <a:spcAft>
                <a:spcPts val="800"/>
              </a:spcAft>
              <a:buSzPts val="1000"/>
              <a:buFont typeface="Symbol"/>
              <a:buChar char=""/>
              <a:tabLst>
                <a:tab pos="457200" algn="l"/>
              </a:tabLst>
            </a:pPr>
            <a:r>
              <a:rPr lang="ar-JO" sz="3200" dirty="0">
                <a:solidFill>
                  <a:prstClr val="white"/>
                </a:solidFill>
                <a:latin typeface="Arial" panose="020B0604020202020204" pitchFamily="34" charset="0"/>
                <a:ea typeface="Times New Roman"/>
                <a:cs typeface="Arial" panose="020B0604020202020204" pitchFamily="34" charset="0"/>
              </a:rPr>
              <a:t>في المثال الأخير جاء الفاعل مصدراً مؤولاً يتكون من أن والفعل المضارع المنصوب (أن تدرسَ).</a:t>
            </a:r>
            <a:endParaRPr lang="en-US" sz="3200" dirty="0">
              <a:solidFill>
                <a:prstClr val="white"/>
              </a:solidFill>
              <a:latin typeface="Arial" panose="020B0604020202020204" pitchFamily="34" charset="0"/>
              <a:ea typeface="Calibri"/>
              <a:cs typeface="Arial" panose="020B0604020202020204" pitchFamily="34" charset="0"/>
            </a:endParaRPr>
          </a:p>
        </p:txBody>
      </p:sp>
      <p:pic>
        <p:nvPicPr>
          <p:cNvPr id="5" name="Picture 4">
            <a:extLst>
              <a:ext uri="{FF2B5EF4-FFF2-40B4-BE49-F238E27FC236}">
                <a16:creationId xmlns="" xmlns:a16="http://schemas.microsoft.com/office/drawing/2014/main" id="{0657060A-B56C-41BF-A098-201BCD24C099}"/>
              </a:ext>
            </a:extLst>
          </p:cNvPr>
          <p:cNvPicPr preferRelativeResize="0">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6012518"/>
            <a:ext cx="504056" cy="522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8553978"/>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2862E63E-EBF2-4406-BDFB-EBC4CF0A0170}"/>
              </a:ext>
            </a:extLst>
          </p:cNvPr>
          <p:cNvSpPr>
            <a:spLocks noGrp="1"/>
          </p:cNvSpPr>
          <p:nvPr>
            <p:ph sz="half" idx="1"/>
          </p:nvPr>
        </p:nvSpPr>
        <p:spPr>
          <a:xfrm>
            <a:off x="755576" y="1600200"/>
            <a:ext cx="7936641" cy="4709120"/>
          </a:xfrm>
        </p:spPr>
        <p:txBody>
          <a:bodyPr>
            <a:normAutofit fontScale="32500" lnSpcReduction="20000"/>
          </a:bodyPr>
          <a:lstStyle/>
          <a:p>
            <a:pPr marL="0" indent="0" algn="r" rtl="1">
              <a:buNone/>
            </a:pPr>
            <a:endParaRPr lang="ar-JO" sz="7600" dirty="0">
              <a:ea typeface="Times New Roman"/>
              <a:cs typeface="Simplified Arabic"/>
            </a:endParaRPr>
          </a:p>
          <a:p>
            <a:pPr marL="0" indent="0" algn="just" rtl="1">
              <a:buNone/>
            </a:pPr>
            <a:r>
              <a:rPr lang="ar-JO" sz="9800" dirty="0">
                <a:solidFill>
                  <a:srgbClr val="FFFF00"/>
                </a:solidFill>
                <a:ea typeface="Times New Roman"/>
                <a:cs typeface="Simplified Arabic"/>
              </a:rPr>
              <a:t>أ- كون جملا اسمية بوضع أخبار للمبتدئات التالية</a:t>
            </a:r>
            <a:r>
              <a:rPr lang="en-US" sz="9800" dirty="0">
                <a:solidFill>
                  <a:srgbClr val="FFFF00"/>
                </a:solidFill>
                <a:latin typeface="Simplified Arabic"/>
                <a:ea typeface="Times New Roman"/>
              </a:rPr>
              <a:t>:</a:t>
            </a:r>
            <a:r>
              <a:rPr lang="en-US" sz="8000" dirty="0">
                <a:latin typeface="Simplified Arabic"/>
                <a:ea typeface="Times New Roman"/>
              </a:rPr>
              <a:t/>
            </a:r>
            <a:br>
              <a:rPr lang="en-US" sz="8000" dirty="0">
                <a:latin typeface="Simplified Arabic"/>
                <a:ea typeface="Times New Roman"/>
              </a:rPr>
            </a:br>
            <a:r>
              <a:rPr lang="en-US" sz="8000" dirty="0">
                <a:latin typeface="Simplified Arabic"/>
                <a:ea typeface="Times New Roman"/>
              </a:rPr>
              <a:t/>
            </a:r>
            <a:br>
              <a:rPr lang="en-US" sz="8000" dirty="0">
                <a:latin typeface="Simplified Arabic"/>
                <a:ea typeface="Times New Roman"/>
              </a:rPr>
            </a:br>
            <a:r>
              <a:rPr lang="ar-JO" sz="8000" b="1" dirty="0">
                <a:latin typeface="Simplified Arabic"/>
                <a:ea typeface="Times New Roman"/>
              </a:rPr>
              <a:t>ا</a:t>
            </a:r>
            <a:r>
              <a:rPr lang="ar-JO" sz="11100" b="1" dirty="0">
                <a:latin typeface="Arial" panose="020B0604020202020204" pitchFamily="34" charset="0"/>
                <a:ea typeface="Times New Roman"/>
                <a:cs typeface="Arial" panose="020B0604020202020204" pitchFamily="34" charset="0"/>
              </a:rPr>
              <a:t>لنخلةُ - المدرسةُ - الثوبُ - الحذاءُ - الجملُ - الفيلُ - الثعبانُ – الخادمُ</a:t>
            </a:r>
            <a:r>
              <a:rPr lang="en-US" sz="11100" b="1" dirty="0">
                <a:latin typeface="Arial" panose="020B0604020202020204" pitchFamily="34" charset="0"/>
                <a:ea typeface="Times New Roman"/>
                <a:cs typeface="Arial" panose="020B0604020202020204" pitchFamily="34" charset="0"/>
              </a:rPr>
              <a:t>            </a:t>
            </a:r>
            <a:r>
              <a:rPr lang="en-US" sz="8000" dirty="0">
                <a:latin typeface="Simplified Arabic"/>
                <a:ea typeface="Times New Roman"/>
              </a:rPr>
              <a:t/>
            </a:r>
            <a:br>
              <a:rPr lang="en-US" sz="8000" dirty="0">
                <a:latin typeface="Simplified Arabic"/>
                <a:ea typeface="Times New Roman"/>
              </a:rPr>
            </a:br>
            <a:r>
              <a:rPr lang="en-US" sz="9800" dirty="0">
                <a:solidFill>
                  <a:srgbClr val="FFFF00"/>
                </a:solidFill>
                <a:latin typeface="Arial" panose="020B0604020202020204" pitchFamily="34" charset="0"/>
                <a:ea typeface="Times New Roman"/>
                <a:cs typeface="Arial" panose="020B0604020202020204" pitchFamily="34" charset="0"/>
              </a:rPr>
              <a:t/>
            </a:r>
            <a:br>
              <a:rPr lang="en-US" sz="9800" dirty="0">
                <a:solidFill>
                  <a:srgbClr val="FFFF00"/>
                </a:solidFill>
                <a:latin typeface="Arial" panose="020B0604020202020204" pitchFamily="34" charset="0"/>
                <a:ea typeface="Times New Roman"/>
                <a:cs typeface="Arial" panose="020B0604020202020204" pitchFamily="34" charset="0"/>
              </a:rPr>
            </a:br>
            <a:r>
              <a:rPr lang="ar-JO" sz="9800" dirty="0">
                <a:solidFill>
                  <a:srgbClr val="FFFF00"/>
                </a:solidFill>
                <a:latin typeface="Arial" panose="020B0604020202020204" pitchFamily="34" charset="0"/>
                <a:ea typeface="Times New Roman"/>
                <a:cs typeface="Arial" panose="020B0604020202020204" pitchFamily="34" charset="0"/>
              </a:rPr>
              <a:t>ب - كون جملا اسمية بوضع مبتدآ للأخبار التالية</a:t>
            </a:r>
            <a:r>
              <a:rPr lang="en-US" sz="9800" dirty="0">
                <a:solidFill>
                  <a:srgbClr val="FFFF00"/>
                </a:solidFill>
                <a:latin typeface="Arial" panose="020B0604020202020204" pitchFamily="34" charset="0"/>
                <a:ea typeface="Times New Roman"/>
                <a:cs typeface="Arial" panose="020B0604020202020204" pitchFamily="34" charset="0"/>
              </a:rPr>
              <a:t>:</a:t>
            </a:r>
            <a:r>
              <a:rPr lang="en-US" sz="8000" dirty="0">
                <a:latin typeface="Simplified Arabic"/>
                <a:ea typeface="Times New Roman"/>
              </a:rPr>
              <a:t/>
            </a:r>
            <a:br>
              <a:rPr lang="en-US" sz="8000" dirty="0">
                <a:latin typeface="Simplified Arabic"/>
                <a:ea typeface="Times New Roman"/>
              </a:rPr>
            </a:br>
            <a:r>
              <a:rPr lang="en-US" sz="8000" dirty="0">
                <a:latin typeface="Simplified Arabic"/>
                <a:ea typeface="Times New Roman"/>
              </a:rPr>
              <a:t/>
            </a:r>
            <a:br>
              <a:rPr lang="en-US" sz="8000" dirty="0">
                <a:latin typeface="Simplified Arabic"/>
                <a:ea typeface="Times New Roman"/>
              </a:rPr>
            </a:br>
            <a:r>
              <a:rPr lang="ar-JO" sz="9800" b="1" dirty="0">
                <a:latin typeface="Arial" panose="020B0604020202020204" pitchFamily="34" charset="0"/>
                <a:ea typeface="Times New Roman"/>
                <a:cs typeface="Arial" panose="020B0604020202020204" pitchFamily="34" charset="0"/>
              </a:rPr>
              <a:t>حلوٌ - مرٌّ - مستديرةٌ - طويلٌ - سريعٌ - جميلٌ - مفترسٌ - خائفٌ - مُشرقَةٌ - مظلمةٌ - جافٌ - باردٌ</a:t>
            </a:r>
            <a:endParaRPr lang="en-US" sz="9800" b="1" dirty="0">
              <a:latin typeface="Arial" panose="020B0604020202020204" pitchFamily="34" charset="0"/>
              <a:cs typeface="Arial" panose="020B0604020202020204" pitchFamily="34" charset="0"/>
            </a:endParaRPr>
          </a:p>
        </p:txBody>
      </p:sp>
      <p:sp>
        <p:nvSpPr>
          <p:cNvPr id="3" name="Title 2">
            <a:extLst>
              <a:ext uri="{FF2B5EF4-FFF2-40B4-BE49-F238E27FC236}">
                <a16:creationId xmlns="" xmlns:a16="http://schemas.microsoft.com/office/drawing/2014/main" id="{FCD29149-468C-4668-AA5C-666A6CC2B5FB}"/>
              </a:ext>
            </a:extLst>
          </p:cNvPr>
          <p:cNvSpPr>
            <a:spLocks noGrp="1"/>
          </p:cNvSpPr>
          <p:nvPr>
            <p:ph type="title"/>
          </p:nvPr>
        </p:nvSpPr>
        <p:spPr>
          <a:xfrm>
            <a:off x="1097986" y="548680"/>
            <a:ext cx="6903907" cy="746720"/>
          </a:xfrm>
        </p:spPr>
        <p:txBody>
          <a:bodyPr>
            <a:noAutofit/>
          </a:bodyPr>
          <a:lstStyle/>
          <a:p>
            <a:pPr marL="0" marR="0" algn="ctr" rtl="1">
              <a:spcBef>
                <a:spcPts val="0"/>
              </a:spcBef>
              <a:spcAft>
                <a:spcPts val="0"/>
              </a:spcAft>
            </a:pPr>
            <a:r>
              <a:rPr lang="ar-SA" sz="4000" b="1" spc="-25" dirty="0">
                <a:solidFill>
                  <a:srgbClr val="FFFF00"/>
                </a:solidFill>
                <a:latin typeface="Arial" panose="020B0604020202020204" pitchFamily="34" charset="0"/>
                <a:ea typeface="Times New Roman" panose="02020603050405020304" pitchFamily="18" charset="0"/>
                <a:cs typeface="Arial" panose="020B0604020202020204" pitchFamily="34" charset="0"/>
              </a:rPr>
              <a:t>تدريب (1)</a:t>
            </a:r>
          </a:p>
        </p:txBody>
      </p:sp>
      <p:pic>
        <p:nvPicPr>
          <p:cNvPr id="4" name="Picture 3">
            <a:extLst>
              <a:ext uri="{FF2B5EF4-FFF2-40B4-BE49-F238E27FC236}">
                <a16:creationId xmlns="" xmlns:a16="http://schemas.microsoft.com/office/drawing/2014/main" id="{0657060A-B56C-41BF-A098-201BCD24C099}"/>
              </a:ext>
            </a:extLst>
          </p:cNvPr>
          <p:cNvPicPr preferRelativeResize="0">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7986" y="5602457"/>
            <a:ext cx="509874" cy="57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0772394"/>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2862E63E-EBF2-4406-BDFB-EBC4CF0A0170}"/>
              </a:ext>
            </a:extLst>
          </p:cNvPr>
          <p:cNvSpPr>
            <a:spLocks noGrp="1"/>
          </p:cNvSpPr>
          <p:nvPr>
            <p:ph idx="1"/>
          </p:nvPr>
        </p:nvSpPr>
        <p:spPr>
          <a:xfrm>
            <a:off x="1187624" y="2204864"/>
            <a:ext cx="6814270" cy="3501314"/>
          </a:xfrm>
        </p:spPr>
        <p:txBody>
          <a:bodyPr>
            <a:normAutofit/>
          </a:bodyPr>
          <a:lstStyle/>
          <a:p>
            <a:pPr marL="0" indent="0" algn="r" rtl="1">
              <a:buNone/>
            </a:pPr>
            <a:r>
              <a:rPr lang="ar-JO" sz="3200" dirty="0">
                <a:latin typeface="Arial" panose="020B0604020202020204" pitchFamily="34" charset="0"/>
                <a:ea typeface="Times New Roman"/>
                <a:cs typeface="Arial" panose="020B0604020202020204" pitchFamily="34" charset="0"/>
              </a:rPr>
              <a:t>كون من الكلمات الاتية جملا اسمية تتألف كل منها من مبتدأ وخبر</a:t>
            </a:r>
            <a:r>
              <a:rPr lang="en-US" sz="3200" dirty="0">
                <a:latin typeface="Arial" panose="020B0604020202020204" pitchFamily="34" charset="0"/>
                <a:ea typeface="Times New Roman"/>
                <a:cs typeface="Arial" panose="020B0604020202020204" pitchFamily="34" charset="0"/>
              </a:rPr>
              <a:t/>
            </a:r>
            <a:br>
              <a:rPr lang="en-US" sz="3200" dirty="0">
                <a:latin typeface="Arial" panose="020B0604020202020204" pitchFamily="34" charset="0"/>
                <a:ea typeface="Times New Roman"/>
                <a:cs typeface="Arial" panose="020B0604020202020204" pitchFamily="34" charset="0"/>
              </a:rPr>
            </a:br>
            <a:r>
              <a:rPr lang="en-US" sz="3200" dirty="0">
                <a:latin typeface="Arial" panose="020B0604020202020204" pitchFamily="34" charset="0"/>
                <a:ea typeface="Times New Roman"/>
                <a:cs typeface="Arial" panose="020B0604020202020204" pitchFamily="34" charset="0"/>
              </a:rPr>
              <a:t/>
            </a:r>
            <a:br>
              <a:rPr lang="en-US" sz="3200" dirty="0">
                <a:latin typeface="Arial" panose="020B0604020202020204" pitchFamily="34" charset="0"/>
                <a:ea typeface="Times New Roman"/>
                <a:cs typeface="Arial" panose="020B0604020202020204" pitchFamily="34" charset="0"/>
              </a:rPr>
            </a:br>
            <a:r>
              <a:rPr lang="ar-JO" sz="3200" dirty="0">
                <a:latin typeface="Arial" panose="020B0604020202020204" pitchFamily="34" charset="0"/>
                <a:ea typeface="Times New Roman"/>
                <a:cs typeface="Arial" panose="020B0604020202020204" pitchFamily="34" charset="0"/>
              </a:rPr>
              <a:t>الثوبُ - الميدانُ - مغلقٌ - مشتعلةٌ - ممزقٌ - ذابلةٌ - الزهرةُ - النارُ - محلوجٌ - البابُ - القطنُ - فسيحٌ</a:t>
            </a:r>
            <a:endParaRPr lang="en-US" sz="3200" dirty="0">
              <a:latin typeface="Arial" panose="020B0604020202020204" pitchFamily="34" charset="0"/>
              <a:cs typeface="Arial" panose="020B0604020202020204" pitchFamily="34" charset="0"/>
            </a:endParaRPr>
          </a:p>
        </p:txBody>
      </p:sp>
      <p:sp>
        <p:nvSpPr>
          <p:cNvPr id="3" name="Title 2">
            <a:extLst>
              <a:ext uri="{FF2B5EF4-FFF2-40B4-BE49-F238E27FC236}">
                <a16:creationId xmlns="" xmlns:a16="http://schemas.microsoft.com/office/drawing/2014/main" id="{FCD29149-468C-4668-AA5C-666A6CC2B5FB}"/>
              </a:ext>
            </a:extLst>
          </p:cNvPr>
          <p:cNvSpPr>
            <a:spLocks noGrp="1"/>
          </p:cNvSpPr>
          <p:nvPr>
            <p:ph type="title"/>
          </p:nvPr>
        </p:nvSpPr>
        <p:spPr>
          <a:xfrm>
            <a:off x="1115616" y="620688"/>
            <a:ext cx="6886277" cy="746720"/>
          </a:xfrm>
        </p:spPr>
        <p:txBody>
          <a:bodyPr>
            <a:normAutofit fontScale="90000"/>
          </a:bodyPr>
          <a:lstStyle/>
          <a:p>
            <a:pPr algn="ctr" rtl="1"/>
            <a:r>
              <a:rPr lang="ar-JO" sz="4400" dirty="0">
                <a:latin typeface="Simplified Arabic Fixed" panose="02070309020205020404" pitchFamily="49" charset="-78"/>
                <a:cs typeface="Simplified Arabic Fixed" panose="02070309020205020404" pitchFamily="49" charset="-78"/>
              </a:rPr>
              <a:t>                 </a:t>
            </a:r>
            <a:r>
              <a:rPr lang="ar-JO" sz="4400" b="1" dirty="0">
                <a:solidFill>
                  <a:srgbClr val="FFFF00"/>
                </a:solidFill>
                <a:latin typeface="Arial" panose="020B0604020202020204" pitchFamily="34" charset="0"/>
                <a:cs typeface="Arial" panose="020B0604020202020204" pitchFamily="34" charset="0"/>
              </a:rPr>
              <a:t>  </a:t>
            </a:r>
            <a:br>
              <a:rPr lang="ar-JO" sz="4400" b="1" dirty="0">
                <a:solidFill>
                  <a:srgbClr val="FFFF00"/>
                </a:solidFill>
                <a:latin typeface="Arial" panose="020B0604020202020204" pitchFamily="34" charset="0"/>
                <a:cs typeface="Arial" panose="020B0604020202020204" pitchFamily="34" charset="0"/>
              </a:rPr>
            </a:br>
            <a:r>
              <a:rPr lang="ar-JO" sz="4400" b="1" dirty="0">
                <a:solidFill>
                  <a:srgbClr val="FFFF00"/>
                </a:solidFill>
                <a:latin typeface="Arial" panose="020B0604020202020204" pitchFamily="34" charset="0"/>
                <a:cs typeface="Arial" panose="020B0604020202020204" pitchFamily="34" charset="0"/>
              </a:rPr>
              <a:t>تدريب (2)</a:t>
            </a:r>
            <a:endParaRPr lang="en-US" dirty="0"/>
          </a:p>
        </p:txBody>
      </p:sp>
      <p:pic>
        <p:nvPicPr>
          <p:cNvPr id="4" name="Picture 3">
            <a:extLst>
              <a:ext uri="{FF2B5EF4-FFF2-40B4-BE49-F238E27FC236}">
                <a16:creationId xmlns="" xmlns:a16="http://schemas.microsoft.com/office/drawing/2014/main" id="{DC4091C3-1F7C-4FBE-8876-1FBE3DD3F7D1}"/>
              </a:ext>
            </a:extLst>
          </p:cNvPr>
          <p:cNvPicPr preferRelativeResize="0">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5229200"/>
            <a:ext cx="504056" cy="476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8923852"/>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2862E63E-EBF2-4406-BDFB-EBC4CF0A0170}"/>
              </a:ext>
            </a:extLst>
          </p:cNvPr>
          <p:cNvSpPr>
            <a:spLocks noGrp="1"/>
          </p:cNvSpPr>
          <p:nvPr>
            <p:ph idx="1"/>
          </p:nvPr>
        </p:nvSpPr>
        <p:spPr/>
        <p:txBody>
          <a:bodyPr>
            <a:normAutofit fontScale="77500" lnSpcReduction="20000"/>
          </a:bodyPr>
          <a:lstStyle/>
          <a:p>
            <a:pPr marL="0" marR="0" indent="0" algn="just" rtl="1">
              <a:spcBef>
                <a:spcPts val="0"/>
              </a:spcBef>
              <a:spcAft>
                <a:spcPts val="0"/>
              </a:spcAft>
              <a:buNone/>
            </a:pPr>
            <a:r>
              <a:rPr lang="ar-SA" sz="3600" spc="-25" dirty="0">
                <a:latin typeface="Arial" panose="020B0604020202020204" pitchFamily="34" charset="0"/>
                <a:ea typeface="Times New Roman" panose="02020603050405020304" pitchFamily="18" charset="0"/>
                <a:cs typeface="Simplified Arabic" panose="02020603050405020304" pitchFamily="18" charset="-78"/>
              </a:rPr>
              <a:t> ميز الجمل الفعلية من الحمل الاسمية وعيّن المبتدأ والخبر والفعل والفاعل فيما يأتي:</a:t>
            </a:r>
          </a:p>
          <a:p>
            <a:pPr marL="0" marR="0" indent="0" algn="just" rtl="1">
              <a:spcBef>
                <a:spcPts val="0"/>
              </a:spcBef>
              <a:spcAft>
                <a:spcPts val="0"/>
              </a:spcAft>
              <a:buNone/>
            </a:pPr>
            <a:endParaRPr lang="en-US" sz="3600" spc="-25" dirty="0">
              <a:latin typeface="Arial" panose="020B0604020202020204" pitchFamily="34" charset="0"/>
              <a:ea typeface="Times New Roman" panose="02020603050405020304" pitchFamily="18" charset="0"/>
              <a:cs typeface="Times New Roman" panose="02020603050405020304" pitchFamily="18" charset="0"/>
            </a:endParaRPr>
          </a:p>
          <a:p>
            <a:pPr marL="0" indent="0" algn="r" rtl="1">
              <a:buNone/>
            </a:pPr>
            <a:r>
              <a:rPr lang="ar-JO" sz="3600" dirty="0"/>
              <a:t>•	</a:t>
            </a:r>
            <a:r>
              <a:rPr lang="ar-JO" sz="3600" dirty="0">
                <a:latin typeface="Arial" panose="020B0604020202020204" pitchFamily="34" charset="0"/>
                <a:cs typeface="Arial" panose="020B0604020202020204" pitchFamily="34" charset="0"/>
              </a:rPr>
              <a:t>الماءُ رائقٌ </a:t>
            </a:r>
          </a:p>
          <a:p>
            <a:pPr marL="0" indent="0" algn="r" rtl="1">
              <a:buNone/>
            </a:pPr>
            <a:r>
              <a:rPr lang="ar-JO" sz="3600" dirty="0">
                <a:latin typeface="Arial" panose="020B0604020202020204" pitchFamily="34" charset="0"/>
                <a:cs typeface="Arial" panose="020B0604020202020204" pitchFamily="34" charset="0"/>
              </a:rPr>
              <a:t>•	يسقطُ الجدارُ</a:t>
            </a:r>
          </a:p>
          <a:p>
            <a:pPr marL="0" indent="0" algn="r" rtl="1">
              <a:buNone/>
            </a:pPr>
            <a:r>
              <a:rPr lang="ar-JO" sz="3600" dirty="0">
                <a:latin typeface="Arial" panose="020B0604020202020204" pitchFamily="34" charset="0"/>
                <a:cs typeface="Arial" panose="020B0604020202020204" pitchFamily="34" charset="0"/>
              </a:rPr>
              <a:t>•	 البردُ قارسٌ</a:t>
            </a:r>
          </a:p>
          <a:p>
            <a:pPr marL="0" indent="0" algn="r" rtl="1">
              <a:buNone/>
            </a:pPr>
            <a:r>
              <a:rPr lang="ar-JO" sz="3600" dirty="0">
                <a:latin typeface="Arial" panose="020B0604020202020204" pitchFamily="34" charset="0"/>
                <a:cs typeface="Arial" panose="020B0604020202020204" pitchFamily="34" charset="0"/>
              </a:rPr>
              <a:t>•	 يشتدُّ الحرُّ في الصيف </a:t>
            </a:r>
          </a:p>
          <a:p>
            <a:pPr marL="0" indent="0" algn="r" rtl="1">
              <a:buNone/>
            </a:pPr>
            <a:r>
              <a:rPr lang="ar-JO" sz="3600" dirty="0">
                <a:latin typeface="Arial" panose="020B0604020202020204" pitchFamily="34" charset="0"/>
                <a:cs typeface="Arial" panose="020B0604020202020204" pitchFamily="34" charset="0"/>
              </a:rPr>
              <a:t>•	جنى الفلاحُ القطنَ </a:t>
            </a:r>
          </a:p>
          <a:p>
            <a:pPr marL="0" indent="0" algn="r" rtl="1">
              <a:buNone/>
            </a:pPr>
            <a:r>
              <a:rPr lang="ar-JO" sz="3600" dirty="0">
                <a:latin typeface="Arial" panose="020B0604020202020204" pitchFamily="34" charset="0"/>
                <a:cs typeface="Arial" panose="020B0604020202020204" pitchFamily="34" charset="0"/>
              </a:rPr>
              <a:t>•	ينزل المطرُ من السماء</a:t>
            </a:r>
          </a:p>
          <a:p>
            <a:pPr marL="0" indent="0" algn="r" rtl="1">
              <a:buNone/>
            </a:pPr>
            <a:endParaRPr lang="en-US" sz="3600" dirty="0"/>
          </a:p>
        </p:txBody>
      </p:sp>
      <p:sp>
        <p:nvSpPr>
          <p:cNvPr id="3" name="Title 2">
            <a:extLst>
              <a:ext uri="{FF2B5EF4-FFF2-40B4-BE49-F238E27FC236}">
                <a16:creationId xmlns="" xmlns:a16="http://schemas.microsoft.com/office/drawing/2014/main" id="{FCD29149-468C-4668-AA5C-666A6CC2B5FB}"/>
              </a:ext>
            </a:extLst>
          </p:cNvPr>
          <p:cNvSpPr>
            <a:spLocks noGrp="1"/>
          </p:cNvSpPr>
          <p:nvPr>
            <p:ph type="title"/>
          </p:nvPr>
        </p:nvSpPr>
        <p:spPr/>
        <p:txBody>
          <a:bodyPr/>
          <a:lstStyle/>
          <a:p>
            <a:pPr algn="ctr" rtl="1"/>
            <a:r>
              <a:rPr lang="ar-JO" b="1" dirty="0">
                <a:solidFill>
                  <a:srgbClr val="FFFF00"/>
                </a:solidFill>
                <a:latin typeface="Arial" panose="020B0604020202020204" pitchFamily="34" charset="0"/>
                <a:cs typeface="Arial" panose="020B0604020202020204" pitchFamily="34" charset="0"/>
              </a:rPr>
              <a:t>تدريب (3) </a:t>
            </a:r>
            <a:endParaRPr lang="en-US" b="1" dirty="0">
              <a:solidFill>
                <a:srgbClr val="FFFF00"/>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 xmlns:a16="http://schemas.microsoft.com/office/drawing/2014/main" id="{DC4091C3-1F7C-4FBE-8876-1FBE3DD3F7D1}"/>
              </a:ext>
            </a:extLst>
          </p:cNvPr>
          <p:cNvPicPr preferRelativeResize="0">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3259" y="5743142"/>
            <a:ext cx="648072" cy="57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1819030"/>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2862E63E-EBF2-4406-BDFB-EBC4CF0A0170}"/>
              </a:ext>
            </a:extLst>
          </p:cNvPr>
          <p:cNvSpPr>
            <a:spLocks noGrp="1"/>
          </p:cNvSpPr>
          <p:nvPr>
            <p:ph idx="1"/>
          </p:nvPr>
        </p:nvSpPr>
        <p:spPr>
          <a:xfrm>
            <a:off x="1142108" y="1556792"/>
            <a:ext cx="6859786" cy="5301208"/>
          </a:xfrm>
        </p:spPr>
        <p:txBody>
          <a:bodyPr>
            <a:normAutofit/>
          </a:bodyPr>
          <a:lstStyle/>
          <a:p>
            <a:pPr marL="0" marR="0" indent="0" algn="just" rtl="1">
              <a:spcBef>
                <a:spcPts val="0"/>
              </a:spcBef>
              <a:spcAft>
                <a:spcPts val="0"/>
              </a:spcAft>
              <a:buNone/>
            </a:pPr>
            <a:r>
              <a:rPr lang="en-US" sz="3600" spc="-25" dirty="0">
                <a:latin typeface="Arial" panose="020B0604020202020204" pitchFamily="34" charset="0"/>
                <a:ea typeface="Times New Roman" panose="02020603050405020304" pitchFamily="18" charset="0"/>
                <a:cs typeface="Simplified Arabic" panose="02020603050405020304" pitchFamily="18" charset="-78"/>
              </a:rPr>
              <a:t>	</a:t>
            </a:r>
            <a:endParaRPr lang="en-US" sz="3600" spc="-25" dirty="0">
              <a:latin typeface="Arial" panose="020B0604020202020204" pitchFamily="34" charset="0"/>
              <a:ea typeface="Times New Roman" panose="02020603050405020304" pitchFamily="18" charset="0"/>
              <a:cs typeface="Times New Roman" panose="02020603050405020304" pitchFamily="18" charset="0"/>
            </a:endParaRPr>
          </a:p>
          <a:p>
            <a:pPr marL="0" indent="0" algn="r" rtl="1">
              <a:buNone/>
            </a:pPr>
            <a:r>
              <a:rPr lang="ar-JO" sz="3600" dirty="0">
                <a:solidFill>
                  <a:srgbClr val="92D050"/>
                </a:solidFill>
                <a:latin typeface="Arial" panose="020B0604020202020204" pitchFamily="34" charset="0"/>
                <a:cs typeface="Arial" panose="020B0604020202020204" pitchFamily="34" charset="0"/>
              </a:rPr>
              <a:t>حول الجمل الفعلية إلى جمل اسمية </a:t>
            </a:r>
            <a:r>
              <a:rPr lang="ar-JO" sz="3600" dirty="0">
                <a:latin typeface="Arial" panose="020B0604020202020204" pitchFamily="34" charset="0"/>
                <a:cs typeface="Arial" panose="020B0604020202020204" pitchFamily="34" charset="0"/>
              </a:rPr>
              <a:t>:</a:t>
            </a:r>
          </a:p>
          <a:p>
            <a:pPr marL="0" indent="0" algn="r" rtl="1">
              <a:buNone/>
            </a:pPr>
            <a:r>
              <a:rPr lang="ar-JO" sz="3200" dirty="0">
                <a:latin typeface="Arial" panose="020B0604020202020204" pitchFamily="34" charset="0"/>
                <a:cs typeface="Arial" panose="020B0604020202020204" pitchFamily="34" charset="0"/>
              </a:rPr>
              <a:t>•	ضاع المفتاحُ قبل يوم السبت</a:t>
            </a:r>
          </a:p>
          <a:p>
            <a:pPr marL="0" indent="0" algn="r" rtl="1">
              <a:buNone/>
            </a:pPr>
            <a:r>
              <a:rPr lang="ar-JO" sz="3200" dirty="0">
                <a:latin typeface="Arial" panose="020B0604020202020204" pitchFamily="34" charset="0"/>
                <a:cs typeface="Arial" panose="020B0604020202020204" pitchFamily="34" charset="0"/>
              </a:rPr>
              <a:t>•	أسرع القطارُ نحو المحطة التالية</a:t>
            </a:r>
          </a:p>
          <a:p>
            <a:pPr marL="0" indent="0" algn="r" rtl="1">
              <a:buNone/>
            </a:pPr>
            <a:r>
              <a:rPr lang="ar-JO" sz="3200" dirty="0">
                <a:latin typeface="Arial" panose="020B0604020202020204" pitchFamily="34" charset="0"/>
                <a:cs typeface="Arial" panose="020B0604020202020204" pitchFamily="34" charset="0"/>
              </a:rPr>
              <a:t>•	 يثمرُ البستانُ في فصل الربيع</a:t>
            </a:r>
          </a:p>
          <a:p>
            <a:pPr marL="0" indent="0" algn="r" rtl="1">
              <a:buNone/>
            </a:pPr>
            <a:r>
              <a:rPr lang="ar-JO" sz="3200" dirty="0">
                <a:latin typeface="Arial" panose="020B0604020202020204" pitchFamily="34" charset="0"/>
                <a:cs typeface="Arial" panose="020B0604020202020204" pitchFamily="34" charset="0"/>
              </a:rPr>
              <a:t>•	يغردُ الطائرُ بفرح فوق الأغصان</a:t>
            </a:r>
          </a:p>
          <a:p>
            <a:pPr marL="0" indent="0" algn="r" rtl="1">
              <a:buNone/>
            </a:pPr>
            <a:r>
              <a:rPr lang="ar-JO" sz="3200" dirty="0">
                <a:latin typeface="Arial" panose="020B0604020202020204" pitchFamily="34" charset="0"/>
                <a:cs typeface="Arial" panose="020B0604020202020204" pitchFamily="34" charset="0"/>
              </a:rPr>
              <a:t>•	يُضيءُ المصباحُ ظلمة الليل.</a:t>
            </a:r>
          </a:p>
          <a:p>
            <a:pPr marL="0" indent="0" algn="r" rtl="1">
              <a:buNone/>
            </a:pPr>
            <a:endParaRPr lang="en-US" dirty="0"/>
          </a:p>
        </p:txBody>
      </p:sp>
      <p:sp>
        <p:nvSpPr>
          <p:cNvPr id="3" name="Title 2">
            <a:extLst>
              <a:ext uri="{FF2B5EF4-FFF2-40B4-BE49-F238E27FC236}">
                <a16:creationId xmlns="" xmlns:a16="http://schemas.microsoft.com/office/drawing/2014/main" id="{FCD29149-468C-4668-AA5C-666A6CC2B5FB}"/>
              </a:ext>
            </a:extLst>
          </p:cNvPr>
          <p:cNvSpPr>
            <a:spLocks noGrp="1"/>
          </p:cNvSpPr>
          <p:nvPr>
            <p:ph type="title"/>
          </p:nvPr>
        </p:nvSpPr>
        <p:spPr/>
        <p:txBody>
          <a:bodyPr/>
          <a:lstStyle/>
          <a:p>
            <a:pPr algn="ctr" rtl="1"/>
            <a:r>
              <a:rPr lang="ar-JO" b="1" dirty="0">
                <a:solidFill>
                  <a:srgbClr val="FFFF00"/>
                </a:solidFill>
                <a:latin typeface="Arial" panose="020B0604020202020204" pitchFamily="34" charset="0"/>
                <a:cs typeface="Arial" panose="020B0604020202020204" pitchFamily="34" charset="0"/>
              </a:rPr>
              <a:t>تدريب (4)</a:t>
            </a:r>
            <a:endParaRPr lang="en-US"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 xmlns:a16="http://schemas.microsoft.com/office/drawing/2014/main" id="{2B9F563A-CB81-4314-B24E-9A0AF0E5B901}"/>
              </a:ext>
            </a:extLst>
          </p:cNvPr>
          <p:cNvPicPr preferRelativeResize="0">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5877272"/>
            <a:ext cx="553487" cy="65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1602295"/>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2862E63E-EBF2-4406-BDFB-EBC4CF0A0170}"/>
              </a:ext>
            </a:extLst>
          </p:cNvPr>
          <p:cNvSpPr>
            <a:spLocks noGrp="1"/>
          </p:cNvSpPr>
          <p:nvPr>
            <p:ph idx="1"/>
          </p:nvPr>
        </p:nvSpPr>
        <p:spPr>
          <a:xfrm>
            <a:off x="1115616" y="1772816"/>
            <a:ext cx="7344816" cy="4687416"/>
          </a:xfrm>
        </p:spPr>
        <p:txBody>
          <a:bodyPr>
            <a:normAutofit fontScale="55000" lnSpcReduction="20000"/>
          </a:bodyPr>
          <a:lstStyle/>
          <a:p>
            <a:pPr marL="0" marR="0" algn="just" rtl="1">
              <a:spcBef>
                <a:spcPts val="0"/>
              </a:spcBef>
              <a:spcAft>
                <a:spcPts val="0"/>
              </a:spcAft>
            </a:pPr>
            <a:r>
              <a:rPr lang="ar-SA" sz="3200" spc="-25" dirty="0">
                <a:latin typeface="Arial" panose="020B0604020202020204" pitchFamily="34" charset="0"/>
                <a:ea typeface="Times New Roman" panose="02020603050405020304" pitchFamily="18" charset="0"/>
                <a:cs typeface="Simplified Arabic" panose="02020603050405020304" pitchFamily="18" charset="-78"/>
              </a:rPr>
              <a:t>.</a:t>
            </a:r>
            <a:r>
              <a:rPr lang="ar-SA" sz="3200" spc="-25" dirty="0">
                <a:latin typeface="Arial" panose="020B0604020202020204" pitchFamily="34" charset="0"/>
                <a:ea typeface="Times New Roman" panose="02020603050405020304" pitchFamily="18" charset="0"/>
                <a:cs typeface="Arial" panose="020B0604020202020204" pitchFamily="34" charset="0"/>
              </a:rPr>
              <a:t> </a:t>
            </a:r>
            <a:r>
              <a:rPr lang="ar-SA" sz="5100" b="1" spc="-25" dirty="0">
                <a:solidFill>
                  <a:srgbClr val="92D050"/>
                </a:solidFill>
                <a:latin typeface="Arial" panose="020B0604020202020204" pitchFamily="34" charset="0"/>
                <a:ea typeface="Times New Roman" panose="02020603050405020304" pitchFamily="18" charset="0"/>
                <a:cs typeface="Arial" panose="020B0604020202020204" pitchFamily="34" charset="0"/>
              </a:rPr>
              <a:t>اقرأ النص ثم أجب عما يليه</a:t>
            </a:r>
            <a:r>
              <a:rPr lang="ar-JO" sz="5100" b="1" spc="-25" dirty="0">
                <a:solidFill>
                  <a:srgbClr val="92D050"/>
                </a:solidFill>
                <a:latin typeface="Arial" panose="020B0604020202020204" pitchFamily="34" charset="0"/>
                <a:ea typeface="Times New Roman" panose="02020603050405020304" pitchFamily="18" charset="0"/>
                <a:cs typeface="Arial" panose="020B0604020202020204" pitchFamily="34" charset="0"/>
              </a:rPr>
              <a:t>:</a:t>
            </a:r>
          </a:p>
          <a:p>
            <a:pPr marL="0" marR="0" algn="just" rtl="1">
              <a:spcBef>
                <a:spcPts val="0"/>
              </a:spcBef>
              <a:spcAft>
                <a:spcPts val="0"/>
              </a:spcAft>
            </a:pPr>
            <a:endParaRPr lang="ar-SA" sz="5100" spc="-25" dirty="0">
              <a:latin typeface="Arial" panose="020B0604020202020204" pitchFamily="34" charset="0"/>
              <a:ea typeface="Times New Roman" panose="02020603050405020304" pitchFamily="18" charset="0"/>
              <a:cs typeface="Arial" panose="020B0604020202020204" pitchFamily="34" charset="0"/>
            </a:endParaRPr>
          </a:p>
          <a:p>
            <a:pPr marL="0" marR="0" indent="0" algn="just" rtl="1">
              <a:spcBef>
                <a:spcPts val="0"/>
              </a:spcBef>
              <a:spcAft>
                <a:spcPts val="0"/>
              </a:spcAft>
              <a:buNone/>
            </a:pPr>
            <a:r>
              <a:rPr lang="ar-SA" sz="5800" spc="-25" dirty="0">
                <a:latin typeface="Arial" panose="020B0604020202020204" pitchFamily="34" charset="0"/>
                <a:ea typeface="Times New Roman" panose="02020603050405020304" pitchFamily="18" charset="0"/>
                <a:cs typeface="Arial" panose="020B0604020202020204" pitchFamily="34" charset="0"/>
              </a:rPr>
              <a:t>نَهضتُ هذا الصباحَ نشيطاً.‏ غسلتُ وجهي.‏ نظَّفْتُ أسناني.‏ سرَّحتُ شعري... ثم حملتُ حقيبتي وسرتُ نحوَ بابِ المنزلِ، لكني توقفتُ فجأةً...‏  آه... لقد تذكرتُ!..‏ عدتُ إلى أمي مسرعاً.‏ رفعتُ رأسي إليها. فطبعت قبلةً على خدِّي...‏ عندئذٍ اتجهتُ إلى المدرسةِ، تغمرُني السعادةُ...‏                  </a:t>
            </a:r>
            <a:r>
              <a:rPr lang="ar-JO" sz="5800" spc="-25" dirty="0">
                <a:latin typeface="Arial" panose="020B0604020202020204" pitchFamily="34" charset="0"/>
                <a:ea typeface="Times New Roman" panose="02020603050405020304" pitchFamily="18" charset="0"/>
                <a:cs typeface="Arial" panose="020B0604020202020204" pitchFamily="34" charset="0"/>
              </a:rPr>
              <a:t>       </a:t>
            </a:r>
            <a:r>
              <a:rPr lang="ar-SA" sz="5800" spc="-25" dirty="0">
                <a:latin typeface="Arial" panose="020B0604020202020204" pitchFamily="34" charset="0"/>
                <a:ea typeface="Times New Roman" panose="02020603050405020304" pitchFamily="18" charset="0"/>
                <a:cs typeface="Arial" panose="020B0604020202020204" pitchFamily="34" charset="0"/>
              </a:rPr>
              <a:t> </a:t>
            </a:r>
            <a:endParaRPr lang="ar-JO" sz="5800" b="1" spc="-25" dirty="0">
              <a:solidFill>
                <a:srgbClr val="FFFF00"/>
              </a:solidFill>
              <a:latin typeface="Arial" panose="020B0604020202020204" pitchFamily="34" charset="0"/>
              <a:ea typeface="Times New Roman" panose="02020603050405020304" pitchFamily="18" charset="0"/>
              <a:cs typeface="Arial" panose="020B0604020202020204" pitchFamily="34" charset="0"/>
            </a:endParaRPr>
          </a:p>
          <a:p>
            <a:pPr marL="0" marR="0" indent="0" algn="just" rtl="1">
              <a:spcBef>
                <a:spcPts val="0"/>
              </a:spcBef>
              <a:spcAft>
                <a:spcPts val="0"/>
              </a:spcAft>
              <a:buNone/>
            </a:pPr>
            <a:endParaRPr lang="ar-SA" sz="5800" b="1" spc="-25" dirty="0">
              <a:solidFill>
                <a:srgbClr val="FFFF00"/>
              </a:solidFill>
              <a:latin typeface="Arial" panose="020B0604020202020204" pitchFamily="34" charset="0"/>
              <a:ea typeface="Times New Roman" panose="02020603050405020304" pitchFamily="18" charset="0"/>
              <a:cs typeface="Arial" panose="020B0604020202020204" pitchFamily="34" charset="0"/>
            </a:endParaRPr>
          </a:p>
          <a:p>
            <a:pPr algn="just" rtl="1">
              <a:spcBef>
                <a:spcPts val="0"/>
              </a:spcBef>
            </a:pPr>
            <a:r>
              <a:rPr lang="ar-SA" sz="3200" spc="-25" dirty="0">
                <a:latin typeface="Arial" panose="020B0604020202020204" pitchFamily="34" charset="0"/>
                <a:ea typeface="Times New Roman" panose="02020603050405020304" pitchFamily="18" charset="0"/>
                <a:cs typeface="Arial" panose="020B0604020202020204" pitchFamily="34" charset="0"/>
              </a:rPr>
              <a:t>-	</a:t>
            </a:r>
            <a:r>
              <a:rPr lang="ar-SA" sz="5800" spc="-25" dirty="0">
                <a:latin typeface="Arial" panose="020B0604020202020204" pitchFamily="34" charset="0"/>
                <a:ea typeface="Times New Roman" panose="02020603050405020304" pitchFamily="18" charset="0"/>
                <a:cs typeface="Arial" panose="020B0604020202020204" pitchFamily="34" charset="0"/>
              </a:rPr>
              <a:t>حَدّد الجُمل الفعلية في النص السابق.</a:t>
            </a:r>
          </a:p>
          <a:p>
            <a:pPr algn="just" rtl="1">
              <a:spcBef>
                <a:spcPts val="0"/>
              </a:spcBef>
            </a:pPr>
            <a:r>
              <a:rPr lang="ar-SA" sz="3200" spc="-25" dirty="0">
                <a:latin typeface="Arial" panose="020B0604020202020204" pitchFamily="34" charset="0"/>
                <a:ea typeface="Times New Roman" panose="02020603050405020304" pitchFamily="18" charset="0"/>
                <a:cs typeface="Arial" panose="020B0604020202020204" pitchFamily="34" charset="0"/>
              </a:rPr>
              <a:t>	................................................................</a:t>
            </a:r>
          </a:p>
          <a:p>
            <a:pPr algn="just" rtl="1">
              <a:spcBef>
                <a:spcPts val="0"/>
              </a:spcBef>
            </a:pPr>
            <a:r>
              <a:rPr lang="ar-SA" sz="3200" spc="-25" dirty="0">
                <a:latin typeface="Arial" panose="020B0604020202020204" pitchFamily="34" charset="0"/>
                <a:ea typeface="Times New Roman" panose="02020603050405020304" pitchFamily="18" charset="0"/>
                <a:cs typeface="Arial" panose="020B0604020202020204" pitchFamily="34" charset="0"/>
              </a:rPr>
              <a:t>	.................................................................</a:t>
            </a:r>
          </a:p>
          <a:p>
            <a:pPr algn="just" rtl="1">
              <a:spcBef>
                <a:spcPts val="0"/>
              </a:spcBef>
            </a:pPr>
            <a:r>
              <a:rPr lang="ar-SA" sz="3200" spc="-25" dirty="0">
                <a:latin typeface="Arial" panose="020B0604020202020204" pitchFamily="34" charset="0"/>
                <a:ea typeface="Times New Roman" panose="02020603050405020304" pitchFamily="18" charset="0"/>
                <a:cs typeface="Arial" panose="020B0604020202020204" pitchFamily="34" charset="0"/>
              </a:rPr>
              <a:t>	................................................................</a:t>
            </a:r>
          </a:p>
          <a:p>
            <a:pPr algn="just" rtl="1">
              <a:spcBef>
                <a:spcPts val="0"/>
              </a:spcBef>
            </a:pPr>
            <a:r>
              <a:rPr lang="ar-SA" sz="3200" spc="-25" dirty="0">
                <a:latin typeface="Arial" panose="020B0604020202020204" pitchFamily="34" charset="0"/>
                <a:ea typeface="Times New Roman" panose="02020603050405020304" pitchFamily="18" charset="0"/>
                <a:cs typeface="Arial" panose="020B0604020202020204" pitchFamily="34" charset="0"/>
              </a:rPr>
              <a:t>	................................................................</a:t>
            </a:r>
          </a:p>
          <a:p>
            <a:pPr algn="just" rtl="1">
              <a:spcBef>
                <a:spcPts val="0"/>
              </a:spcBef>
            </a:pPr>
            <a:r>
              <a:rPr lang="ar-SA" sz="3200" spc="-25" dirty="0">
                <a:latin typeface="Arial" panose="020B0604020202020204" pitchFamily="34" charset="0"/>
                <a:ea typeface="Times New Roman" panose="02020603050405020304" pitchFamily="18" charset="0"/>
                <a:cs typeface="Arial" panose="020B0604020202020204" pitchFamily="34" charset="0"/>
              </a:rPr>
              <a:t>	................................................................</a:t>
            </a:r>
            <a:endParaRPr lang="ar-LB" sz="1400" spc="-25" dirty="0">
              <a:latin typeface="Arial" panose="020B0604020202020204" pitchFamily="34" charset="0"/>
              <a:ea typeface="Times New Roman" panose="02020603050405020304" pitchFamily="18" charset="0"/>
              <a:cs typeface="Arial" panose="020B0604020202020204" pitchFamily="34" charset="0"/>
            </a:endParaRPr>
          </a:p>
          <a:p>
            <a:pPr marL="0" marR="0" algn="just" rtl="1">
              <a:spcBef>
                <a:spcPts val="0"/>
              </a:spcBef>
              <a:spcAft>
                <a:spcPts val="0"/>
              </a:spcAft>
            </a:pPr>
            <a:endParaRPr lang="ar-LB" sz="1400" spc="-25" dirty="0">
              <a:latin typeface="Arial" panose="020B0604020202020204" pitchFamily="34" charset="0"/>
              <a:ea typeface="Times New Roman" panose="02020603050405020304" pitchFamily="18" charset="0"/>
              <a:cs typeface="Simplified Arabic" panose="02020603050405020304" pitchFamily="18" charset="-78"/>
            </a:endParaRPr>
          </a:p>
          <a:p>
            <a:pPr marL="0" marR="0" algn="just" rtl="1">
              <a:spcBef>
                <a:spcPts val="0"/>
              </a:spcBef>
              <a:spcAft>
                <a:spcPts val="0"/>
              </a:spcAft>
            </a:pPr>
            <a:endParaRPr lang="ar-LB" sz="1400" spc="-25" dirty="0">
              <a:latin typeface="Arial" panose="020B0604020202020204" pitchFamily="34" charset="0"/>
              <a:ea typeface="Times New Roman" panose="02020603050405020304" pitchFamily="18" charset="0"/>
              <a:cs typeface="Simplified Arabic" panose="02020603050405020304" pitchFamily="18" charset="-78"/>
            </a:endParaRPr>
          </a:p>
          <a:p>
            <a:pPr marL="0" lvl="0" indent="0" algn="ctr" rtl="1">
              <a:spcBef>
                <a:spcPts val="0"/>
              </a:spcBef>
              <a:buClr>
                <a:srgbClr val="212745"/>
              </a:buClr>
              <a:buNone/>
            </a:pPr>
            <a:r>
              <a:rPr lang="en-US" sz="6600"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a:t>
            </a:r>
            <a:endParaRPr lang="en-US" sz="3200" spc="-25" dirty="0">
              <a:solidFill>
                <a:prstClr val="white"/>
              </a:solidFill>
              <a:latin typeface="Arial" panose="020B0604020202020204" pitchFamily="34" charset="0"/>
              <a:ea typeface="Times New Roman" panose="02020603050405020304" pitchFamily="18" charset="0"/>
              <a:cs typeface="Times New Roman" panose="02020603050405020304" pitchFamily="18" charset="0"/>
            </a:endParaRPr>
          </a:p>
          <a:p>
            <a:pPr marL="0" marR="0" algn="just" rtl="1">
              <a:spcBef>
                <a:spcPts val="0"/>
              </a:spcBef>
              <a:spcAft>
                <a:spcPts val="0"/>
              </a:spcAft>
            </a:pPr>
            <a:endParaRPr lang="en-US" sz="1400" spc="-25" dirty="0">
              <a:latin typeface="Arial" panose="020B0604020202020204" pitchFamily="34" charset="0"/>
              <a:ea typeface="Times New Roman" panose="02020603050405020304" pitchFamily="18" charset="0"/>
              <a:cs typeface="Times New Roman" panose="02020603050405020304" pitchFamily="18" charset="0"/>
            </a:endParaRPr>
          </a:p>
          <a:p>
            <a:pPr marL="0" indent="0" algn="r" rtl="1">
              <a:buNone/>
            </a:pPr>
            <a:endParaRPr lang="en-US" dirty="0"/>
          </a:p>
        </p:txBody>
      </p:sp>
      <p:sp>
        <p:nvSpPr>
          <p:cNvPr id="3" name="Title 2">
            <a:extLst>
              <a:ext uri="{FF2B5EF4-FFF2-40B4-BE49-F238E27FC236}">
                <a16:creationId xmlns="" xmlns:a16="http://schemas.microsoft.com/office/drawing/2014/main" id="{FCD29149-468C-4668-AA5C-666A6CC2B5FB}"/>
              </a:ext>
            </a:extLst>
          </p:cNvPr>
          <p:cNvSpPr>
            <a:spLocks noGrp="1"/>
          </p:cNvSpPr>
          <p:nvPr>
            <p:ph type="title"/>
          </p:nvPr>
        </p:nvSpPr>
        <p:spPr/>
        <p:txBody>
          <a:bodyPr/>
          <a:lstStyle/>
          <a:p>
            <a:pPr algn="ctr" rtl="1"/>
            <a:r>
              <a:rPr lang="ar-JO" b="1" dirty="0">
                <a:solidFill>
                  <a:srgbClr val="FFFF00"/>
                </a:solidFill>
                <a:latin typeface="Arial" panose="020B0604020202020204" pitchFamily="34" charset="0"/>
                <a:cs typeface="Arial" panose="020B0604020202020204" pitchFamily="34" charset="0"/>
              </a:rPr>
              <a:t>تدريب (5) </a:t>
            </a:r>
            <a:endParaRPr lang="en-US" b="1" dirty="0">
              <a:solidFill>
                <a:srgbClr val="FFFF00"/>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 xmlns:a16="http://schemas.microsoft.com/office/drawing/2014/main" id="{9F1AA61F-271C-4936-AD98-B2253C02768C}"/>
              </a:ext>
            </a:extLst>
          </p:cNvPr>
          <p:cNvPicPr preferRelativeResize="0">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5805264"/>
            <a:ext cx="648072" cy="57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3088330"/>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7624" y="1196752"/>
            <a:ext cx="6480721" cy="2492990"/>
          </a:xfrm>
          <a:prstGeom prst="rect">
            <a:avLst/>
          </a:prstGeom>
        </p:spPr>
        <p:txBody>
          <a:bodyPr wrap="square">
            <a:spAutoFit/>
          </a:bodyPr>
          <a:lstStyle/>
          <a:p>
            <a:pPr algn="ctr" defTabSz="457200" rtl="1"/>
            <a:endParaRPr lang="ar-JO" sz="3900" dirty="0">
              <a:solidFill>
                <a:prstClr val="white"/>
              </a:solidFill>
              <a:latin typeface="Arial" panose="020B0604020202020204" pitchFamily="34" charset="0"/>
              <a:cs typeface="Arial" panose="020B0604020202020204" pitchFamily="34" charset="0"/>
            </a:endParaRPr>
          </a:p>
          <a:p>
            <a:pPr algn="ctr" defTabSz="457200" rtl="1"/>
            <a:endParaRPr lang="ar-JO" sz="3900" dirty="0">
              <a:solidFill>
                <a:prstClr val="white"/>
              </a:solidFill>
              <a:latin typeface="Arial" panose="020B0604020202020204" pitchFamily="34" charset="0"/>
              <a:cs typeface="Arial" panose="020B0604020202020204" pitchFamily="34" charset="0"/>
            </a:endParaRPr>
          </a:p>
          <a:p>
            <a:pPr algn="ctr" defTabSz="457200" rtl="1"/>
            <a:endParaRPr lang="ar-JO" sz="3900" dirty="0">
              <a:solidFill>
                <a:prstClr val="white"/>
              </a:solidFill>
              <a:latin typeface="Arial" panose="020B0604020202020204" pitchFamily="34" charset="0"/>
              <a:cs typeface="Arial" panose="020B0604020202020204" pitchFamily="34" charset="0"/>
            </a:endParaRPr>
          </a:p>
          <a:p>
            <a:pPr algn="ctr" defTabSz="457200" rtl="1"/>
            <a:r>
              <a:rPr lang="ar-JO" sz="3900" b="1" dirty="0">
                <a:solidFill>
                  <a:prstClr val="white"/>
                </a:solidFill>
                <a:latin typeface="Arial" panose="020B0604020202020204" pitchFamily="34" charset="0"/>
                <a:cs typeface="Arial" panose="020B0604020202020204" pitchFamily="34" charset="0"/>
              </a:rPr>
              <a:t>والى اللقاء في درس جديد </a:t>
            </a:r>
            <a:endParaRPr lang="en-US" sz="3900" b="1" dirty="0">
              <a:solidFill>
                <a:prstClr val="white"/>
              </a:solidFill>
              <a:latin typeface="Arial" panose="020B0604020202020204" pitchFamily="34" charset="0"/>
              <a:cs typeface="Arial" panose="020B0604020202020204" pitchFamily="34" charset="0"/>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5877272"/>
            <a:ext cx="720080" cy="691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2546675"/>
      </p:ext>
    </p:extLst>
  </p:cSld>
  <p:clrMapOvr>
    <a:masterClrMapping/>
  </p:clrMapOvr>
  <p:transition spd="slow">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tudent presentation">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7Grunge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2">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extLst>
    <a:ext uri="{05A4C25C-085E-4340-85A3-A5531E510DB2}">
      <thm15:themeFamily xmlns="" xmlns:thm15="http://schemas.microsoft.com/office/thememl/2012/main" name="Student presentation" id="{61936DD2-5F1E-4CE5-AB4B-725D35FC9179}" vid="{60FEA300-D151-4B21-9955-901AC34D046A}"/>
    </a:ext>
  </a:extLst>
</a:theme>
</file>

<file path=ppt/theme/theme2.xml><?xml version="1.0" encoding="utf-8"?>
<a:theme xmlns:a="http://schemas.openxmlformats.org/drawingml/2006/main" name="1_Student presentation">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7Grunge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2">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extLst>
    <a:ext uri="{05A4C25C-085E-4340-85A3-A5531E510DB2}">
      <thm15:themeFamily xmlns:thm15="http://schemas.microsoft.com/office/thememl/2012/main" xmlns="" name="Student presentation" id="{61936DD2-5F1E-4CE5-AB4B-725D35FC9179}" vid="{60FEA300-D151-4B21-9955-901AC34D046A}"/>
    </a:ext>
  </a:extLst>
</a:theme>
</file>

<file path=docProps/app.xml><?xml version="1.0" encoding="utf-8"?>
<Properties xmlns="http://schemas.openxmlformats.org/officeDocument/2006/extended-properties" xmlns:vt="http://schemas.openxmlformats.org/officeDocument/2006/docPropsVTypes">
  <TotalTime>0</TotalTime>
  <Words>281</Words>
  <Application>Microsoft Office PowerPoint</Application>
  <PresentationFormat>On-screen Show (4:3)</PresentationFormat>
  <Paragraphs>56</Paragraphs>
  <Slides>9</Slides>
  <Notes>0</Notes>
  <HiddenSlides>0</HiddenSlides>
  <MMClips>0</MMClips>
  <ScaleCrop>false</ScaleCrop>
  <HeadingPairs>
    <vt:vector size="4" baseType="variant">
      <vt:variant>
        <vt:lpstr>Theme</vt:lpstr>
      </vt:variant>
      <vt:variant>
        <vt:i4>2</vt:i4>
      </vt:variant>
      <vt:variant>
        <vt:lpstr>Slide Titles</vt:lpstr>
      </vt:variant>
      <vt:variant>
        <vt:i4>9</vt:i4>
      </vt:variant>
    </vt:vector>
  </HeadingPairs>
  <TitlesOfParts>
    <vt:vector size="11" baseType="lpstr">
      <vt:lpstr>Student presentation</vt:lpstr>
      <vt:lpstr>1_Student presentation</vt:lpstr>
      <vt:lpstr>اعزائي  الطلبة</vt:lpstr>
      <vt:lpstr>الجملة الفعلية</vt:lpstr>
      <vt:lpstr>أمثلة على الجملة الفعلية  </vt:lpstr>
      <vt:lpstr>تدريب (1)</vt:lpstr>
      <vt:lpstr>                    تدريب (2)</vt:lpstr>
      <vt:lpstr>تدريب (3) </vt:lpstr>
      <vt:lpstr>تدريب (4)</vt:lpstr>
      <vt:lpstr>تدريب (5) </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اعزائي  الطلبة</dc:title>
  <dc:creator>SmartBoard</dc:creator>
  <cp:lastModifiedBy>Adobe_5</cp:lastModifiedBy>
  <cp:revision>1</cp:revision>
  <dcterms:created xsi:type="dcterms:W3CDTF">2006-08-16T00:00:00Z</dcterms:created>
  <dcterms:modified xsi:type="dcterms:W3CDTF">2018-01-21T08:58:59Z</dcterms:modified>
</cp:coreProperties>
</file>