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546" r:id="rId2"/>
    <p:sldId id="476" r:id="rId3"/>
    <p:sldId id="481" r:id="rId4"/>
    <p:sldId id="480" r:id="rId5"/>
    <p:sldId id="483" r:id="rId6"/>
    <p:sldId id="477" r:id="rId7"/>
    <p:sldId id="478" r:id="rId8"/>
    <p:sldId id="489" r:id="rId9"/>
    <p:sldId id="490" r:id="rId10"/>
    <p:sldId id="482" r:id="rId11"/>
    <p:sldId id="491" r:id="rId12"/>
    <p:sldId id="492" r:id="rId13"/>
    <p:sldId id="487" r:id="rId14"/>
    <p:sldId id="495" r:id="rId15"/>
    <p:sldId id="496" r:id="rId16"/>
    <p:sldId id="497" r:id="rId17"/>
    <p:sldId id="498" r:id="rId18"/>
    <p:sldId id="500" r:id="rId19"/>
    <p:sldId id="494" r:id="rId20"/>
    <p:sldId id="479" r:id="rId21"/>
    <p:sldId id="519" r:id="rId22"/>
    <p:sldId id="520" r:id="rId23"/>
    <p:sldId id="506" r:id="rId24"/>
    <p:sldId id="465" r:id="rId25"/>
    <p:sldId id="473" r:id="rId26"/>
    <p:sldId id="460" r:id="rId27"/>
    <p:sldId id="467" r:id="rId28"/>
    <p:sldId id="507" r:id="rId29"/>
    <p:sldId id="508" r:id="rId30"/>
    <p:sldId id="509" r:id="rId31"/>
    <p:sldId id="545" r:id="rId32"/>
  </p:sldIdLst>
  <p:sldSz cx="9144000" cy="6858000" type="screen4x3"/>
  <p:notesSz cx="6797675" cy="987425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99FF"/>
    <a:srgbClr val="00CC00"/>
    <a:srgbClr val="336600"/>
    <a:srgbClr val="0000FF"/>
    <a:srgbClr val="00FF00"/>
    <a:srgbClr val="CC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8" autoAdjust="0"/>
    <p:restoredTop sz="94660"/>
  </p:normalViewPr>
  <p:slideViewPr>
    <p:cSldViewPr>
      <p:cViewPr>
        <p:scale>
          <a:sx n="75" d="100"/>
          <a:sy n="75" d="100"/>
        </p:scale>
        <p:origin x="-324" y="-792"/>
      </p:cViewPr>
      <p:guideLst>
        <p:guide orient="horz" pos="4159"/>
        <p:guide orient="horz" pos="1152"/>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1638" y="-90"/>
      </p:cViewPr>
      <p:guideLst>
        <p:guide orient="horz" pos="3106"/>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D854E-2A9C-439B-BE3C-36F7BF7A0836}" type="doc">
      <dgm:prSet loTypeId="urn:microsoft.com/office/officeart/2005/8/layout/hierarchy6" loCatId="hierarchy" qsTypeId="urn:microsoft.com/office/officeart/2005/8/quickstyle/3d4" qsCatId="3D" csTypeId="urn:microsoft.com/office/officeart/2005/8/colors/colorful1" csCatId="colorful" phldr="1"/>
      <dgm:spPr/>
      <dgm:t>
        <a:bodyPr/>
        <a:lstStyle/>
        <a:p>
          <a:endParaRPr lang="en-US"/>
        </a:p>
      </dgm:t>
    </dgm:pt>
    <dgm:pt modelId="{431161E5-DEAC-47C0-A992-BB3DA08AD2DF}">
      <dgm:prSet phldrT="[Text]" custT="1"/>
      <dgm:spPr/>
      <dgm:t>
        <a:bodyPr/>
        <a:lstStyle/>
        <a:p>
          <a:r>
            <a:rPr lang="ar-JO" altLang="en-US" sz="4000" b="1" dirty="0" smtClean="0"/>
            <a:t>المفهوم وسبب التسمية</a:t>
          </a:r>
          <a:r>
            <a:rPr lang="ar-SA" altLang="en-US" sz="4000" b="1" dirty="0" smtClean="0"/>
            <a:t>:</a:t>
          </a:r>
          <a:endParaRPr lang="en-US" sz="4000" b="1" dirty="0"/>
        </a:p>
      </dgm:t>
    </dgm:pt>
    <dgm:pt modelId="{634564A0-A1AE-42E5-BECD-1C7A2BA3C431}" type="parTrans" cxnId="{94456D29-6014-47A5-B204-9427CF0DDCCE}">
      <dgm:prSet/>
      <dgm:spPr/>
      <dgm:t>
        <a:bodyPr/>
        <a:lstStyle/>
        <a:p>
          <a:endParaRPr lang="en-US" sz="1600"/>
        </a:p>
      </dgm:t>
    </dgm:pt>
    <dgm:pt modelId="{002644C1-204D-432A-B173-888A25550AB0}" type="sibTrans" cxnId="{94456D29-6014-47A5-B204-9427CF0DDCCE}">
      <dgm:prSet/>
      <dgm:spPr/>
      <dgm:t>
        <a:bodyPr/>
        <a:lstStyle/>
        <a:p>
          <a:endParaRPr lang="en-US" sz="1600"/>
        </a:p>
      </dgm:t>
    </dgm:pt>
    <dgm:pt modelId="{EADE4FAD-6D98-42C0-8F31-C6BB13D8DDBE}">
      <dgm:prSet phldrT="[Text]" custT="1"/>
      <dgm:spPr/>
      <dgm:t>
        <a:bodyPr/>
        <a:lstStyle/>
        <a:p>
          <a:r>
            <a:rPr lang="ar-JO" altLang="en-US" sz="2600" b="1" dirty="0" smtClean="0">
              <a:solidFill>
                <a:srgbClr val="FFFF00"/>
              </a:solidFill>
            </a:rPr>
            <a:t>لام التعريف: اللام المسبوقة بهمزة وصل [  الـ  ]  تدخلان على الأسماء فتحولها من حال النكرة إلى حال المعرفة.</a:t>
          </a:r>
          <a:endParaRPr lang="en-US" sz="2600" b="1" dirty="0"/>
        </a:p>
      </dgm:t>
    </dgm:pt>
    <dgm:pt modelId="{A0799FFD-918F-4A4F-9B60-FD18CC5888C9}" type="parTrans" cxnId="{8977A150-FEDE-4812-B624-5B92205EE8D8}">
      <dgm:prSet custT="1"/>
      <dgm:spPr/>
      <dgm:t>
        <a:bodyPr/>
        <a:lstStyle/>
        <a:p>
          <a:endParaRPr lang="en-US" sz="400"/>
        </a:p>
      </dgm:t>
    </dgm:pt>
    <dgm:pt modelId="{24E37B31-B774-423D-ACFE-83334D8E615E}" type="sibTrans" cxnId="{8977A150-FEDE-4812-B624-5B92205EE8D8}">
      <dgm:prSet/>
      <dgm:spPr/>
      <dgm:t>
        <a:bodyPr/>
        <a:lstStyle/>
        <a:p>
          <a:endParaRPr lang="en-US" sz="1600"/>
        </a:p>
      </dgm:t>
    </dgm:pt>
    <dgm:pt modelId="{485C8D7E-EF38-402D-904B-F70978CC4C75}">
      <dgm:prSet phldrT="[Text]" custT="1"/>
      <dgm:spPr/>
      <dgm:t>
        <a:bodyPr/>
        <a:lstStyle/>
        <a:p>
          <a:r>
            <a:rPr lang="ar-JO" sz="2800" b="1" dirty="0" smtClean="0"/>
            <a:t>جاءت التسمية لمشاكلة اللام التي في كلمتي الشمس والقمر</a:t>
          </a:r>
          <a:endParaRPr lang="en-US" sz="2800" b="1" dirty="0"/>
        </a:p>
      </dgm:t>
    </dgm:pt>
    <dgm:pt modelId="{87202B18-1609-4198-B981-AB6B816713B1}" type="parTrans" cxnId="{E4724A3D-8ECF-4329-8230-F52A191C3FB0}">
      <dgm:prSet custT="1"/>
      <dgm:spPr/>
      <dgm:t>
        <a:bodyPr/>
        <a:lstStyle/>
        <a:p>
          <a:endParaRPr lang="en-US" sz="400"/>
        </a:p>
      </dgm:t>
    </dgm:pt>
    <dgm:pt modelId="{0F1EBC61-BD64-453E-94B1-D61817C5E15C}" type="sibTrans" cxnId="{E4724A3D-8ECF-4329-8230-F52A191C3FB0}">
      <dgm:prSet/>
      <dgm:spPr/>
      <dgm:t>
        <a:bodyPr/>
        <a:lstStyle/>
        <a:p>
          <a:endParaRPr lang="en-US" sz="1600"/>
        </a:p>
      </dgm:t>
    </dgm:pt>
    <dgm:pt modelId="{BAE09C28-90E7-41C3-B5A6-E559A3A4FC3C}" type="pres">
      <dgm:prSet presAssocID="{703D854E-2A9C-439B-BE3C-36F7BF7A0836}" presName="mainComposite" presStyleCnt="0">
        <dgm:presLayoutVars>
          <dgm:chPref val="1"/>
          <dgm:dir/>
          <dgm:animOne val="branch"/>
          <dgm:animLvl val="lvl"/>
          <dgm:resizeHandles val="exact"/>
        </dgm:presLayoutVars>
      </dgm:prSet>
      <dgm:spPr/>
      <dgm:t>
        <a:bodyPr/>
        <a:lstStyle/>
        <a:p>
          <a:pPr rtl="1"/>
          <a:endParaRPr lang="ar-JO"/>
        </a:p>
      </dgm:t>
    </dgm:pt>
    <dgm:pt modelId="{35A308E4-9E18-4A28-A648-E23AB4B79413}" type="pres">
      <dgm:prSet presAssocID="{703D854E-2A9C-439B-BE3C-36F7BF7A0836}" presName="hierFlow" presStyleCnt="0"/>
      <dgm:spPr/>
    </dgm:pt>
    <dgm:pt modelId="{9BFEE9FA-6CCE-4EAB-A038-C4A8A915749A}" type="pres">
      <dgm:prSet presAssocID="{703D854E-2A9C-439B-BE3C-36F7BF7A0836}" presName="hierChild1" presStyleCnt="0">
        <dgm:presLayoutVars>
          <dgm:chPref val="1"/>
          <dgm:animOne val="branch"/>
          <dgm:animLvl val="lvl"/>
        </dgm:presLayoutVars>
      </dgm:prSet>
      <dgm:spPr/>
    </dgm:pt>
    <dgm:pt modelId="{38BEF19E-AD19-4C50-A9F9-A2CB3FD8F1EC}" type="pres">
      <dgm:prSet presAssocID="{431161E5-DEAC-47C0-A992-BB3DA08AD2DF}" presName="Name14" presStyleCnt="0"/>
      <dgm:spPr/>
    </dgm:pt>
    <dgm:pt modelId="{4CFE78AE-32F6-43C3-BBDB-29BC7F0BCCF4}" type="pres">
      <dgm:prSet presAssocID="{431161E5-DEAC-47C0-A992-BB3DA08AD2DF}" presName="level1Shape" presStyleLbl="node0" presStyleIdx="0" presStyleCnt="1" custScaleX="118746">
        <dgm:presLayoutVars>
          <dgm:chPref val="3"/>
        </dgm:presLayoutVars>
      </dgm:prSet>
      <dgm:spPr/>
      <dgm:t>
        <a:bodyPr/>
        <a:lstStyle/>
        <a:p>
          <a:pPr rtl="1"/>
          <a:endParaRPr lang="ar-JO"/>
        </a:p>
      </dgm:t>
    </dgm:pt>
    <dgm:pt modelId="{DF172F97-7DF1-4261-997C-E4E4F8996037}" type="pres">
      <dgm:prSet presAssocID="{431161E5-DEAC-47C0-A992-BB3DA08AD2DF}" presName="hierChild2" presStyleCnt="0"/>
      <dgm:spPr/>
    </dgm:pt>
    <dgm:pt modelId="{06AA1A9E-BB5C-4D4F-9EC2-D99F3BEFB744}" type="pres">
      <dgm:prSet presAssocID="{A0799FFD-918F-4A4F-9B60-FD18CC5888C9}" presName="Name19" presStyleLbl="parChTrans1D2" presStyleIdx="0" presStyleCnt="2"/>
      <dgm:spPr/>
      <dgm:t>
        <a:bodyPr/>
        <a:lstStyle/>
        <a:p>
          <a:pPr rtl="1"/>
          <a:endParaRPr lang="ar-JO"/>
        </a:p>
      </dgm:t>
    </dgm:pt>
    <dgm:pt modelId="{76CB4FC9-35FE-4875-93AD-643CFF998863}" type="pres">
      <dgm:prSet presAssocID="{EADE4FAD-6D98-42C0-8F31-C6BB13D8DDBE}" presName="Name21" presStyleCnt="0"/>
      <dgm:spPr/>
    </dgm:pt>
    <dgm:pt modelId="{00F8A73C-FB4B-481C-B238-D7686087090C}" type="pres">
      <dgm:prSet presAssocID="{EADE4FAD-6D98-42C0-8F31-C6BB13D8DDBE}" presName="level2Shape" presStyleLbl="node2" presStyleIdx="0" presStyleCnt="2" custScaleX="126573"/>
      <dgm:spPr/>
      <dgm:t>
        <a:bodyPr/>
        <a:lstStyle/>
        <a:p>
          <a:pPr rtl="1"/>
          <a:endParaRPr lang="ar-JO"/>
        </a:p>
      </dgm:t>
    </dgm:pt>
    <dgm:pt modelId="{8A96C7AC-CC51-4F5C-94F6-02057B3FE548}" type="pres">
      <dgm:prSet presAssocID="{EADE4FAD-6D98-42C0-8F31-C6BB13D8DDBE}" presName="hierChild3" presStyleCnt="0"/>
      <dgm:spPr/>
    </dgm:pt>
    <dgm:pt modelId="{2DAAD10E-D533-4065-B67D-3A135EFCE7A9}" type="pres">
      <dgm:prSet presAssocID="{87202B18-1609-4198-B981-AB6B816713B1}" presName="Name19" presStyleLbl="parChTrans1D2" presStyleIdx="1" presStyleCnt="2"/>
      <dgm:spPr/>
      <dgm:t>
        <a:bodyPr/>
        <a:lstStyle/>
        <a:p>
          <a:pPr rtl="1"/>
          <a:endParaRPr lang="ar-JO"/>
        </a:p>
      </dgm:t>
    </dgm:pt>
    <dgm:pt modelId="{549500E3-3C25-4B63-86EE-0EF1C6E66A90}" type="pres">
      <dgm:prSet presAssocID="{485C8D7E-EF38-402D-904B-F70978CC4C75}" presName="Name21" presStyleCnt="0"/>
      <dgm:spPr/>
    </dgm:pt>
    <dgm:pt modelId="{66E192B8-8073-4238-A6D6-28BD88B06F56}" type="pres">
      <dgm:prSet presAssocID="{485C8D7E-EF38-402D-904B-F70978CC4C75}" presName="level2Shape" presStyleLbl="node2" presStyleIdx="1" presStyleCnt="2"/>
      <dgm:spPr/>
      <dgm:t>
        <a:bodyPr/>
        <a:lstStyle/>
        <a:p>
          <a:pPr rtl="1"/>
          <a:endParaRPr lang="ar-JO"/>
        </a:p>
      </dgm:t>
    </dgm:pt>
    <dgm:pt modelId="{57BD261F-8436-47BD-8362-3ABDDC961C8B}" type="pres">
      <dgm:prSet presAssocID="{485C8D7E-EF38-402D-904B-F70978CC4C75}" presName="hierChild3" presStyleCnt="0"/>
      <dgm:spPr/>
    </dgm:pt>
    <dgm:pt modelId="{7029F88D-973B-4E90-BB3D-61E73CC73ACA}" type="pres">
      <dgm:prSet presAssocID="{703D854E-2A9C-439B-BE3C-36F7BF7A0836}" presName="bgShapesFlow" presStyleCnt="0"/>
      <dgm:spPr/>
    </dgm:pt>
  </dgm:ptLst>
  <dgm:cxnLst>
    <dgm:cxn modelId="{AF871688-7A82-48FE-A65F-F82284FB368E}" type="presOf" srcId="{431161E5-DEAC-47C0-A992-BB3DA08AD2DF}" destId="{4CFE78AE-32F6-43C3-BBDB-29BC7F0BCCF4}" srcOrd="0" destOrd="0" presId="urn:microsoft.com/office/officeart/2005/8/layout/hierarchy6"/>
    <dgm:cxn modelId="{78D71BA1-FFBB-4C08-9342-313FC644F31B}" type="presOf" srcId="{A0799FFD-918F-4A4F-9B60-FD18CC5888C9}" destId="{06AA1A9E-BB5C-4D4F-9EC2-D99F3BEFB744}" srcOrd="0" destOrd="0" presId="urn:microsoft.com/office/officeart/2005/8/layout/hierarchy6"/>
    <dgm:cxn modelId="{E4724A3D-8ECF-4329-8230-F52A191C3FB0}" srcId="{431161E5-DEAC-47C0-A992-BB3DA08AD2DF}" destId="{485C8D7E-EF38-402D-904B-F70978CC4C75}" srcOrd="1" destOrd="0" parTransId="{87202B18-1609-4198-B981-AB6B816713B1}" sibTransId="{0F1EBC61-BD64-453E-94B1-D61817C5E15C}"/>
    <dgm:cxn modelId="{53681353-209A-41D7-BBA3-DB34EA889E61}" type="presOf" srcId="{87202B18-1609-4198-B981-AB6B816713B1}" destId="{2DAAD10E-D533-4065-B67D-3A135EFCE7A9}" srcOrd="0" destOrd="0" presId="urn:microsoft.com/office/officeart/2005/8/layout/hierarchy6"/>
    <dgm:cxn modelId="{41C4D38C-88DA-4F8E-B345-370E6A3BAD28}" type="presOf" srcId="{485C8D7E-EF38-402D-904B-F70978CC4C75}" destId="{66E192B8-8073-4238-A6D6-28BD88B06F56}" srcOrd="0" destOrd="0" presId="urn:microsoft.com/office/officeart/2005/8/layout/hierarchy6"/>
    <dgm:cxn modelId="{43515BA5-B9AC-47F1-9E3D-38EF411BA9F8}" type="presOf" srcId="{703D854E-2A9C-439B-BE3C-36F7BF7A0836}" destId="{BAE09C28-90E7-41C3-B5A6-E559A3A4FC3C}" srcOrd="0" destOrd="0" presId="urn:microsoft.com/office/officeart/2005/8/layout/hierarchy6"/>
    <dgm:cxn modelId="{94456D29-6014-47A5-B204-9427CF0DDCCE}" srcId="{703D854E-2A9C-439B-BE3C-36F7BF7A0836}" destId="{431161E5-DEAC-47C0-A992-BB3DA08AD2DF}" srcOrd="0" destOrd="0" parTransId="{634564A0-A1AE-42E5-BECD-1C7A2BA3C431}" sibTransId="{002644C1-204D-432A-B173-888A25550AB0}"/>
    <dgm:cxn modelId="{630A78A9-C706-4892-A6D7-A60B5F0B02A6}" type="presOf" srcId="{EADE4FAD-6D98-42C0-8F31-C6BB13D8DDBE}" destId="{00F8A73C-FB4B-481C-B238-D7686087090C}" srcOrd="0" destOrd="0" presId="urn:microsoft.com/office/officeart/2005/8/layout/hierarchy6"/>
    <dgm:cxn modelId="{8977A150-FEDE-4812-B624-5B92205EE8D8}" srcId="{431161E5-DEAC-47C0-A992-BB3DA08AD2DF}" destId="{EADE4FAD-6D98-42C0-8F31-C6BB13D8DDBE}" srcOrd="0" destOrd="0" parTransId="{A0799FFD-918F-4A4F-9B60-FD18CC5888C9}" sibTransId="{24E37B31-B774-423D-ACFE-83334D8E615E}"/>
    <dgm:cxn modelId="{298611FF-3924-41A2-800B-C985047F1B3C}" type="presParOf" srcId="{BAE09C28-90E7-41C3-B5A6-E559A3A4FC3C}" destId="{35A308E4-9E18-4A28-A648-E23AB4B79413}" srcOrd="0" destOrd="0" presId="urn:microsoft.com/office/officeart/2005/8/layout/hierarchy6"/>
    <dgm:cxn modelId="{176C5661-A1F0-4495-A37C-A9F903AE0030}" type="presParOf" srcId="{35A308E4-9E18-4A28-A648-E23AB4B79413}" destId="{9BFEE9FA-6CCE-4EAB-A038-C4A8A915749A}" srcOrd="0" destOrd="0" presId="urn:microsoft.com/office/officeart/2005/8/layout/hierarchy6"/>
    <dgm:cxn modelId="{BD5A62BD-D5E7-4C4B-B805-B14D5DCADF27}" type="presParOf" srcId="{9BFEE9FA-6CCE-4EAB-A038-C4A8A915749A}" destId="{38BEF19E-AD19-4C50-A9F9-A2CB3FD8F1EC}" srcOrd="0" destOrd="0" presId="urn:microsoft.com/office/officeart/2005/8/layout/hierarchy6"/>
    <dgm:cxn modelId="{473AA400-4EF7-4681-8A47-0307CBD968EC}" type="presParOf" srcId="{38BEF19E-AD19-4C50-A9F9-A2CB3FD8F1EC}" destId="{4CFE78AE-32F6-43C3-BBDB-29BC7F0BCCF4}" srcOrd="0" destOrd="0" presId="urn:microsoft.com/office/officeart/2005/8/layout/hierarchy6"/>
    <dgm:cxn modelId="{5CA95B3B-8293-473F-9298-68B5F727D089}" type="presParOf" srcId="{38BEF19E-AD19-4C50-A9F9-A2CB3FD8F1EC}" destId="{DF172F97-7DF1-4261-997C-E4E4F8996037}" srcOrd="1" destOrd="0" presId="urn:microsoft.com/office/officeart/2005/8/layout/hierarchy6"/>
    <dgm:cxn modelId="{DDA1012E-529E-45D0-9B58-F300145756E9}" type="presParOf" srcId="{DF172F97-7DF1-4261-997C-E4E4F8996037}" destId="{06AA1A9E-BB5C-4D4F-9EC2-D99F3BEFB744}" srcOrd="0" destOrd="0" presId="urn:microsoft.com/office/officeart/2005/8/layout/hierarchy6"/>
    <dgm:cxn modelId="{C2DC55F9-F525-43E1-A466-1447B7947A97}" type="presParOf" srcId="{DF172F97-7DF1-4261-997C-E4E4F8996037}" destId="{76CB4FC9-35FE-4875-93AD-643CFF998863}" srcOrd="1" destOrd="0" presId="urn:microsoft.com/office/officeart/2005/8/layout/hierarchy6"/>
    <dgm:cxn modelId="{302B76DB-D253-4F68-90D2-27C48E53370E}" type="presParOf" srcId="{76CB4FC9-35FE-4875-93AD-643CFF998863}" destId="{00F8A73C-FB4B-481C-B238-D7686087090C}" srcOrd="0" destOrd="0" presId="urn:microsoft.com/office/officeart/2005/8/layout/hierarchy6"/>
    <dgm:cxn modelId="{234B2494-814B-4933-B236-E61847B0A997}" type="presParOf" srcId="{76CB4FC9-35FE-4875-93AD-643CFF998863}" destId="{8A96C7AC-CC51-4F5C-94F6-02057B3FE548}" srcOrd="1" destOrd="0" presId="urn:microsoft.com/office/officeart/2005/8/layout/hierarchy6"/>
    <dgm:cxn modelId="{912F1D40-C1D4-444E-B14F-0D06FC0A7DFF}" type="presParOf" srcId="{DF172F97-7DF1-4261-997C-E4E4F8996037}" destId="{2DAAD10E-D533-4065-B67D-3A135EFCE7A9}" srcOrd="2" destOrd="0" presId="urn:microsoft.com/office/officeart/2005/8/layout/hierarchy6"/>
    <dgm:cxn modelId="{A5846462-2DEC-45D1-A324-EEDE7637D959}" type="presParOf" srcId="{DF172F97-7DF1-4261-997C-E4E4F8996037}" destId="{549500E3-3C25-4B63-86EE-0EF1C6E66A90}" srcOrd="3" destOrd="0" presId="urn:microsoft.com/office/officeart/2005/8/layout/hierarchy6"/>
    <dgm:cxn modelId="{DD5A5CD6-7281-4549-8590-42D75AFA4FC7}" type="presParOf" srcId="{549500E3-3C25-4B63-86EE-0EF1C6E66A90}" destId="{66E192B8-8073-4238-A6D6-28BD88B06F56}" srcOrd="0" destOrd="0" presId="urn:microsoft.com/office/officeart/2005/8/layout/hierarchy6"/>
    <dgm:cxn modelId="{2188F968-0D4F-410F-9BD4-6B067CDB5884}" type="presParOf" srcId="{549500E3-3C25-4B63-86EE-0EF1C6E66A90}" destId="{57BD261F-8436-47BD-8362-3ABDDC961C8B}" srcOrd="1" destOrd="0" presId="urn:microsoft.com/office/officeart/2005/8/layout/hierarchy6"/>
    <dgm:cxn modelId="{B64166B8-9BDC-4037-97D8-DCFFA3831C6B}" type="presParOf" srcId="{BAE09C28-90E7-41C3-B5A6-E559A3A4FC3C}" destId="{7029F88D-973B-4E90-BB3D-61E73CC73AC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178BC-3EE7-4B84-B987-611626E6D44F}" type="doc">
      <dgm:prSet loTypeId="urn:microsoft.com/office/officeart/2005/8/layout/venn1" loCatId="relationship" qsTypeId="urn:microsoft.com/office/officeart/2005/8/quickstyle/3d3" qsCatId="3D" csTypeId="urn:microsoft.com/office/officeart/2005/8/colors/colorful4" csCatId="colorful" phldr="1"/>
      <dgm:spPr/>
    </dgm:pt>
    <dgm:pt modelId="{043CEAE9-83EE-42A7-9CAB-C7F9C889361E}">
      <dgm:prSet phldrT="[Text]"/>
      <dgm:spPr/>
      <dgm:t>
        <a:bodyPr/>
        <a:lstStyle/>
        <a:p>
          <a:pPr algn="ctr"/>
          <a:r>
            <a:rPr lang="ar-JO" altLang="en-US" b="1" i="0" smtClean="0"/>
            <a:t>الصلاة</a:t>
          </a:r>
        </a:p>
        <a:p>
          <a:pPr algn="ctr"/>
          <a:r>
            <a:rPr lang="ar-JO" altLang="en-US" b="1" i="0" smtClean="0"/>
            <a:t>للصلاة</a:t>
          </a:r>
          <a:endParaRPr lang="en-US" altLang="en-US" b="1" i="0" dirty="0" smtClean="0"/>
        </a:p>
      </dgm:t>
    </dgm:pt>
    <dgm:pt modelId="{813D2CB7-F249-4395-BB25-4B13FF6A470D}" type="parTrans" cxnId="{8D3DF194-ACAF-4667-831C-E20E0270E88F}">
      <dgm:prSet/>
      <dgm:spPr/>
      <dgm:t>
        <a:bodyPr/>
        <a:lstStyle/>
        <a:p>
          <a:pPr algn="ctr"/>
          <a:endParaRPr lang="en-US"/>
        </a:p>
      </dgm:t>
    </dgm:pt>
    <dgm:pt modelId="{09B30CD8-56BD-4163-8B40-025F50ACEE2E}" type="sibTrans" cxnId="{8D3DF194-ACAF-4667-831C-E20E0270E88F}">
      <dgm:prSet/>
      <dgm:spPr/>
      <dgm:t>
        <a:bodyPr/>
        <a:lstStyle/>
        <a:p>
          <a:pPr algn="ctr"/>
          <a:endParaRPr lang="en-US"/>
        </a:p>
      </dgm:t>
    </dgm:pt>
    <dgm:pt modelId="{1E869DA9-CCE7-4E5A-8C28-0D030B68DDB5}">
      <dgm:prSet phldrT="[Text]"/>
      <dgm:spPr/>
      <dgm:t>
        <a:bodyPr/>
        <a:lstStyle/>
        <a:p>
          <a:pPr algn="ctr"/>
          <a:r>
            <a:rPr lang="ar-JO" b="1" smtClean="0"/>
            <a:t>القدس</a:t>
          </a:r>
        </a:p>
        <a:p>
          <a:pPr algn="ctr"/>
          <a:r>
            <a:rPr lang="ar-JO" b="1" smtClean="0"/>
            <a:t>للقدس</a:t>
          </a:r>
          <a:endParaRPr lang="en-US" b="1" dirty="0"/>
        </a:p>
      </dgm:t>
    </dgm:pt>
    <dgm:pt modelId="{2D5A0E9E-7600-4262-916D-41FAC5E4E9C0}" type="parTrans" cxnId="{D4283E27-13E5-465D-B8D5-C75E6DBBAA7A}">
      <dgm:prSet/>
      <dgm:spPr/>
      <dgm:t>
        <a:bodyPr/>
        <a:lstStyle/>
        <a:p>
          <a:pPr algn="ctr"/>
          <a:endParaRPr lang="en-US"/>
        </a:p>
      </dgm:t>
    </dgm:pt>
    <dgm:pt modelId="{586E2365-3115-4ED1-9C3F-05F84DC9FFEB}" type="sibTrans" cxnId="{D4283E27-13E5-465D-B8D5-C75E6DBBAA7A}">
      <dgm:prSet/>
      <dgm:spPr/>
      <dgm:t>
        <a:bodyPr/>
        <a:lstStyle/>
        <a:p>
          <a:pPr algn="ctr"/>
          <a:endParaRPr lang="en-US"/>
        </a:p>
      </dgm:t>
    </dgm:pt>
    <dgm:pt modelId="{A6349A98-D35D-48B9-98F2-3B7CCF31288E}">
      <dgm:prSet phldrT="[Text]"/>
      <dgm:spPr/>
      <dgm:t>
        <a:bodyPr/>
        <a:lstStyle/>
        <a:p>
          <a:pPr algn="ctr" rtl="1"/>
          <a:r>
            <a:rPr lang="ar-JO" b="1" smtClean="0"/>
            <a:t>الجامعة</a:t>
          </a:r>
        </a:p>
        <a:p>
          <a:pPr algn="ctr" rtl="1"/>
          <a:r>
            <a:rPr lang="ar-JO" b="1" smtClean="0"/>
            <a:t>للجامعة</a:t>
          </a:r>
          <a:endParaRPr lang="en-US" b="1" dirty="0"/>
        </a:p>
      </dgm:t>
    </dgm:pt>
    <dgm:pt modelId="{89FB0701-F8DA-4131-868C-6464FEB47204}" type="sibTrans" cxnId="{FD281DEE-95F3-475C-B9F6-06626C9AE808}">
      <dgm:prSet/>
      <dgm:spPr/>
      <dgm:t>
        <a:bodyPr/>
        <a:lstStyle/>
        <a:p>
          <a:pPr algn="ctr"/>
          <a:endParaRPr lang="en-US"/>
        </a:p>
      </dgm:t>
    </dgm:pt>
    <dgm:pt modelId="{B87332FE-4840-45CC-93C4-A20E235A706F}" type="parTrans" cxnId="{FD281DEE-95F3-475C-B9F6-06626C9AE808}">
      <dgm:prSet/>
      <dgm:spPr/>
      <dgm:t>
        <a:bodyPr/>
        <a:lstStyle/>
        <a:p>
          <a:pPr algn="ctr"/>
          <a:endParaRPr lang="en-US"/>
        </a:p>
      </dgm:t>
    </dgm:pt>
    <dgm:pt modelId="{E765AFA2-06BB-417B-8A4C-66331CB4496A}" type="pres">
      <dgm:prSet presAssocID="{5D6178BC-3EE7-4B84-B987-611626E6D44F}" presName="compositeShape" presStyleCnt="0">
        <dgm:presLayoutVars>
          <dgm:chMax val="7"/>
          <dgm:dir/>
          <dgm:resizeHandles val="exact"/>
        </dgm:presLayoutVars>
      </dgm:prSet>
      <dgm:spPr/>
    </dgm:pt>
    <dgm:pt modelId="{DD6E044C-0F27-475A-B759-4AA728768843}" type="pres">
      <dgm:prSet presAssocID="{A6349A98-D35D-48B9-98F2-3B7CCF31288E}" presName="circ1" presStyleLbl="vennNode1" presStyleIdx="0" presStyleCnt="3" custLinFactNeighborX="3677" custLinFactNeighborY="1565"/>
      <dgm:spPr/>
      <dgm:t>
        <a:bodyPr/>
        <a:lstStyle/>
        <a:p>
          <a:endParaRPr lang="en-US"/>
        </a:p>
      </dgm:t>
    </dgm:pt>
    <dgm:pt modelId="{88FE17A0-7407-40BD-A8D7-C5AEA0ADEDEE}" type="pres">
      <dgm:prSet presAssocID="{A6349A98-D35D-48B9-98F2-3B7CCF31288E}" presName="circ1Tx" presStyleLbl="revTx" presStyleIdx="0" presStyleCnt="0">
        <dgm:presLayoutVars>
          <dgm:chMax val="0"/>
          <dgm:chPref val="0"/>
          <dgm:bulletEnabled val="1"/>
        </dgm:presLayoutVars>
      </dgm:prSet>
      <dgm:spPr/>
      <dgm:t>
        <a:bodyPr/>
        <a:lstStyle/>
        <a:p>
          <a:endParaRPr lang="en-US"/>
        </a:p>
      </dgm:t>
    </dgm:pt>
    <dgm:pt modelId="{91219074-2A6E-4741-95B1-6177858143D0}" type="pres">
      <dgm:prSet presAssocID="{043CEAE9-83EE-42A7-9CAB-C7F9C889361E}" presName="circ2" presStyleLbl="vennNode1" presStyleIdx="1" presStyleCnt="3"/>
      <dgm:spPr/>
      <dgm:t>
        <a:bodyPr/>
        <a:lstStyle/>
        <a:p>
          <a:endParaRPr lang="en-US"/>
        </a:p>
      </dgm:t>
    </dgm:pt>
    <dgm:pt modelId="{6DF06F8B-C3DA-472C-AFA6-FAB45F3F2308}" type="pres">
      <dgm:prSet presAssocID="{043CEAE9-83EE-42A7-9CAB-C7F9C889361E}" presName="circ2Tx" presStyleLbl="revTx" presStyleIdx="0" presStyleCnt="0">
        <dgm:presLayoutVars>
          <dgm:chMax val="0"/>
          <dgm:chPref val="0"/>
          <dgm:bulletEnabled val="1"/>
        </dgm:presLayoutVars>
      </dgm:prSet>
      <dgm:spPr/>
      <dgm:t>
        <a:bodyPr/>
        <a:lstStyle/>
        <a:p>
          <a:endParaRPr lang="en-US"/>
        </a:p>
      </dgm:t>
    </dgm:pt>
    <dgm:pt modelId="{DDCA4352-2909-4C15-B990-07FDE10921A8}" type="pres">
      <dgm:prSet presAssocID="{1E869DA9-CCE7-4E5A-8C28-0D030B68DDB5}" presName="circ3" presStyleLbl="vennNode1" presStyleIdx="2" presStyleCnt="3"/>
      <dgm:spPr/>
      <dgm:t>
        <a:bodyPr/>
        <a:lstStyle/>
        <a:p>
          <a:endParaRPr lang="en-US"/>
        </a:p>
      </dgm:t>
    </dgm:pt>
    <dgm:pt modelId="{DE8B73F8-FB82-48CB-87EE-8EFA6891438A}" type="pres">
      <dgm:prSet presAssocID="{1E869DA9-CCE7-4E5A-8C28-0D030B68DDB5}" presName="circ3Tx" presStyleLbl="revTx" presStyleIdx="0" presStyleCnt="0">
        <dgm:presLayoutVars>
          <dgm:chMax val="0"/>
          <dgm:chPref val="0"/>
          <dgm:bulletEnabled val="1"/>
        </dgm:presLayoutVars>
      </dgm:prSet>
      <dgm:spPr/>
      <dgm:t>
        <a:bodyPr/>
        <a:lstStyle/>
        <a:p>
          <a:endParaRPr lang="en-US"/>
        </a:p>
      </dgm:t>
    </dgm:pt>
  </dgm:ptLst>
  <dgm:cxnLst>
    <dgm:cxn modelId="{CC29F645-9FCD-4516-8604-428688273FEF}" type="presOf" srcId="{A6349A98-D35D-48B9-98F2-3B7CCF31288E}" destId="{DD6E044C-0F27-475A-B759-4AA728768843}" srcOrd="0" destOrd="0" presId="urn:microsoft.com/office/officeart/2005/8/layout/venn1"/>
    <dgm:cxn modelId="{2392A4B6-51B1-4B48-A844-5E983A4F9999}" type="presOf" srcId="{043CEAE9-83EE-42A7-9CAB-C7F9C889361E}" destId="{91219074-2A6E-4741-95B1-6177858143D0}" srcOrd="0" destOrd="0" presId="urn:microsoft.com/office/officeart/2005/8/layout/venn1"/>
    <dgm:cxn modelId="{FD281DEE-95F3-475C-B9F6-06626C9AE808}" srcId="{5D6178BC-3EE7-4B84-B987-611626E6D44F}" destId="{A6349A98-D35D-48B9-98F2-3B7CCF31288E}" srcOrd="0" destOrd="0" parTransId="{B87332FE-4840-45CC-93C4-A20E235A706F}" sibTransId="{89FB0701-F8DA-4131-868C-6464FEB47204}"/>
    <dgm:cxn modelId="{1DE88663-0895-47AA-AAAD-69069D31AAE6}" type="presOf" srcId="{A6349A98-D35D-48B9-98F2-3B7CCF31288E}" destId="{88FE17A0-7407-40BD-A8D7-C5AEA0ADEDEE}" srcOrd="1" destOrd="0" presId="urn:microsoft.com/office/officeart/2005/8/layout/venn1"/>
    <dgm:cxn modelId="{7282F740-2061-4908-B574-2DC41951B169}" type="presOf" srcId="{043CEAE9-83EE-42A7-9CAB-C7F9C889361E}" destId="{6DF06F8B-C3DA-472C-AFA6-FAB45F3F2308}" srcOrd="1" destOrd="0" presId="urn:microsoft.com/office/officeart/2005/8/layout/venn1"/>
    <dgm:cxn modelId="{D4283E27-13E5-465D-B8D5-C75E6DBBAA7A}" srcId="{5D6178BC-3EE7-4B84-B987-611626E6D44F}" destId="{1E869DA9-CCE7-4E5A-8C28-0D030B68DDB5}" srcOrd="2" destOrd="0" parTransId="{2D5A0E9E-7600-4262-916D-41FAC5E4E9C0}" sibTransId="{586E2365-3115-4ED1-9C3F-05F84DC9FFEB}"/>
    <dgm:cxn modelId="{8D3DF194-ACAF-4667-831C-E20E0270E88F}" srcId="{5D6178BC-3EE7-4B84-B987-611626E6D44F}" destId="{043CEAE9-83EE-42A7-9CAB-C7F9C889361E}" srcOrd="1" destOrd="0" parTransId="{813D2CB7-F249-4395-BB25-4B13FF6A470D}" sibTransId="{09B30CD8-56BD-4163-8B40-025F50ACEE2E}"/>
    <dgm:cxn modelId="{3EEF23C2-759A-46D4-8517-22F16CF5E289}" type="presOf" srcId="{1E869DA9-CCE7-4E5A-8C28-0D030B68DDB5}" destId="{DE8B73F8-FB82-48CB-87EE-8EFA6891438A}" srcOrd="1" destOrd="0" presId="urn:microsoft.com/office/officeart/2005/8/layout/venn1"/>
    <dgm:cxn modelId="{B40DB9D9-81DD-4D95-9F34-CA23757E0772}" type="presOf" srcId="{1E869DA9-CCE7-4E5A-8C28-0D030B68DDB5}" destId="{DDCA4352-2909-4C15-B990-07FDE10921A8}" srcOrd="0" destOrd="0" presId="urn:microsoft.com/office/officeart/2005/8/layout/venn1"/>
    <dgm:cxn modelId="{4188F025-A64C-4CFC-870E-FFA5CE2DD315}" type="presOf" srcId="{5D6178BC-3EE7-4B84-B987-611626E6D44F}" destId="{E765AFA2-06BB-417B-8A4C-66331CB4496A}" srcOrd="0" destOrd="0" presId="urn:microsoft.com/office/officeart/2005/8/layout/venn1"/>
    <dgm:cxn modelId="{AB21230F-B649-476F-BAB0-3E8997FC4924}" type="presParOf" srcId="{E765AFA2-06BB-417B-8A4C-66331CB4496A}" destId="{DD6E044C-0F27-475A-B759-4AA728768843}" srcOrd="0" destOrd="0" presId="urn:microsoft.com/office/officeart/2005/8/layout/venn1"/>
    <dgm:cxn modelId="{53515FFF-3CD2-40DC-9303-B14CEBC4116A}" type="presParOf" srcId="{E765AFA2-06BB-417B-8A4C-66331CB4496A}" destId="{88FE17A0-7407-40BD-A8D7-C5AEA0ADEDEE}" srcOrd="1" destOrd="0" presId="urn:microsoft.com/office/officeart/2005/8/layout/venn1"/>
    <dgm:cxn modelId="{3D15481A-3196-4EA2-B28F-744CB018FCA2}" type="presParOf" srcId="{E765AFA2-06BB-417B-8A4C-66331CB4496A}" destId="{91219074-2A6E-4741-95B1-6177858143D0}" srcOrd="2" destOrd="0" presId="urn:microsoft.com/office/officeart/2005/8/layout/venn1"/>
    <dgm:cxn modelId="{0D20C58F-C7FC-49EC-9CD1-C7B2F4D09DD9}" type="presParOf" srcId="{E765AFA2-06BB-417B-8A4C-66331CB4496A}" destId="{6DF06F8B-C3DA-472C-AFA6-FAB45F3F2308}" srcOrd="3" destOrd="0" presId="urn:microsoft.com/office/officeart/2005/8/layout/venn1"/>
    <dgm:cxn modelId="{00FF2D36-E211-4128-A9F8-8803DD10CCC1}" type="presParOf" srcId="{E765AFA2-06BB-417B-8A4C-66331CB4496A}" destId="{DDCA4352-2909-4C15-B990-07FDE10921A8}" srcOrd="4" destOrd="0" presId="urn:microsoft.com/office/officeart/2005/8/layout/venn1"/>
    <dgm:cxn modelId="{E0034E49-62BE-4BED-89E2-6AB72DF67EF9}" type="presParOf" srcId="{E765AFA2-06BB-417B-8A4C-66331CB4496A}" destId="{DE8B73F8-FB82-48CB-87EE-8EFA6891438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178BC-3EE7-4B84-B987-611626E6D44F}" type="doc">
      <dgm:prSet loTypeId="urn:microsoft.com/office/officeart/2005/8/layout/venn1" loCatId="relationship" qsTypeId="urn:microsoft.com/office/officeart/2005/8/quickstyle/3d3" qsCatId="3D" csTypeId="urn:microsoft.com/office/officeart/2005/8/colors/colorful2" csCatId="colorful" phldr="1"/>
      <dgm:spPr/>
    </dgm:pt>
    <dgm:pt modelId="{043CEAE9-83EE-42A7-9CAB-C7F9C889361E}">
      <dgm:prSet phldrT="[Text]"/>
      <dgm:spPr/>
      <dgm:t>
        <a:bodyPr/>
        <a:lstStyle/>
        <a:p>
          <a:pPr algn="ctr"/>
          <a:r>
            <a:rPr lang="ar-JO" altLang="en-US" b="1" i="0" dirty="0" smtClean="0"/>
            <a:t>لغة</a:t>
          </a:r>
        </a:p>
        <a:p>
          <a:pPr algn="ctr"/>
          <a:r>
            <a:rPr lang="ar-JO" altLang="en-US" b="1" i="0" dirty="0" smtClean="0"/>
            <a:t>الغة</a:t>
          </a:r>
          <a:endParaRPr lang="en-US" altLang="en-US" b="1" i="0" dirty="0" smtClean="0"/>
        </a:p>
      </dgm:t>
    </dgm:pt>
    <dgm:pt modelId="{813D2CB7-F249-4395-BB25-4B13FF6A470D}" type="parTrans" cxnId="{8D3DF194-ACAF-4667-831C-E20E0270E88F}">
      <dgm:prSet/>
      <dgm:spPr/>
      <dgm:t>
        <a:bodyPr/>
        <a:lstStyle/>
        <a:p>
          <a:pPr algn="ctr"/>
          <a:endParaRPr lang="en-US"/>
        </a:p>
      </dgm:t>
    </dgm:pt>
    <dgm:pt modelId="{09B30CD8-56BD-4163-8B40-025F50ACEE2E}" type="sibTrans" cxnId="{8D3DF194-ACAF-4667-831C-E20E0270E88F}">
      <dgm:prSet/>
      <dgm:spPr/>
      <dgm:t>
        <a:bodyPr/>
        <a:lstStyle/>
        <a:p>
          <a:pPr algn="ctr"/>
          <a:endParaRPr lang="en-US"/>
        </a:p>
      </dgm:t>
    </dgm:pt>
    <dgm:pt modelId="{1E869DA9-CCE7-4E5A-8C28-0D030B68DDB5}">
      <dgm:prSet phldrT="[Text]"/>
      <dgm:spPr/>
      <dgm:t>
        <a:bodyPr/>
        <a:lstStyle/>
        <a:p>
          <a:pPr algn="ctr"/>
          <a:r>
            <a:rPr lang="ar-JO" b="1" dirty="0" smtClean="0"/>
            <a:t>لعبة</a:t>
          </a:r>
        </a:p>
        <a:p>
          <a:pPr algn="ctr"/>
          <a:r>
            <a:rPr lang="ar-JO" b="1" dirty="0" smtClean="0"/>
            <a:t>العبة</a:t>
          </a:r>
          <a:endParaRPr lang="en-US" b="1" dirty="0"/>
        </a:p>
      </dgm:t>
    </dgm:pt>
    <dgm:pt modelId="{2D5A0E9E-7600-4262-916D-41FAC5E4E9C0}" type="parTrans" cxnId="{D4283E27-13E5-465D-B8D5-C75E6DBBAA7A}">
      <dgm:prSet/>
      <dgm:spPr/>
      <dgm:t>
        <a:bodyPr/>
        <a:lstStyle/>
        <a:p>
          <a:pPr algn="ctr"/>
          <a:endParaRPr lang="en-US"/>
        </a:p>
      </dgm:t>
    </dgm:pt>
    <dgm:pt modelId="{586E2365-3115-4ED1-9C3F-05F84DC9FFEB}" type="sibTrans" cxnId="{D4283E27-13E5-465D-B8D5-C75E6DBBAA7A}">
      <dgm:prSet/>
      <dgm:spPr/>
      <dgm:t>
        <a:bodyPr/>
        <a:lstStyle/>
        <a:p>
          <a:pPr algn="ctr"/>
          <a:endParaRPr lang="en-US"/>
        </a:p>
      </dgm:t>
    </dgm:pt>
    <dgm:pt modelId="{A6349A98-D35D-48B9-98F2-3B7CCF31288E}">
      <dgm:prSet phldrT="[Text]"/>
      <dgm:spPr/>
      <dgm:t>
        <a:bodyPr/>
        <a:lstStyle/>
        <a:p>
          <a:pPr algn="ctr" rtl="1"/>
          <a:r>
            <a:rPr lang="ar-JO" b="1" dirty="0" smtClean="0"/>
            <a:t>ليل</a:t>
          </a:r>
        </a:p>
        <a:p>
          <a:pPr algn="ctr" rtl="1"/>
          <a:r>
            <a:rPr lang="ar-JO" b="1" dirty="0" smtClean="0"/>
            <a:t>اليل</a:t>
          </a:r>
          <a:endParaRPr lang="en-US" b="1" dirty="0"/>
        </a:p>
      </dgm:t>
    </dgm:pt>
    <dgm:pt modelId="{89FB0701-F8DA-4131-868C-6464FEB47204}" type="sibTrans" cxnId="{FD281DEE-95F3-475C-B9F6-06626C9AE808}">
      <dgm:prSet/>
      <dgm:spPr/>
      <dgm:t>
        <a:bodyPr/>
        <a:lstStyle/>
        <a:p>
          <a:pPr algn="ctr"/>
          <a:endParaRPr lang="en-US"/>
        </a:p>
      </dgm:t>
    </dgm:pt>
    <dgm:pt modelId="{B87332FE-4840-45CC-93C4-A20E235A706F}" type="parTrans" cxnId="{FD281DEE-95F3-475C-B9F6-06626C9AE808}">
      <dgm:prSet/>
      <dgm:spPr/>
      <dgm:t>
        <a:bodyPr/>
        <a:lstStyle/>
        <a:p>
          <a:pPr algn="ctr"/>
          <a:endParaRPr lang="en-US"/>
        </a:p>
      </dgm:t>
    </dgm:pt>
    <dgm:pt modelId="{E765AFA2-06BB-417B-8A4C-66331CB4496A}" type="pres">
      <dgm:prSet presAssocID="{5D6178BC-3EE7-4B84-B987-611626E6D44F}" presName="compositeShape" presStyleCnt="0">
        <dgm:presLayoutVars>
          <dgm:chMax val="7"/>
          <dgm:dir/>
          <dgm:resizeHandles val="exact"/>
        </dgm:presLayoutVars>
      </dgm:prSet>
      <dgm:spPr/>
    </dgm:pt>
    <dgm:pt modelId="{DD6E044C-0F27-475A-B759-4AA728768843}" type="pres">
      <dgm:prSet presAssocID="{A6349A98-D35D-48B9-98F2-3B7CCF31288E}" presName="circ1" presStyleLbl="vennNode1" presStyleIdx="0" presStyleCnt="3" custLinFactNeighborX="3677" custLinFactNeighborY="1565"/>
      <dgm:spPr/>
      <dgm:t>
        <a:bodyPr/>
        <a:lstStyle/>
        <a:p>
          <a:endParaRPr lang="en-US"/>
        </a:p>
      </dgm:t>
    </dgm:pt>
    <dgm:pt modelId="{88FE17A0-7407-40BD-A8D7-C5AEA0ADEDEE}" type="pres">
      <dgm:prSet presAssocID="{A6349A98-D35D-48B9-98F2-3B7CCF31288E}" presName="circ1Tx" presStyleLbl="revTx" presStyleIdx="0" presStyleCnt="0">
        <dgm:presLayoutVars>
          <dgm:chMax val="0"/>
          <dgm:chPref val="0"/>
          <dgm:bulletEnabled val="1"/>
        </dgm:presLayoutVars>
      </dgm:prSet>
      <dgm:spPr/>
      <dgm:t>
        <a:bodyPr/>
        <a:lstStyle/>
        <a:p>
          <a:endParaRPr lang="en-US"/>
        </a:p>
      </dgm:t>
    </dgm:pt>
    <dgm:pt modelId="{91219074-2A6E-4741-95B1-6177858143D0}" type="pres">
      <dgm:prSet presAssocID="{043CEAE9-83EE-42A7-9CAB-C7F9C889361E}" presName="circ2" presStyleLbl="vennNode1" presStyleIdx="1" presStyleCnt="3"/>
      <dgm:spPr/>
      <dgm:t>
        <a:bodyPr/>
        <a:lstStyle/>
        <a:p>
          <a:endParaRPr lang="en-US"/>
        </a:p>
      </dgm:t>
    </dgm:pt>
    <dgm:pt modelId="{6DF06F8B-C3DA-472C-AFA6-FAB45F3F2308}" type="pres">
      <dgm:prSet presAssocID="{043CEAE9-83EE-42A7-9CAB-C7F9C889361E}" presName="circ2Tx" presStyleLbl="revTx" presStyleIdx="0" presStyleCnt="0">
        <dgm:presLayoutVars>
          <dgm:chMax val="0"/>
          <dgm:chPref val="0"/>
          <dgm:bulletEnabled val="1"/>
        </dgm:presLayoutVars>
      </dgm:prSet>
      <dgm:spPr/>
      <dgm:t>
        <a:bodyPr/>
        <a:lstStyle/>
        <a:p>
          <a:endParaRPr lang="en-US"/>
        </a:p>
      </dgm:t>
    </dgm:pt>
    <dgm:pt modelId="{DDCA4352-2909-4C15-B990-07FDE10921A8}" type="pres">
      <dgm:prSet presAssocID="{1E869DA9-CCE7-4E5A-8C28-0D030B68DDB5}" presName="circ3" presStyleLbl="vennNode1" presStyleIdx="2" presStyleCnt="3"/>
      <dgm:spPr/>
      <dgm:t>
        <a:bodyPr/>
        <a:lstStyle/>
        <a:p>
          <a:endParaRPr lang="en-US"/>
        </a:p>
      </dgm:t>
    </dgm:pt>
    <dgm:pt modelId="{DE8B73F8-FB82-48CB-87EE-8EFA6891438A}" type="pres">
      <dgm:prSet presAssocID="{1E869DA9-CCE7-4E5A-8C28-0D030B68DDB5}" presName="circ3Tx" presStyleLbl="revTx" presStyleIdx="0" presStyleCnt="0">
        <dgm:presLayoutVars>
          <dgm:chMax val="0"/>
          <dgm:chPref val="0"/>
          <dgm:bulletEnabled val="1"/>
        </dgm:presLayoutVars>
      </dgm:prSet>
      <dgm:spPr/>
      <dgm:t>
        <a:bodyPr/>
        <a:lstStyle/>
        <a:p>
          <a:endParaRPr lang="en-US"/>
        </a:p>
      </dgm:t>
    </dgm:pt>
  </dgm:ptLst>
  <dgm:cxnLst>
    <dgm:cxn modelId="{B7FAFC19-D177-4FA7-A0ED-D41137D1FA9F}" type="presOf" srcId="{A6349A98-D35D-48B9-98F2-3B7CCF31288E}" destId="{88FE17A0-7407-40BD-A8D7-C5AEA0ADEDEE}" srcOrd="1" destOrd="0" presId="urn:microsoft.com/office/officeart/2005/8/layout/venn1"/>
    <dgm:cxn modelId="{C0611467-6247-4B58-A2B6-765B6B29F82C}" type="presOf" srcId="{1E869DA9-CCE7-4E5A-8C28-0D030B68DDB5}" destId="{DE8B73F8-FB82-48CB-87EE-8EFA6891438A}" srcOrd="1" destOrd="0" presId="urn:microsoft.com/office/officeart/2005/8/layout/venn1"/>
    <dgm:cxn modelId="{FD281DEE-95F3-475C-B9F6-06626C9AE808}" srcId="{5D6178BC-3EE7-4B84-B987-611626E6D44F}" destId="{A6349A98-D35D-48B9-98F2-3B7CCF31288E}" srcOrd="0" destOrd="0" parTransId="{B87332FE-4840-45CC-93C4-A20E235A706F}" sibTransId="{89FB0701-F8DA-4131-868C-6464FEB47204}"/>
    <dgm:cxn modelId="{37F8A15E-94E7-4A71-A96F-13932D011EDB}" type="presOf" srcId="{043CEAE9-83EE-42A7-9CAB-C7F9C889361E}" destId="{6DF06F8B-C3DA-472C-AFA6-FAB45F3F2308}" srcOrd="1" destOrd="0" presId="urn:microsoft.com/office/officeart/2005/8/layout/venn1"/>
    <dgm:cxn modelId="{D4283E27-13E5-465D-B8D5-C75E6DBBAA7A}" srcId="{5D6178BC-3EE7-4B84-B987-611626E6D44F}" destId="{1E869DA9-CCE7-4E5A-8C28-0D030B68DDB5}" srcOrd="2" destOrd="0" parTransId="{2D5A0E9E-7600-4262-916D-41FAC5E4E9C0}" sibTransId="{586E2365-3115-4ED1-9C3F-05F84DC9FFEB}"/>
    <dgm:cxn modelId="{8D3DF194-ACAF-4667-831C-E20E0270E88F}" srcId="{5D6178BC-3EE7-4B84-B987-611626E6D44F}" destId="{043CEAE9-83EE-42A7-9CAB-C7F9C889361E}" srcOrd="1" destOrd="0" parTransId="{813D2CB7-F249-4395-BB25-4B13FF6A470D}" sibTransId="{09B30CD8-56BD-4163-8B40-025F50ACEE2E}"/>
    <dgm:cxn modelId="{98ED2F29-97BD-4F16-B004-32A91197D29B}" type="presOf" srcId="{5D6178BC-3EE7-4B84-B987-611626E6D44F}" destId="{E765AFA2-06BB-417B-8A4C-66331CB4496A}" srcOrd="0" destOrd="0" presId="urn:microsoft.com/office/officeart/2005/8/layout/venn1"/>
    <dgm:cxn modelId="{7A2A766D-AAE9-49BA-BD34-E2AE6262EA58}" type="presOf" srcId="{A6349A98-D35D-48B9-98F2-3B7CCF31288E}" destId="{DD6E044C-0F27-475A-B759-4AA728768843}" srcOrd="0" destOrd="0" presId="urn:microsoft.com/office/officeart/2005/8/layout/venn1"/>
    <dgm:cxn modelId="{6DB9C493-84B7-49FF-9A51-1B8545976BAA}" type="presOf" srcId="{043CEAE9-83EE-42A7-9CAB-C7F9C889361E}" destId="{91219074-2A6E-4741-95B1-6177858143D0}" srcOrd="0" destOrd="0" presId="urn:microsoft.com/office/officeart/2005/8/layout/venn1"/>
    <dgm:cxn modelId="{0AAFBF78-BA00-46D7-A817-0DDF07AFF9BD}" type="presOf" srcId="{1E869DA9-CCE7-4E5A-8C28-0D030B68DDB5}" destId="{DDCA4352-2909-4C15-B990-07FDE10921A8}" srcOrd="0" destOrd="0" presId="urn:microsoft.com/office/officeart/2005/8/layout/venn1"/>
    <dgm:cxn modelId="{72F08802-70B1-4861-9DD6-9702C92F32C4}" type="presParOf" srcId="{E765AFA2-06BB-417B-8A4C-66331CB4496A}" destId="{DD6E044C-0F27-475A-B759-4AA728768843}" srcOrd="0" destOrd="0" presId="urn:microsoft.com/office/officeart/2005/8/layout/venn1"/>
    <dgm:cxn modelId="{BEC5DF87-0856-44DF-967B-362371446830}" type="presParOf" srcId="{E765AFA2-06BB-417B-8A4C-66331CB4496A}" destId="{88FE17A0-7407-40BD-A8D7-C5AEA0ADEDEE}" srcOrd="1" destOrd="0" presId="urn:microsoft.com/office/officeart/2005/8/layout/venn1"/>
    <dgm:cxn modelId="{6E4F1AB7-5AC5-4F7C-A223-E838AC02A637}" type="presParOf" srcId="{E765AFA2-06BB-417B-8A4C-66331CB4496A}" destId="{91219074-2A6E-4741-95B1-6177858143D0}" srcOrd="2" destOrd="0" presId="urn:microsoft.com/office/officeart/2005/8/layout/venn1"/>
    <dgm:cxn modelId="{2D823BA0-BFE2-4341-B1D4-D2202B17C643}" type="presParOf" srcId="{E765AFA2-06BB-417B-8A4C-66331CB4496A}" destId="{6DF06F8B-C3DA-472C-AFA6-FAB45F3F2308}" srcOrd="3" destOrd="0" presId="urn:microsoft.com/office/officeart/2005/8/layout/venn1"/>
    <dgm:cxn modelId="{3A52BB1F-28A1-4B47-BEEA-8FCCABD6DE5B}" type="presParOf" srcId="{E765AFA2-06BB-417B-8A4C-66331CB4496A}" destId="{DDCA4352-2909-4C15-B990-07FDE10921A8}" srcOrd="4" destOrd="0" presId="urn:microsoft.com/office/officeart/2005/8/layout/venn1"/>
    <dgm:cxn modelId="{61E096DC-605D-4F4D-AF84-9997EF6A4AFB}" type="presParOf" srcId="{E765AFA2-06BB-417B-8A4C-66331CB4496A}" destId="{DE8B73F8-FB82-48CB-87EE-8EFA6891438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7" tIns="46153" rIns="92307" bIns="46153" numCol="1" anchor="t" anchorCtr="0" compatLnSpc="1">
            <a:prstTxWarp prst="textNoShape">
              <a:avLst/>
            </a:prstTxWarp>
          </a:bodyPr>
          <a:lstStyle>
            <a:lvl1pPr defTabSz="923925">
              <a:defRPr sz="1200"/>
            </a:lvl1pPr>
          </a:lstStyle>
          <a:p>
            <a:pPr>
              <a:defRPr/>
            </a:pPr>
            <a:r>
              <a:rPr lang="en-US" altLang="en-US"/>
              <a:t>8994 Woolf</a:t>
            </a:r>
          </a:p>
        </p:txBody>
      </p:sp>
      <p:sp>
        <p:nvSpPr>
          <p:cNvPr id="190467" name="Rectangle 3"/>
          <p:cNvSpPr>
            <a:spLocks noGrp="1" noChangeArrowheads="1"/>
          </p:cNvSpPr>
          <p:nvPr>
            <p:ph type="dt" sz="quarter" idx="1"/>
          </p:nvPr>
        </p:nvSpPr>
        <p:spPr bwMode="auto">
          <a:xfrm>
            <a:off x="3851275"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7" tIns="46153" rIns="92307" bIns="46153" numCol="1" anchor="t" anchorCtr="0" compatLnSpc="1">
            <a:prstTxWarp prst="textNoShape">
              <a:avLst/>
            </a:prstTxWarp>
          </a:bodyPr>
          <a:lstStyle>
            <a:lvl1pPr algn="r" defTabSz="923925">
              <a:defRPr sz="1200"/>
            </a:lvl1pPr>
          </a:lstStyle>
          <a:p>
            <a:pPr>
              <a:defRPr/>
            </a:pPr>
            <a:fld id="{0342EF01-1327-4CE5-884E-3AECDB66887E}" type="datetime8">
              <a:rPr lang="en-US" altLang="en-US"/>
              <a:pPr>
                <a:defRPr/>
              </a:pPr>
              <a:t>2/18/2018 2:25 PM</a:t>
            </a:fld>
            <a:endParaRPr lang="en-US" altLang="en-US"/>
          </a:p>
        </p:txBody>
      </p:sp>
      <p:sp>
        <p:nvSpPr>
          <p:cNvPr id="190468" name="Rectangle 4"/>
          <p:cNvSpPr>
            <a:spLocks noGrp="1" noChangeArrowheads="1"/>
          </p:cNvSpPr>
          <p:nvPr>
            <p:ph type="ftr" sz="quarter" idx="2"/>
          </p:nvPr>
        </p:nvSpPr>
        <p:spPr bwMode="auto">
          <a:xfrm>
            <a:off x="0" y="9380538"/>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7" tIns="46153" rIns="92307" bIns="46153" numCol="1" anchor="b" anchorCtr="0" compatLnSpc="1">
            <a:prstTxWarp prst="textNoShape">
              <a:avLst/>
            </a:prstTxWarp>
          </a:bodyPr>
          <a:lstStyle>
            <a:lvl1pPr defTabSz="923925">
              <a:defRPr sz="1200"/>
            </a:lvl1pPr>
          </a:lstStyle>
          <a:p>
            <a:pPr>
              <a:defRPr/>
            </a:pPr>
            <a:r>
              <a:rPr lang="en-US" altLang="en-US"/>
              <a:t>FM</a:t>
            </a:r>
          </a:p>
        </p:txBody>
      </p:sp>
      <p:sp>
        <p:nvSpPr>
          <p:cNvPr id="190469" name="Rectangle 5"/>
          <p:cNvSpPr>
            <a:spLocks noGrp="1" noChangeArrowheads="1"/>
          </p:cNvSpPr>
          <p:nvPr>
            <p:ph type="sldNum" sz="quarter" idx="3"/>
          </p:nvPr>
        </p:nvSpPr>
        <p:spPr bwMode="auto">
          <a:xfrm>
            <a:off x="3851275" y="9380538"/>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7" tIns="46153" rIns="92307" bIns="46153" numCol="1" anchor="b" anchorCtr="0" compatLnSpc="1">
            <a:prstTxWarp prst="textNoShape">
              <a:avLst/>
            </a:prstTxWarp>
          </a:bodyPr>
          <a:lstStyle>
            <a:lvl1pPr algn="r" defTabSz="923925">
              <a:defRPr sz="1200">
                <a:cs typeface="Times New Roman" pitchFamily="18" charset="0"/>
              </a:defRPr>
            </a:lvl1pPr>
          </a:lstStyle>
          <a:p>
            <a:pPr>
              <a:defRPr/>
            </a:pPr>
            <a:fld id="{F25BABAF-63E3-400A-BCE8-8D7F50EC557C}" type="slidenum">
              <a:rPr lang="ar-SA" altLang="en-US"/>
              <a:pPr>
                <a:defRPr/>
              </a:pPr>
              <a:t>‹#›</a:t>
            </a:fld>
            <a:endParaRPr lang="en-US" altLang="en-US">
              <a:cs typeface="+mn-cs"/>
            </a:endParaRPr>
          </a:p>
        </p:txBody>
      </p:sp>
    </p:spTree>
    <p:extLst>
      <p:ext uri="{BB962C8B-B14F-4D97-AF65-F5344CB8AC3E}">
        <p14:creationId xmlns:p14="http://schemas.microsoft.com/office/powerpoint/2010/main" val="352714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4098925" y="217488"/>
            <a:ext cx="10144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307" tIns="46153" rIns="92307" bIns="46153" numCol="1" anchor="b" anchorCtr="0" compatLnSpc="1">
            <a:prstTxWarp prst="textNoShape">
              <a:avLst/>
            </a:prstTxWarp>
            <a:spAutoFit/>
          </a:bodyPr>
          <a:lstStyle>
            <a:lvl1pPr algn="r" defTabSz="923925">
              <a:defRPr sz="1200" b="1">
                <a:latin typeface="Arial" charset="0"/>
              </a:defRPr>
            </a:lvl1pPr>
          </a:lstStyle>
          <a:p>
            <a:pPr>
              <a:defRPr/>
            </a:pPr>
            <a:r>
              <a:rPr lang="en-US" altLang="en-US"/>
              <a:t>8994 Woolf</a:t>
            </a:r>
          </a:p>
        </p:txBody>
      </p:sp>
      <p:sp>
        <p:nvSpPr>
          <p:cNvPr id="168963" name="Rectangle 3"/>
          <p:cNvSpPr>
            <a:spLocks noGrp="1" noChangeArrowheads="1"/>
          </p:cNvSpPr>
          <p:nvPr>
            <p:ph type="dt" idx="1"/>
          </p:nvPr>
        </p:nvSpPr>
        <p:spPr bwMode="auto">
          <a:xfrm>
            <a:off x="368300" y="217488"/>
            <a:ext cx="15224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307" tIns="46153" rIns="92307" bIns="46153" numCol="1" anchor="b" anchorCtr="0" compatLnSpc="1">
            <a:prstTxWarp prst="textNoShape">
              <a:avLst/>
            </a:prstTxWarp>
            <a:spAutoFit/>
          </a:bodyPr>
          <a:lstStyle>
            <a:lvl1pPr defTabSz="923925">
              <a:defRPr sz="1200" b="1">
                <a:latin typeface="Arial" charset="0"/>
              </a:defRPr>
            </a:lvl1pPr>
          </a:lstStyle>
          <a:p>
            <a:pPr>
              <a:defRPr/>
            </a:pPr>
            <a:fld id="{DB9AD5A8-2D6F-4A3F-80C5-30B353F9E092}" type="datetime8">
              <a:rPr lang="en-US" altLang="en-US"/>
              <a:pPr>
                <a:defRPr/>
              </a:pPr>
              <a:t>2/18/2018 2:25 PM</a:t>
            </a:fld>
            <a:endParaRPr lang="en-US" altLang="en-US"/>
          </a:p>
        </p:txBody>
      </p:sp>
      <p:sp>
        <p:nvSpPr>
          <p:cNvPr id="72708" name="Rectangle 4"/>
          <p:cNvSpPr>
            <a:spLocks noGrp="1" noRot="1" noChangeAspect="1" noChangeArrowheads="1" noTextEdit="1"/>
          </p:cNvSpPr>
          <p:nvPr>
            <p:ph type="sldImg" idx="2"/>
          </p:nvPr>
        </p:nvSpPr>
        <p:spPr bwMode="auto">
          <a:xfrm>
            <a:off x="11113" y="612775"/>
            <a:ext cx="6772275" cy="50784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8965" name="Rectangle 5"/>
          <p:cNvSpPr>
            <a:spLocks noGrp="1" noChangeArrowheads="1"/>
          </p:cNvSpPr>
          <p:nvPr>
            <p:ph type="body" sz="quarter" idx="3"/>
          </p:nvPr>
        </p:nvSpPr>
        <p:spPr bwMode="auto">
          <a:xfrm>
            <a:off x="306388" y="5819775"/>
            <a:ext cx="6184900" cy="381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7" tIns="46153" rIns="92307" bIns="4615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8966" name="Rectangle 6"/>
          <p:cNvSpPr>
            <a:spLocks noGrp="1" noChangeArrowheads="1"/>
          </p:cNvSpPr>
          <p:nvPr>
            <p:ph type="ftr" sz="quarter" idx="4"/>
          </p:nvPr>
        </p:nvSpPr>
        <p:spPr bwMode="auto">
          <a:xfrm>
            <a:off x="2138363" y="217488"/>
            <a:ext cx="4175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307" tIns="46153" rIns="92307" bIns="46153" numCol="1" anchor="b" anchorCtr="0" compatLnSpc="1">
            <a:prstTxWarp prst="textNoShape">
              <a:avLst/>
            </a:prstTxWarp>
            <a:spAutoFit/>
          </a:bodyPr>
          <a:lstStyle>
            <a:lvl1pPr defTabSz="923925">
              <a:defRPr sz="1200" b="1">
                <a:latin typeface="Arial" charset="0"/>
              </a:defRPr>
            </a:lvl1pPr>
          </a:lstStyle>
          <a:p>
            <a:pPr>
              <a:defRPr/>
            </a:pPr>
            <a:r>
              <a:rPr lang="en-US" altLang="en-US"/>
              <a:t>FM</a:t>
            </a:r>
          </a:p>
        </p:txBody>
      </p:sp>
      <p:sp>
        <p:nvSpPr>
          <p:cNvPr id="168967" name="Rectangle 7"/>
          <p:cNvSpPr>
            <a:spLocks noGrp="1" noChangeArrowheads="1"/>
          </p:cNvSpPr>
          <p:nvPr>
            <p:ph type="sldNum" sz="quarter" idx="5"/>
          </p:nvPr>
        </p:nvSpPr>
        <p:spPr bwMode="auto">
          <a:xfrm>
            <a:off x="6027738" y="217488"/>
            <a:ext cx="381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307" tIns="46153" rIns="92307" bIns="46153" numCol="1" anchor="b" anchorCtr="0" compatLnSpc="1">
            <a:prstTxWarp prst="textNoShape">
              <a:avLst/>
            </a:prstTxWarp>
            <a:spAutoFit/>
          </a:bodyPr>
          <a:lstStyle>
            <a:lvl1pPr algn="r" defTabSz="923925">
              <a:defRPr sz="1200" b="1">
                <a:latin typeface="Arial" charset="0"/>
              </a:defRPr>
            </a:lvl1pPr>
          </a:lstStyle>
          <a:p>
            <a:pPr>
              <a:defRPr/>
            </a:pPr>
            <a:fld id="{0ACAFAF6-335A-40DA-8E61-0112C7FD5CCF}" type="slidenum">
              <a:rPr lang="ar-SA" altLang="en-US"/>
              <a:pPr>
                <a:defRPr/>
              </a:pPr>
              <a:t>‹#›</a:t>
            </a:fld>
            <a:endParaRPr lang="en-US" altLang="en-US"/>
          </a:p>
        </p:txBody>
      </p:sp>
    </p:spTree>
    <p:extLst>
      <p:ext uri="{BB962C8B-B14F-4D97-AF65-F5344CB8AC3E}">
        <p14:creationId xmlns:p14="http://schemas.microsoft.com/office/powerpoint/2010/main" val="14425659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457200" algn="l" rtl="0" eaLnBrk="0" fontAlgn="base" hangingPunct="0">
      <a:spcBef>
        <a:spcPct val="30000"/>
      </a:spcBef>
      <a:spcAft>
        <a:spcPct val="0"/>
      </a:spcAft>
      <a:defRPr sz="1200" b="1" kern="1200">
        <a:solidFill>
          <a:schemeClr val="tx1"/>
        </a:solidFill>
        <a:latin typeface="Arial" charset="0"/>
        <a:ea typeface="+mn-ea"/>
        <a:cs typeface="+mn-cs"/>
      </a:defRPr>
    </a:lvl2pPr>
    <a:lvl3pPr marL="914400" algn="l" rtl="0" eaLnBrk="0" fontAlgn="base" hangingPunct="0">
      <a:spcBef>
        <a:spcPct val="30000"/>
      </a:spcBef>
      <a:spcAft>
        <a:spcPct val="0"/>
      </a:spcAft>
      <a:defRPr sz="1200" b="1" kern="1200">
        <a:solidFill>
          <a:schemeClr val="tx1"/>
        </a:solidFill>
        <a:latin typeface="Arial" charset="0"/>
        <a:ea typeface="+mn-ea"/>
        <a:cs typeface="+mn-cs"/>
      </a:defRPr>
    </a:lvl3pPr>
    <a:lvl4pPr marL="1371600" algn="l" rtl="0" eaLnBrk="0" fontAlgn="base" hangingPunct="0">
      <a:spcBef>
        <a:spcPct val="30000"/>
      </a:spcBef>
      <a:spcAft>
        <a:spcPct val="0"/>
      </a:spcAft>
      <a:defRPr sz="1200" b="1" kern="1200">
        <a:solidFill>
          <a:schemeClr val="tx1"/>
        </a:solidFill>
        <a:latin typeface="Arial" charset="0"/>
        <a:ea typeface="+mn-ea"/>
        <a:cs typeface="+mn-cs"/>
      </a:defRPr>
    </a:lvl4pPr>
    <a:lvl5pPr marL="1828800" algn="l" rtl="0" eaLnBrk="0" fontAlgn="base" hangingPunct="0">
      <a:spcBef>
        <a:spcPct val="3000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Dk Blue Title 3"/>
          <p:cNvPicPr>
            <a:picLocks noChangeAspect="1" noChangeArrowheads="1"/>
          </p:cNvPicPr>
          <p:nvPr userDrawn="1"/>
        </p:nvPicPr>
        <p:blipFill>
          <a:blip r:embed="rId2">
            <a:lum bright="-12000"/>
            <a:extLst>
              <a:ext uri="{28A0092B-C50C-407E-A947-70E740481C1C}">
                <a14:useLocalDpi xmlns:a14="http://schemas.microsoft.com/office/drawing/2010/main" val="0"/>
              </a:ext>
            </a:extLst>
          </a:blip>
          <a:srcRect l="67101" r="7396"/>
          <a:stretch>
            <a:fillRect/>
          </a:stretch>
        </p:blipFill>
        <p:spPr bwMode="invGray">
          <a:xfrm>
            <a:off x="6127750" y="0"/>
            <a:ext cx="2332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Dk Blue Titl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7"/>
          <p:cNvGrpSpPr>
            <a:grpSpLocks/>
          </p:cNvGrpSpPr>
          <p:nvPr userDrawn="1"/>
        </p:nvGrpSpPr>
        <p:grpSpPr bwMode="auto">
          <a:xfrm>
            <a:off x="101600" y="674688"/>
            <a:ext cx="8280400" cy="1255712"/>
            <a:chOff x="64" y="905"/>
            <a:chExt cx="5216" cy="791"/>
          </a:xfrm>
        </p:grpSpPr>
        <p:sp>
          <p:nvSpPr>
            <p:cNvPr id="7" name="Freeform 15"/>
            <p:cNvSpPr>
              <a:spLocks/>
            </p:cNvSpPr>
            <p:nvPr userDrawn="1"/>
          </p:nvSpPr>
          <p:spPr bwMode="invGray">
            <a:xfrm rot="-507431">
              <a:off x="1158" y="905"/>
              <a:ext cx="4122" cy="719"/>
            </a:xfrm>
            <a:custGeom>
              <a:avLst/>
              <a:gdLst>
                <a:gd name="T0" fmla="*/ 0 w 4122"/>
                <a:gd name="T1" fmla="*/ 2875 h 630"/>
                <a:gd name="T2" fmla="*/ 3544 w 4122"/>
                <a:gd name="T3" fmla="*/ 4880 h 630"/>
                <a:gd name="T4" fmla="*/ 3680 w 4122"/>
                <a:gd name="T5" fmla="*/ 8853 h 630"/>
                <a:gd name="T6" fmla="*/ 3616 w 4122"/>
                <a:gd name="T7" fmla="*/ 8780 h 630"/>
                <a:gd name="T8" fmla="*/ 3534 w 4122"/>
                <a:gd name="T9" fmla="*/ 5176 h 630"/>
                <a:gd name="T10" fmla="*/ 17 w 4122"/>
                <a:gd name="T11" fmla="*/ 3258 h 630"/>
                <a:gd name="T12" fmla="*/ 0 w 4122"/>
                <a:gd name="T13" fmla="*/ 2875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gradFill rotWithShape="0">
              <a:gsLst>
                <a:gs pos="0">
                  <a:srgbClr val="9900CC"/>
                </a:gs>
                <a:gs pos="100000">
                  <a:srgbClr val="47005E"/>
                </a:gs>
              </a:gsLst>
              <a:lin ang="0" scaled="1"/>
            </a:gradFill>
            <a:ln>
              <a:noFill/>
            </a:ln>
            <a:effectLst/>
            <a:extLst>
              <a:ext uri="{91240B29-F687-4F45-9708-019B960494DF}">
                <a14:hiddenLine xmlns:a14="http://schemas.microsoft.com/office/drawing/2010/main" w="9525">
                  <a:solidFill>
                    <a:srgbClr val="66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16"/>
            <p:cNvSpPr>
              <a:spLocks/>
            </p:cNvSpPr>
            <p:nvPr userDrawn="1"/>
          </p:nvSpPr>
          <p:spPr bwMode="invGray">
            <a:xfrm rot="-437045">
              <a:off x="64" y="1500"/>
              <a:ext cx="1204" cy="196"/>
            </a:xfrm>
            <a:custGeom>
              <a:avLst/>
              <a:gdLst>
                <a:gd name="T0" fmla="*/ 13785 w 1059"/>
                <a:gd name="T1" fmla="*/ 0 h 172"/>
                <a:gd name="T2" fmla="*/ 1919 w 1059"/>
                <a:gd name="T3" fmla="*/ 1965 h 172"/>
                <a:gd name="T4" fmla="*/ 2311 w 1059"/>
                <a:gd name="T5" fmla="*/ 2325 h 172"/>
                <a:gd name="T6" fmla="*/ 13785 w 1059"/>
                <a:gd name="T7" fmla="*/ 322 h 172"/>
                <a:gd name="T8" fmla="*/ 13785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rgbClr val="000099"/>
                </a:gs>
                <a:gs pos="100000">
                  <a:srgbClr val="9900CC"/>
                </a:gs>
              </a:gsLst>
              <a:lin ang="18900000" scaled="1"/>
            </a:gradFill>
            <a:ln>
              <a:noFill/>
            </a:ln>
            <a:effectLst/>
            <a:extLst>
              <a:ext uri="{91240B29-F687-4F45-9708-019B960494DF}">
                <a14:hiddenLine xmlns:a14="http://schemas.microsoft.com/office/drawing/2010/main" w="9525" cap="flat" cmpd="sng">
                  <a:solidFill>
                    <a:srgbClr val="6600C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1491" name="Rectangle 3"/>
          <p:cNvSpPr>
            <a:spLocks noGrp="1" noChangeArrowheads="1"/>
          </p:cNvSpPr>
          <p:nvPr>
            <p:ph type="subTitle" idx="1"/>
          </p:nvPr>
        </p:nvSpPr>
        <p:spPr>
          <a:xfrm>
            <a:off x="685800" y="3886200"/>
            <a:ext cx="6494463" cy="579438"/>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0"/>
          <a:lstStyle>
            <a:lvl1pPr>
              <a:defRPr sz="3200" i="0">
                <a:solidFill>
                  <a:schemeClr val="tx1"/>
                </a:solidFill>
                <a:effectLst>
                  <a:outerShdw blurRad="38100" dist="38100" dir="2700000" algn="tl">
                    <a:srgbClr val="000000"/>
                  </a:outerShdw>
                </a:effectLst>
              </a:defRPr>
            </a:lvl1pPr>
          </a:lstStyle>
          <a:p>
            <a:pPr lvl="0"/>
            <a:r>
              <a:rPr lang="en-US" altLang="en-US" noProof="0" smtClean="0"/>
              <a:t>Click to edit Master subtitle style</a:t>
            </a:r>
          </a:p>
        </p:txBody>
      </p:sp>
      <p:sp>
        <p:nvSpPr>
          <p:cNvPr id="191490" name="Rectangle 2"/>
          <p:cNvSpPr>
            <a:spLocks noGrp="1" noChangeArrowheads="1"/>
          </p:cNvSpPr>
          <p:nvPr>
            <p:ph type="ctrTitle"/>
          </p:nvPr>
        </p:nvSpPr>
        <p:spPr>
          <a:xfrm>
            <a:off x="685800" y="1371600"/>
            <a:ext cx="7239000" cy="1098550"/>
          </a:xfrm>
        </p:spPr>
        <p:txBody>
          <a:bodyPr anchor="t"/>
          <a:lstStyle>
            <a:lvl1pPr>
              <a:defRPr sz="6600"/>
            </a:lvl1pPr>
          </a:lstStyle>
          <a:p>
            <a:pPr lvl="0"/>
            <a:r>
              <a:rPr lang="en-US" altLang="en-US" noProof="0" smtClean="0"/>
              <a:t>Overview</a:t>
            </a:r>
          </a:p>
        </p:txBody>
      </p:sp>
    </p:spTree>
    <p:extLst>
      <p:ext uri="{BB962C8B-B14F-4D97-AF65-F5344CB8AC3E}">
        <p14:creationId xmlns:p14="http://schemas.microsoft.com/office/powerpoint/2010/main" val="912894030"/>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2122457"/>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822325"/>
            <a:ext cx="1981200" cy="352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822325"/>
            <a:ext cx="5791200" cy="352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52426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2188" y="822325"/>
            <a:ext cx="7923212"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73238"/>
            <a:ext cx="3886200" cy="2570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3238"/>
            <a:ext cx="3886200" cy="2570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802406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822325"/>
            <a:ext cx="7924800" cy="3521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1859038"/>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2188" y="822325"/>
            <a:ext cx="7923212"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73238"/>
            <a:ext cx="3886200" cy="2570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029200" y="1773238"/>
            <a:ext cx="3886200" cy="2570162"/>
          </a:xfrm>
        </p:spPr>
        <p:txBody>
          <a:bodyPr/>
          <a:lstStyle/>
          <a:p>
            <a:pPr lvl="0"/>
            <a:endParaRPr lang="en-US" noProof="0" smtClean="0"/>
          </a:p>
        </p:txBody>
      </p:sp>
    </p:spTree>
    <p:extLst>
      <p:ext uri="{BB962C8B-B14F-4D97-AF65-F5344CB8AC3E}">
        <p14:creationId xmlns:p14="http://schemas.microsoft.com/office/powerpoint/2010/main" val="204943539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257648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787122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773238"/>
            <a:ext cx="3886200" cy="2570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3238"/>
            <a:ext cx="3886200" cy="2570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564772"/>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4432133"/>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6709775"/>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797235"/>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936632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6421783"/>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Dk Blue Slide 3"/>
          <p:cNvPicPr>
            <a:picLocks noChangeAspect="1" noChangeArrowheads="1"/>
          </p:cNvPicPr>
          <p:nvPr userDrawn="1"/>
        </p:nvPicPr>
        <p:blipFill>
          <a:blip r:embed="rId16">
            <a:extLst>
              <a:ext uri="{28A0092B-C50C-407E-A947-70E740481C1C}">
                <a14:useLocalDpi xmlns:a14="http://schemas.microsoft.com/office/drawing/2010/main" val="0"/>
              </a:ext>
            </a:extLst>
          </a:blip>
          <a:srcRect r="89844"/>
          <a:stretch>
            <a:fillRect/>
          </a:stretch>
        </p:blipFill>
        <p:spPr bwMode="invGray">
          <a:xfrm>
            <a:off x="0" y="0"/>
            <a:ext cx="928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7" descr="Dk Blue Slid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990600" y="1773238"/>
            <a:ext cx="7924800" cy="25701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Text Header</a:t>
            </a:r>
          </a:p>
          <a:p>
            <a:pPr lvl="1"/>
            <a:r>
              <a:rPr lang="en-US" altLang="en-US" smtClean="0"/>
              <a:t>First level bullet</a:t>
            </a:r>
          </a:p>
          <a:p>
            <a:pPr lvl="2"/>
            <a:r>
              <a:rPr lang="en-US" altLang="en-US" smtClean="0"/>
              <a:t>Second level</a:t>
            </a:r>
          </a:p>
          <a:p>
            <a:pPr lvl="3"/>
            <a:r>
              <a:rPr lang="en-US" altLang="en-US" smtClean="0"/>
              <a:t>Third level</a:t>
            </a:r>
          </a:p>
          <a:p>
            <a:pPr lvl="4"/>
            <a:r>
              <a:rPr lang="en-US" altLang="en-US" smtClean="0"/>
              <a:t>Fifth level</a:t>
            </a:r>
          </a:p>
        </p:txBody>
      </p:sp>
      <p:grpSp>
        <p:nvGrpSpPr>
          <p:cNvPr id="1029" name="Group 24"/>
          <p:cNvGrpSpPr>
            <a:grpSpLocks/>
          </p:cNvGrpSpPr>
          <p:nvPr userDrawn="1"/>
        </p:nvGrpSpPr>
        <p:grpSpPr bwMode="auto">
          <a:xfrm>
            <a:off x="25400" y="-36513"/>
            <a:ext cx="8280400" cy="1255713"/>
            <a:chOff x="64" y="905"/>
            <a:chExt cx="5216" cy="791"/>
          </a:xfrm>
        </p:grpSpPr>
        <p:sp>
          <p:nvSpPr>
            <p:cNvPr id="1031" name="Freeform 22"/>
            <p:cNvSpPr>
              <a:spLocks/>
            </p:cNvSpPr>
            <p:nvPr userDrawn="1"/>
          </p:nvSpPr>
          <p:spPr bwMode="invGray">
            <a:xfrm rot="-507431">
              <a:off x="1158" y="905"/>
              <a:ext cx="4122" cy="719"/>
            </a:xfrm>
            <a:custGeom>
              <a:avLst/>
              <a:gdLst>
                <a:gd name="T0" fmla="*/ 0 w 4122"/>
                <a:gd name="T1" fmla="*/ 2875 h 630"/>
                <a:gd name="T2" fmla="*/ 3544 w 4122"/>
                <a:gd name="T3" fmla="*/ 4880 h 630"/>
                <a:gd name="T4" fmla="*/ 3680 w 4122"/>
                <a:gd name="T5" fmla="*/ 8853 h 630"/>
                <a:gd name="T6" fmla="*/ 3616 w 4122"/>
                <a:gd name="T7" fmla="*/ 8780 h 630"/>
                <a:gd name="T8" fmla="*/ 3534 w 4122"/>
                <a:gd name="T9" fmla="*/ 5176 h 630"/>
                <a:gd name="T10" fmla="*/ 17 w 4122"/>
                <a:gd name="T11" fmla="*/ 3258 h 630"/>
                <a:gd name="T12" fmla="*/ 0 w 4122"/>
                <a:gd name="T13" fmla="*/ 2875 h 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gradFill rotWithShape="0">
              <a:gsLst>
                <a:gs pos="0">
                  <a:srgbClr val="9900CC"/>
                </a:gs>
                <a:gs pos="100000">
                  <a:schemeClr val="bg1"/>
                </a:gs>
              </a:gsLst>
              <a:lin ang="0" scaled="1"/>
            </a:gradFill>
            <a:ln>
              <a:noFill/>
            </a:ln>
            <a:effectLst/>
            <a:extLst>
              <a:ext uri="{91240B29-F687-4F45-9708-019B960494DF}">
                <a14:hiddenLine xmlns:a14="http://schemas.microsoft.com/office/drawing/2010/main" w="9525">
                  <a:solidFill>
                    <a:srgbClr val="66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Freeform 23"/>
            <p:cNvSpPr>
              <a:spLocks/>
            </p:cNvSpPr>
            <p:nvPr userDrawn="1"/>
          </p:nvSpPr>
          <p:spPr bwMode="invGray">
            <a:xfrm rot="-437045">
              <a:off x="64" y="1500"/>
              <a:ext cx="1204" cy="196"/>
            </a:xfrm>
            <a:custGeom>
              <a:avLst/>
              <a:gdLst>
                <a:gd name="T0" fmla="*/ 13785 w 1059"/>
                <a:gd name="T1" fmla="*/ 0 h 172"/>
                <a:gd name="T2" fmla="*/ 1919 w 1059"/>
                <a:gd name="T3" fmla="*/ 1965 h 172"/>
                <a:gd name="T4" fmla="*/ 2311 w 1059"/>
                <a:gd name="T5" fmla="*/ 2325 h 172"/>
                <a:gd name="T6" fmla="*/ 13785 w 1059"/>
                <a:gd name="T7" fmla="*/ 322 h 172"/>
                <a:gd name="T8" fmla="*/ 13785 w 1059"/>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rgbClr val="47005E"/>
                </a:gs>
                <a:gs pos="100000">
                  <a:srgbClr val="9900CC"/>
                </a:gs>
              </a:gsLst>
              <a:lin ang="18900000" scaled="1"/>
            </a:gradFill>
            <a:ln>
              <a:noFill/>
            </a:ln>
            <a:effectLst/>
            <a:extLst>
              <a:ext uri="{91240B29-F687-4F45-9708-019B960494DF}">
                <a14:hiddenLine xmlns:a14="http://schemas.microsoft.com/office/drawing/2010/main" w="9525" cap="flat" cmpd="sng">
                  <a:solidFill>
                    <a:srgbClr val="6600CC"/>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0" name="Rectangle 2"/>
          <p:cNvSpPr>
            <a:spLocks noGrp="1" noChangeArrowheads="1"/>
          </p:cNvSpPr>
          <p:nvPr>
            <p:ph type="title"/>
          </p:nvPr>
        </p:nvSpPr>
        <p:spPr bwMode="auto">
          <a:xfrm>
            <a:off x="992188" y="822325"/>
            <a:ext cx="7923212"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smtClean="0"/>
              <a:t>Click to edit Master title</a:t>
            </a:r>
          </a:p>
        </p:txBody>
      </p:sp>
    </p:spTree>
  </p:cSld>
  <p:clrMap bg1="dk2" tx1="lt1" bg2="dk1" tx2="lt2" accent1="accent1" accent2="accent2" accent3="accent3" accent4="accent4" accent5="accent5" accent6="accent6" hlink="hlink" folHlink="folHlink"/>
  <p:sldLayoutIdLst>
    <p:sldLayoutId id="2147483962"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Lst>
  <p:transition spd="med">
    <p:random/>
  </p:transition>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Tahoma" pitchFamily="34" charset="0"/>
        </a:defRPr>
      </a:lvl2pPr>
      <a:lvl3pPr algn="l" rtl="0" eaLnBrk="0" fontAlgn="base" hangingPunct="0">
        <a:spcBef>
          <a:spcPct val="0"/>
        </a:spcBef>
        <a:spcAft>
          <a:spcPct val="0"/>
        </a:spcAft>
        <a:defRPr sz="4000" b="1">
          <a:solidFill>
            <a:schemeClr val="tx2"/>
          </a:solidFill>
          <a:latin typeface="Tahoma" pitchFamily="34" charset="0"/>
        </a:defRPr>
      </a:lvl3pPr>
      <a:lvl4pPr algn="l" rtl="0" eaLnBrk="0" fontAlgn="base" hangingPunct="0">
        <a:spcBef>
          <a:spcPct val="0"/>
        </a:spcBef>
        <a:spcAft>
          <a:spcPct val="0"/>
        </a:spcAft>
        <a:defRPr sz="4000" b="1">
          <a:solidFill>
            <a:schemeClr val="tx2"/>
          </a:solidFill>
          <a:latin typeface="Tahoma" pitchFamily="34" charset="0"/>
        </a:defRPr>
      </a:lvl4pPr>
      <a:lvl5pPr algn="l" rtl="0" eaLnBrk="0" fontAlgn="base" hangingPunct="0">
        <a:spcBef>
          <a:spcPct val="0"/>
        </a:spcBef>
        <a:spcAft>
          <a:spcPct val="0"/>
        </a:spcAft>
        <a:defRPr sz="4000" b="1">
          <a:solidFill>
            <a:schemeClr val="tx2"/>
          </a:solidFill>
          <a:latin typeface="Tahoma" pitchFamily="34" charset="0"/>
        </a:defRPr>
      </a:lvl5pPr>
      <a:lvl6pPr marL="457200" algn="l" rtl="0" eaLnBrk="0" fontAlgn="base" hangingPunct="0">
        <a:spcBef>
          <a:spcPct val="0"/>
        </a:spcBef>
        <a:spcAft>
          <a:spcPct val="0"/>
        </a:spcAft>
        <a:defRPr sz="4000" b="1">
          <a:solidFill>
            <a:schemeClr val="tx2"/>
          </a:solidFill>
          <a:latin typeface="Tahoma" pitchFamily="34" charset="0"/>
        </a:defRPr>
      </a:lvl6pPr>
      <a:lvl7pPr marL="914400" algn="l" rtl="0" eaLnBrk="0" fontAlgn="base" hangingPunct="0">
        <a:spcBef>
          <a:spcPct val="0"/>
        </a:spcBef>
        <a:spcAft>
          <a:spcPct val="0"/>
        </a:spcAft>
        <a:defRPr sz="4000" b="1">
          <a:solidFill>
            <a:schemeClr val="tx2"/>
          </a:solidFill>
          <a:latin typeface="Tahoma" pitchFamily="34" charset="0"/>
        </a:defRPr>
      </a:lvl7pPr>
      <a:lvl8pPr marL="1371600" algn="l" rtl="0" eaLnBrk="0" fontAlgn="base" hangingPunct="0">
        <a:spcBef>
          <a:spcPct val="0"/>
        </a:spcBef>
        <a:spcAft>
          <a:spcPct val="0"/>
        </a:spcAft>
        <a:defRPr sz="4000" b="1">
          <a:solidFill>
            <a:schemeClr val="tx2"/>
          </a:solidFill>
          <a:latin typeface="Tahoma" pitchFamily="34" charset="0"/>
        </a:defRPr>
      </a:lvl8pPr>
      <a:lvl9pPr marL="1828800" algn="l" rtl="0" eaLnBrk="0" fontAlgn="base" hangingPunct="0">
        <a:spcBef>
          <a:spcPct val="0"/>
        </a:spcBef>
        <a:spcAft>
          <a:spcPct val="0"/>
        </a:spcAft>
        <a:defRPr sz="4000" b="1">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defRPr sz="2800" b="1" i="1">
          <a:solidFill>
            <a:srgbClr val="FFFF66"/>
          </a:solidFill>
          <a:latin typeface="+mn-lt"/>
          <a:ea typeface="+mn-ea"/>
          <a:cs typeface="+mn-cs"/>
        </a:defRPr>
      </a:lvl1pPr>
      <a:lvl2pPr marL="690563" indent="-344488" algn="l" rtl="0" eaLnBrk="0" fontAlgn="base" hangingPunct="0">
        <a:spcBef>
          <a:spcPct val="20000"/>
        </a:spcBef>
        <a:spcAft>
          <a:spcPct val="0"/>
        </a:spcAft>
        <a:buClr>
          <a:schemeClr val="tx2"/>
        </a:buClr>
        <a:buSzPct val="75000"/>
        <a:buFont typeface="Wingdings" pitchFamily="2" charset="2"/>
        <a:buChar char="n"/>
        <a:defRPr sz="2800" b="1">
          <a:solidFill>
            <a:schemeClr val="tx1"/>
          </a:solidFill>
          <a:latin typeface="+mn-lt"/>
        </a:defRPr>
      </a:lvl2pPr>
      <a:lvl3pPr marL="1309688" indent="-277813" algn="l" rtl="0" eaLnBrk="0" fontAlgn="base" hangingPunct="0">
        <a:spcBef>
          <a:spcPct val="20000"/>
        </a:spcBef>
        <a:spcAft>
          <a:spcPct val="0"/>
        </a:spcAft>
        <a:buClr>
          <a:schemeClr val="tx2"/>
        </a:buClr>
        <a:buSzPct val="65000"/>
        <a:buFont typeface="Wingdings" pitchFamily="2" charset="2"/>
        <a:buChar char="l"/>
        <a:defRPr sz="2800" b="1">
          <a:solidFill>
            <a:schemeClr val="tx1"/>
          </a:solidFill>
          <a:latin typeface="+mn-lt"/>
        </a:defRPr>
      </a:lvl3pPr>
      <a:lvl4pPr marL="1892300" indent="-293688" algn="l" rtl="0" eaLnBrk="0" fontAlgn="base" hangingPunct="0">
        <a:spcBef>
          <a:spcPct val="20000"/>
        </a:spcBef>
        <a:spcAft>
          <a:spcPct val="0"/>
        </a:spcAft>
        <a:buClr>
          <a:schemeClr val="tx1"/>
        </a:buClr>
        <a:buChar char="–"/>
        <a:defRPr sz="2800" b="1">
          <a:solidFill>
            <a:schemeClr val="tx1"/>
          </a:solidFill>
          <a:latin typeface="+mn-lt"/>
        </a:defRPr>
      </a:lvl4pPr>
      <a:lvl5pPr marL="2513013" indent="-280988" algn="l" rtl="0" eaLnBrk="0" fontAlgn="base" hangingPunct="0">
        <a:spcBef>
          <a:spcPct val="20000"/>
        </a:spcBef>
        <a:spcAft>
          <a:spcPct val="0"/>
        </a:spcAft>
        <a:buClr>
          <a:schemeClr val="tx1"/>
        </a:buClr>
        <a:buChar char="»"/>
        <a:defRPr sz="2800" b="1">
          <a:solidFill>
            <a:schemeClr val="tx1"/>
          </a:solidFill>
          <a:latin typeface="+mn-lt"/>
        </a:defRPr>
      </a:lvl5pPr>
      <a:lvl6pPr marL="2970213" indent="-280988" algn="l" rtl="0" eaLnBrk="0" fontAlgn="base" hangingPunct="0">
        <a:spcBef>
          <a:spcPct val="20000"/>
        </a:spcBef>
        <a:spcAft>
          <a:spcPct val="0"/>
        </a:spcAft>
        <a:buClr>
          <a:schemeClr val="tx1"/>
        </a:buClr>
        <a:buChar char="»"/>
        <a:defRPr sz="2800" b="1">
          <a:solidFill>
            <a:schemeClr val="tx1"/>
          </a:solidFill>
          <a:latin typeface="+mn-lt"/>
        </a:defRPr>
      </a:lvl6pPr>
      <a:lvl7pPr marL="3427413" indent="-280988" algn="l" rtl="0" eaLnBrk="0" fontAlgn="base" hangingPunct="0">
        <a:spcBef>
          <a:spcPct val="20000"/>
        </a:spcBef>
        <a:spcAft>
          <a:spcPct val="0"/>
        </a:spcAft>
        <a:buClr>
          <a:schemeClr val="tx1"/>
        </a:buClr>
        <a:buChar char="»"/>
        <a:defRPr sz="2800" b="1">
          <a:solidFill>
            <a:schemeClr val="tx1"/>
          </a:solidFill>
          <a:latin typeface="+mn-lt"/>
        </a:defRPr>
      </a:lvl7pPr>
      <a:lvl8pPr marL="3884613" indent="-280988" algn="l" rtl="0" eaLnBrk="0" fontAlgn="base" hangingPunct="0">
        <a:spcBef>
          <a:spcPct val="20000"/>
        </a:spcBef>
        <a:spcAft>
          <a:spcPct val="0"/>
        </a:spcAft>
        <a:buClr>
          <a:schemeClr val="tx1"/>
        </a:buClr>
        <a:buChar char="»"/>
        <a:defRPr sz="2800" b="1">
          <a:solidFill>
            <a:schemeClr val="tx1"/>
          </a:solidFill>
          <a:latin typeface="+mn-lt"/>
        </a:defRPr>
      </a:lvl8pPr>
      <a:lvl9pPr marL="4341813" indent="-280988" algn="l" rtl="0" eaLnBrk="0" fontAlgn="base" hangingPunct="0">
        <a:spcBef>
          <a:spcPct val="20000"/>
        </a:spcBef>
        <a:spcAft>
          <a:spcPct val="0"/>
        </a:spcAft>
        <a:buClr>
          <a:schemeClr val="tx1"/>
        </a:buClr>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file:///C:\Users\user\Desktop\&#1605;&#1593;&#1583;&#1604;%20&#1605;&#1583;&#1605;&#1580;\&#1601;&#1610;&#1583;&#1610;&#1608;%20&#1575;&#1604;&#1605;&#1583;&#1605;&#1580;\&#1575;&#1604;&#1593;&#1583;%20&#1575;&#1604;&#1578;&#1606;&#1575;&#1586;&#1604;&#1610;.mp4"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file:///C:\Users\user\Desktop\&#1605;&#1593;&#1583;&#1604;%20&#1605;&#1583;&#1605;&#1580;\&#1601;&#1610;&#1583;&#1610;&#1608;%20&#1575;&#1604;&#1605;&#1583;&#1605;&#1580;\&#1575;&#1604;&#1593;&#1583;%20&#1575;&#1604;&#1578;&#1606;&#1575;&#1586;&#1604;&#1610;.mp4"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Users\user\Desktop\&#1605;&#1593;&#1583;&#1604;%20&#1605;&#1583;&#1605;&#1580;\&#1601;&#1610;&#1583;&#1610;&#1608;%20&#1575;&#1604;&#1605;&#1583;&#1605;&#1580;\&#1582;&#1591;&#1575;&#1576;%20&#1580;&#1604;&#1575;&#1604;&#1577;%20&#1575;&#1604;&#1605;&#1604;&#1603;%20&#1581;&#1608;&#1604;%20&#1581;&#1602;&#1610;&#1602;&#1577;%20&#1575;&#1604;&#1605;&#1587;&#1604;&#1605;.mp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fairuz.lastown.com/lyrics/%D8%A7%D9%84%D9%82%D8%AF%D8%B3%20%D9%81%D9%8A%20%D8%A7%D9%84%D8%A8%D8%A7%D9%84/%D8%B2%D9%87%D8%B1%D8%A9%20%D8%A7%D9%84%D9%85%D8%AF%D8%A7%D8%A6%D9%86.html" TargetMode="External"/><Relationship Id="rId2" Type="http://schemas.openxmlformats.org/officeDocument/2006/relationships/slideLayout" Target="../slideLayouts/slideLayout7.xml"/><Relationship Id="rId1" Type="http://schemas.openxmlformats.org/officeDocument/2006/relationships/video" Target="file:///C:\Users\user\Desktop\&#1605;&#1593;&#1583;&#1604;%20&#1605;&#1583;&#1605;&#1580;\&#1601;&#1610;&#1583;&#1610;&#1608;%20&#1575;&#1604;&#1605;&#1583;&#1605;&#1580;\&#1586;&#1607;&#1585;&#1577;%20&#1575;&#1604;&#1605;&#1583;&#1575;&#1574;&#1606;.mp4" TargetMode="External"/><Relationship Id="rId5" Type="http://schemas.openxmlformats.org/officeDocument/2006/relationships/image" Target="../media/image21.png"/><Relationship Id="rId4" Type="http://schemas.openxmlformats.org/officeDocument/2006/relationships/hyperlink" Target="http://fairuz.lastown.com/lyrics/people/%D8%A7%D9%84%D8%A3%D8%AE%D9%88%D9%8A%D9%86%20%D8%A7%D9%84%D8%B1%D8%AD%D8%A8%D8%A7%D9%86%D9%8A.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7019925" y="476250"/>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ar-JO"/>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2123728" cy="1718891"/>
          </a:xfrm>
          <a:prstGeom prst="rect">
            <a:avLst/>
          </a:prstGeom>
          <a:ln>
            <a:noFill/>
          </a:ln>
          <a:effectLst>
            <a:softEdge rad="112500"/>
          </a:effectLst>
          <a:extLst/>
        </p:spPr>
      </p:pic>
      <p:sp>
        <p:nvSpPr>
          <p:cNvPr id="3076" name="TextBox 7"/>
          <p:cNvSpPr txBox="1">
            <a:spLocks noChangeArrowheads="1"/>
          </p:cNvSpPr>
          <p:nvPr/>
        </p:nvSpPr>
        <p:spPr bwMode="auto">
          <a:xfrm>
            <a:off x="28575" y="6308725"/>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rtl="1"/>
            <a:r>
              <a:rPr lang="ar-JO" altLang="ar-JO" sz="2400" b="1">
                <a:solidFill>
                  <a:schemeClr val="bg2"/>
                </a:solidFill>
              </a:rPr>
              <a:t>د. ابتسام حسين جميل</a:t>
            </a:r>
          </a:p>
        </p:txBody>
      </p:sp>
      <p:cxnSp>
        <p:nvCxnSpPr>
          <p:cNvPr id="10" name="Straight Connector 9"/>
          <p:cNvCxnSpPr/>
          <p:nvPr/>
        </p:nvCxnSpPr>
        <p:spPr>
          <a:xfrm flipH="1">
            <a:off x="0" y="858838"/>
            <a:ext cx="6132513" cy="66675"/>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3078" name="Rectangle 1"/>
          <p:cNvSpPr>
            <a:spLocks noChangeArrowheads="1"/>
          </p:cNvSpPr>
          <p:nvPr/>
        </p:nvSpPr>
        <p:spPr bwMode="auto">
          <a:xfrm>
            <a:off x="0" y="5408613"/>
            <a:ext cx="9144000" cy="14493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ltLang="en-US" b="1"/>
          </a:p>
        </p:txBody>
      </p:sp>
      <p:pic>
        <p:nvPicPr>
          <p:cNvPr id="3079" name="Content Placeholder 3"/>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504113" y="5464175"/>
            <a:ext cx="1606550" cy="139382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143000" y="179388"/>
            <a:ext cx="4659313" cy="708025"/>
          </a:xfrm>
          <a:prstGeom prst="rect">
            <a:avLst/>
          </a:prstGeom>
        </p:spPr>
        <p:txBody>
          <a:bodyPr>
            <a:spAutoFit/>
          </a:bodyPr>
          <a:lstStyle/>
          <a:p>
            <a:pPr algn="ctr">
              <a:defRPr/>
            </a:pPr>
            <a:r>
              <a:rPr lang="ar-JO" sz="4000" b="1" dirty="0">
                <a:solidFill>
                  <a:schemeClr val="accent4"/>
                </a:solidFill>
                <a:latin typeface="Simplified Arabic" panose="02020603050405020304" pitchFamily="18" charset="-78"/>
                <a:cs typeface="Simplified Arabic" panose="02020603050405020304" pitchFamily="18" charset="-78"/>
              </a:rPr>
              <a:t>مهارات اللغة العربية</a:t>
            </a:r>
            <a:endParaRPr lang="ar-JO" sz="4000" dirty="0">
              <a:solidFill>
                <a:schemeClr val="accent4"/>
              </a:solidFill>
            </a:endParaRPr>
          </a:p>
        </p:txBody>
      </p:sp>
      <p:sp>
        <p:nvSpPr>
          <p:cNvPr id="3081" name="Rectangle 12"/>
          <p:cNvSpPr>
            <a:spLocks noChangeArrowheads="1"/>
          </p:cNvSpPr>
          <p:nvPr/>
        </p:nvSpPr>
        <p:spPr bwMode="auto">
          <a:xfrm>
            <a:off x="685800" y="1219200"/>
            <a:ext cx="51371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3600" b="1">
                <a:solidFill>
                  <a:srgbClr val="FFC000"/>
                </a:solidFill>
                <a:latin typeface="Simplified Arabic" pitchFamily="18" charset="-78"/>
                <a:cs typeface="Simplified Arabic" pitchFamily="18" charset="-78"/>
              </a:rPr>
              <a:t>الوحدة الأولى</a:t>
            </a:r>
            <a:r>
              <a:rPr lang="ar-JO" altLang="en-US" sz="3600">
                <a:solidFill>
                  <a:srgbClr val="FFC000"/>
                </a:solidFill>
                <a:latin typeface="Simplified Arabic" pitchFamily="18" charset="-78"/>
                <a:cs typeface="Simplified Arabic" pitchFamily="18" charset="-78"/>
              </a:rPr>
              <a:t/>
            </a:r>
            <a:br>
              <a:rPr lang="ar-JO" altLang="en-US" sz="3600">
                <a:solidFill>
                  <a:srgbClr val="FFC000"/>
                </a:solidFill>
                <a:latin typeface="Simplified Arabic" pitchFamily="18" charset="-78"/>
                <a:cs typeface="Simplified Arabic" pitchFamily="18" charset="-78"/>
              </a:rPr>
            </a:br>
            <a:r>
              <a:rPr lang="ar-JO" altLang="en-US" sz="3600">
                <a:solidFill>
                  <a:schemeClr val="bg1"/>
                </a:solidFill>
                <a:latin typeface="Simplified Arabic" pitchFamily="18" charset="-78"/>
                <a:cs typeface="Simplified Arabic" pitchFamily="18" charset="-78"/>
              </a:rPr>
              <a:t/>
            </a:r>
            <a:br>
              <a:rPr lang="ar-JO" altLang="en-US" sz="3600">
                <a:solidFill>
                  <a:schemeClr val="bg1"/>
                </a:solidFill>
                <a:latin typeface="Simplified Arabic" pitchFamily="18" charset="-78"/>
                <a:cs typeface="Simplified Arabic" pitchFamily="18" charset="-78"/>
              </a:rPr>
            </a:br>
            <a:r>
              <a:rPr lang="ar-JO" altLang="en-US" sz="3200" b="1">
                <a:solidFill>
                  <a:srgbClr val="FFFF00"/>
                </a:solidFill>
                <a:latin typeface="Simplified Arabic" pitchFamily="18" charset="-78"/>
                <a:cs typeface="Simplified Arabic" pitchFamily="18" charset="-78"/>
              </a:rPr>
              <a:t>مهارة الكتابة «</a:t>
            </a:r>
            <a:r>
              <a:rPr lang="ar-JO" altLang="en-US" sz="3200" b="1">
                <a:solidFill>
                  <a:srgbClr val="00B050"/>
                </a:solidFill>
                <a:latin typeface="Simplified Arabic" pitchFamily="18" charset="-78"/>
                <a:cs typeface="Simplified Arabic" pitchFamily="18" charset="-78"/>
              </a:rPr>
              <a:t>المستوى الأول</a:t>
            </a:r>
            <a:r>
              <a:rPr lang="ar-JO" altLang="en-US" sz="3200" b="1">
                <a:solidFill>
                  <a:srgbClr val="FFFF00"/>
                </a:solidFill>
                <a:latin typeface="Simplified Arabic" pitchFamily="18" charset="-78"/>
                <a:cs typeface="Simplified Arabic" pitchFamily="18" charset="-78"/>
              </a:rPr>
              <a:t>»</a:t>
            </a:r>
            <a:br>
              <a:rPr lang="ar-JO" altLang="en-US" sz="3200" b="1">
                <a:solidFill>
                  <a:srgbClr val="FFFF00"/>
                </a:solidFill>
                <a:latin typeface="Simplified Arabic" pitchFamily="18" charset="-78"/>
                <a:cs typeface="Simplified Arabic" pitchFamily="18" charset="-78"/>
              </a:rPr>
            </a:br>
            <a:r>
              <a:rPr lang="ar-JO" altLang="en-US" sz="3200" b="1">
                <a:solidFill>
                  <a:srgbClr val="FFFF00"/>
                </a:solidFill>
                <a:latin typeface="Simplified Arabic" pitchFamily="18" charset="-78"/>
                <a:cs typeface="Simplified Arabic" pitchFamily="18" charset="-78"/>
              </a:rPr>
              <a:t/>
            </a:r>
            <a:br>
              <a:rPr lang="ar-JO" altLang="en-US" sz="3200" b="1">
                <a:solidFill>
                  <a:srgbClr val="FFFF00"/>
                </a:solidFill>
                <a:latin typeface="Simplified Arabic" pitchFamily="18" charset="-78"/>
                <a:cs typeface="Simplified Arabic" pitchFamily="18" charset="-78"/>
              </a:rPr>
            </a:br>
            <a:r>
              <a:rPr lang="ar-JO" altLang="en-US" sz="3200" b="1">
                <a:solidFill>
                  <a:srgbClr val="FFFF00"/>
                </a:solidFill>
              </a:rPr>
              <a:t>الدرس الأول</a:t>
            </a:r>
          </a:p>
          <a:p>
            <a:pPr algn="ctr"/>
            <a:r>
              <a:rPr lang="ar-JO" altLang="en-US" sz="4800" b="1">
                <a:latin typeface="Simplified Arabic" pitchFamily="18" charset="-78"/>
                <a:cs typeface="Simplified Arabic" pitchFamily="18" charset="-78"/>
              </a:rPr>
              <a:t>همزة الوصل وهمزة القطع</a:t>
            </a:r>
            <a:r>
              <a:rPr lang="ar-JO" altLang="en-US" sz="4000" b="1">
                <a:solidFill>
                  <a:srgbClr val="FFFF00"/>
                </a:solidFill>
                <a:latin typeface="Simplified Arabic" pitchFamily="18" charset="-78"/>
                <a:cs typeface="Simplified Arabic" pitchFamily="18" charset="-78"/>
              </a:rPr>
              <a:t/>
            </a:r>
            <a:br>
              <a:rPr lang="ar-JO" altLang="en-US" sz="4000" b="1">
                <a:solidFill>
                  <a:srgbClr val="FFFF00"/>
                </a:solidFill>
                <a:latin typeface="Simplified Arabic" pitchFamily="18" charset="-78"/>
                <a:cs typeface="Simplified Arabic" pitchFamily="18" charset="-78"/>
              </a:rPr>
            </a:br>
            <a:r>
              <a:rPr lang="ar-JO" altLang="en-US" sz="4000" b="1">
                <a:solidFill>
                  <a:srgbClr val="FFFF00"/>
                </a:solidFill>
                <a:latin typeface="Simplified Arabic" pitchFamily="18" charset="-78"/>
                <a:cs typeface="Simplified Arabic" pitchFamily="18" charset="-78"/>
              </a:rPr>
              <a:t>(</a:t>
            </a:r>
            <a:r>
              <a:rPr lang="ar-JO" altLang="en-US" sz="4000" b="1">
                <a:solidFill>
                  <a:srgbClr val="00B050"/>
                </a:solidFill>
                <a:latin typeface="Simplified Arabic" pitchFamily="18" charset="-78"/>
                <a:cs typeface="Simplified Arabic" pitchFamily="18" charset="-78"/>
              </a:rPr>
              <a:t>4 /  1</a:t>
            </a:r>
            <a:r>
              <a:rPr lang="ar-JO" altLang="en-US" sz="4000" b="1">
                <a:solidFill>
                  <a:srgbClr val="FFFF00"/>
                </a:solidFill>
                <a:latin typeface="Simplified Arabic" pitchFamily="18" charset="-78"/>
                <a:cs typeface="Simplified Arabic" pitchFamily="18" charset="-78"/>
              </a:rPr>
              <a:t>)</a:t>
            </a:r>
            <a:br>
              <a:rPr lang="ar-JO" altLang="en-US" sz="4000" b="1">
                <a:solidFill>
                  <a:srgbClr val="FFFF00"/>
                </a:solidFill>
                <a:latin typeface="Simplified Arabic" pitchFamily="18" charset="-78"/>
                <a:cs typeface="Simplified Arabic" pitchFamily="18" charset="-78"/>
              </a:rPr>
            </a:br>
            <a:r>
              <a:rPr lang="ar-JO" altLang="en-US" b="1">
                <a:solidFill>
                  <a:srgbClr val="FFFF00"/>
                </a:solidFill>
                <a:latin typeface="Simplified Arabic" pitchFamily="18" charset="-78"/>
                <a:cs typeface="Simplified Arabic" pitchFamily="18" charset="-78"/>
              </a:rPr>
              <a:t/>
            </a:r>
            <a:br>
              <a:rPr lang="ar-JO" altLang="en-US" b="1">
                <a:solidFill>
                  <a:srgbClr val="FFFF00"/>
                </a:solidFill>
                <a:latin typeface="Simplified Arabic" pitchFamily="18" charset="-78"/>
                <a:cs typeface="Simplified Arabic" pitchFamily="18" charset="-78"/>
              </a:rPr>
            </a:br>
            <a:r>
              <a:rPr lang="ar-JO" altLang="en-US" b="1">
                <a:solidFill>
                  <a:srgbClr val="FFFF00"/>
                </a:solidFill>
                <a:latin typeface="Simplified Arabic" pitchFamily="18" charset="-78"/>
                <a:cs typeface="Simplified Arabic" pitchFamily="18" charset="-78"/>
              </a:rPr>
              <a:t/>
            </a:r>
            <a:br>
              <a:rPr lang="ar-JO" altLang="en-US" b="1">
                <a:solidFill>
                  <a:srgbClr val="FFFF00"/>
                </a:solidFill>
                <a:latin typeface="Simplified Arabic" pitchFamily="18" charset="-78"/>
                <a:cs typeface="Simplified Arabic" pitchFamily="18" charset="-78"/>
              </a:rPr>
            </a:br>
            <a:endParaRPr lang="ar-JO" altLang="en-US"/>
          </a:p>
        </p:txBody>
      </p:sp>
      <p:sp>
        <p:nvSpPr>
          <p:cNvPr id="3082" name="Rectangle 17"/>
          <p:cNvSpPr>
            <a:spLocks noChangeArrowheads="1"/>
          </p:cNvSpPr>
          <p:nvPr/>
        </p:nvSpPr>
        <p:spPr bwMode="auto">
          <a:xfrm>
            <a:off x="-76200" y="5467350"/>
            <a:ext cx="8229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rtl="1">
              <a:spcBef>
                <a:spcPct val="20000"/>
              </a:spcBef>
              <a:buClr>
                <a:schemeClr val="tx2"/>
              </a:buClr>
              <a:buSzPct val="90000"/>
              <a:buFont typeface="Wingdings" pitchFamily="2" charset="2"/>
              <a:buNone/>
            </a:pPr>
            <a:r>
              <a:rPr lang="ar-SA" altLang="en-US" sz="4400" b="1" baseline="-25000">
                <a:solidFill>
                  <a:schemeClr val="bg2"/>
                </a:solidFill>
                <a:latin typeface="Arial" charset="0"/>
              </a:rPr>
              <a:t>د. ابتسام حسين جميل</a:t>
            </a:r>
            <a:endParaRPr lang="ar-JO" altLang="en-US" sz="4400" b="1" baseline="-25000">
              <a:solidFill>
                <a:schemeClr val="bg2"/>
              </a:solidFill>
              <a:latin typeface="Arial" charset="0"/>
            </a:endParaRPr>
          </a:p>
          <a:p>
            <a:pPr algn="ctr" rtl="1">
              <a:spcBef>
                <a:spcPct val="20000"/>
              </a:spcBef>
              <a:buClr>
                <a:schemeClr val="tx2"/>
              </a:buClr>
              <a:buSzPct val="90000"/>
              <a:buFont typeface="Wingdings" pitchFamily="2" charset="2"/>
              <a:buNone/>
            </a:pPr>
            <a:r>
              <a:rPr lang="ar-SA" altLang="en-US" sz="4400" b="1" baseline="-25000">
                <a:solidFill>
                  <a:schemeClr val="bg2"/>
                </a:solidFill>
                <a:latin typeface="Arial" charset="0"/>
              </a:rPr>
              <a:t>أستاذ مشارك – علم اللغة والأصوات - جامعة فيلادلفيا</a:t>
            </a:r>
            <a:endParaRPr lang="en-US" altLang="en-US" sz="4400" b="1" baseline="-25000">
              <a:solidFill>
                <a:schemeClr val="bg2"/>
              </a:solidFill>
              <a:latin typeface="Arial" charset="0"/>
            </a:endParaRPr>
          </a:p>
        </p:txBody>
      </p:sp>
    </p:spTree>
    <p:extLst>
      <p:ext uri="{BB962C8B-B14F-4D97-AF65-F5344CB8AC3E}">
        <p14:creationId xmlns:p14="http://schemas.microsoft.com/office/powerpoint/2010/main" val="3866107513"/>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8" descr="Sticky note pictur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858963"/>
            <a:ext cx="741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21247194">
            <a:off x="1666875" y="2571750"/>
            <a:ext cx="6172200" cy="3476625"/>
          </a:xfrm>
          <a:prstGeom prst="rect">
            <a:avLst/>
          </a:prstGeom>
        </p:spPr>
        <p:txBody>
          <a:bodyPr>
            <a:spAutoFit/>
          </a:bodyPr>
          <a:lstStyle/>
          <a:p>
            <a:pPr algn="r" rtl="1">
              <a:defRPr/>
            </a:pPr>
            <a:r>
              <a:rPr lang="ar-JO" sz="4400" b="1" dirty="0">
                <a:solidFill>
                  <a:schemeClr val="bg1">
                    <a:lumMod val="90000"/>
                    <a:lumOff val="10000"/>
                  </a:schemeClr>
                </a:solidFill>
              </a:rPr>
              <a:t>تنطق همزة القطع على التحقيق في أول الكلام ووصله، وسميت كذلك لأنها تقطع صلة الحرف الذي قبلها بما بعدها، على خلاف همزة الوصل.</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1997075"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3448050" y="3124200"/>
            <a:ext cx="3660775" cy="887413"/>
          </a:xfrm>
          <a:custGeom>
            <a:avLst/>
            <a:gdLst>
              <a:gd name="connsiteX0" fmla="*/ 259308 w 3660951"/>
              <a:gd name="connsiteY0" fmla="*/ 341194 h 886009"/>
              <a:gd name="connsiteX1" fmla="*/ 395786 w 3660951"/>
              <a:gd name="connsiteY1" fmla="*/ 300251 h 886009"/>
              <a:gd name="connsiteX2" fmla="*/ 436729 w 3660951"/>
              <a:gd name="connsiteY2" fmla="*/ 286603 h 886009"/>
              <a:gd name="connsiteX3" fmla="*/ 545911 w 3660951"/>
              <a:gd name="connsiteY3" fmla="*/ 259307 h 886009"/>
              <a:gd name="connsiteX4" fmla="*/ 586854 w 3660951"/>
              <a:gd name="connsiteY4" fmla="*/ 245660 h 886009"/>
              <a:gd name="connsiteX5" fmla="*/ 641445 w 3660951"/>
              <a:gd name="connsiteY5" fmla="*/ 218364 h 886009"/>
              <a:gd name="connsiteX6" fmla="*/ 696036 w 3660951"/>
              <a:gd name="connsiteY6" fmla="*/ 204716 h 886009"/>
              <a:gd name="connsiteX7" fmla="*/ 791571 w 3660951"/>
              <a:gd name="connsiteY7" fmla="*/ 177421 h 886009"/>
              <a:gd name="connsiteX8" fmla="*/ 982639 w 3660951"/>
              <a:gd name="connsiteY8" fmla="*/ 150125 h 886009"/>
              <a:gd name="connsiteX9" fmla="*/ 1119117 w 3660951"/>
              <a:gd name="connsiteY9" fmla="*/ 109182 h 886009"/>
              <a:gd name="connsiteX10" fmla="*/ 1473959 w 3660951"/>
              <a:gd name="connsiteY10" fmla="*/ 95534 h 886009"/>
              <a:gd name="connsiteX11" fmla="*/ 1651380 w 3660951"/>
              <a:gd name="connsiteY11" fmla="*/ 68239 h 886009"/>
              <a:gd name="connsiteX12" fmla="*/ 1869744 w 3660951"/>
              <a:gd name="connsiteY12" fmla="*/ 27295 h 886009"/>
              <a:gd name="connsiteX13" fmla="*/ 1924335 w 3660951"/>
              <a:gd name="connsiteY13" fmla="*/ 13648 h 886009"/>
              <a:gd name="connsiteX14" fmla="*/ 2074460 w 3660951"/>
              <a:gd name="connsiteY14" fmla="*/ 0 h 886009"/>
              <a:gd name="connsiteX15" fmla="*/ 2988860 w 3660951"/>
              <a:gd name="connsiteY15" fmla="*/ 13648 h 886009"/>
              <a:gd name="connsiteX16" fmla="*/ 3125338 w 3660951"/>
              <a:gd name="connsiteY16" fmla="*/ 27295 h 886009"/>
              <a:gd name="connsiteX17" fmla="*/ 3248168 w 3660951"/>
              <a:gd name="connsiteY17" fmla="*/ 68239 h 886009"/>
              <a:gd name="connsiteX18" fmla="*/ 3343702 w 3660951"/>
              <a:gd name="connsiteY18" fmla="*/ 81886 h 886009"/>
              <a:gd name="connsiteX19" fmla="*/ 3425589 w 3660951"/>
              <a:gd name="connsiteY19" fmla="*/ 122830 h 886009"/>
              <a:gd name="connsiteX20" fmla="*/ 3507475 w 3660951"/>
              <a:gd name="connsiteY20" fmla="*/ 163773 h 886009"/>
              <a:gd name="connsiteX21" fmla="*/ 3548418 w 3660951"/>
              <a:gd name="connsiteY21" fmla="*/ 204716 h 886009"/>
              <a:gd name="connsiteX22" fmla="*/ 3589362 w 3660951"/>
              <a:gd name="connsiteY22" fmla="*/ 218364 h 886009"/>
              <a:gd name="connsiteX23" fmla="*/ 3643953 w 3660951"/>
              <a:gd name="connsiteY23" fmla="*/ 300251 h 886009"/>
              <a:gd name="connsiteX24" fmla="*/ 3643953 w 3660951"/>
              <a:gd name="connsiteY24" fmla="*/ 464024 h 886009"/>
              <a:gd name="connsiteX25" fmla="*/ 3630305 w 3660951"/>
              <a:gd name="connsiteY25" fmla="*/ 504967 h 886009"/>
              <a:gd name="connsiteX26" fmla="*/ 3466532 w 3660951"/>
              <a:gd name="connsiteY26" fmla="*/ 586854 h 886009"/>
              <a:gd name="connsiteX27" fmla="*/ 3425589 w 3660951"/>
              <a:gd name="connsiteY27" fmla="*/ 600501 h 886009"/>
              <a:gd name="connsiteX28" fmla="*/ 3302759 w 3660951"/>
              <a:gd name="connsiteY28" fmla="*/ 641445 h 886009"/>
              <a:gd name="connsiteX29" fmla="*/ 3220872 w 3660951"/>
              <a:gd name="connsiteY29" fmla="*/ 668740 h 886009"/>
              <a:gd name="connsiteX30" fmla="*/ 3084394 w 3660951"/>
              <a:gd name="connsiteY30" fmla="*/ 723331 h 886009"/>
              <a:gd name="connsiteX31" fmla="*/ 3029803 w 3660951"/>
              <a:gd name="connsiteY31" fmla="*/ 736979 h 886009"/>
              <a:gd name="connsiteX32" fmla="*/ 2934269 w 3660951"/>
              <a:gd name="connsiteY32" fmla="*/ 777922 h 886009"/>
              <a:gd name="connsiteX33" fmla="*/ 2620371 w 3660951"/>
              <a:gd name="connsiteY33" fmla="*/ 791570 h 886009"/>
              <a:gd name="connsiteX34" fmla="*/ 2156347 w 3660951"/>
              <a:gd name="connsiteY34" fmla="*/ 818865 h 886009"/>
              <a:gd name="connsiteX35" fmla="*/ 1228299 w 3660951"/>
              <a:gd name="connsiteY35" fmla="*/ 846161 h 886009"/>
              <a:gd name="connsiteX36" fmla="*/ 573206 w 3660951"/>
              <a:gd name="connsiteY36" fmla="*/ 846161 h 886009"/>
              <a:gd name="connsiteX37" fmla="*/ 300251 w 3660951"/>
              <a:gd name="connsiteY37" fmla="*/ 818865 h 886009"/>
              <a:gd name="connsiteX38" fmla="*/ 218365 w 3660951"/>
              <a:gd name="connsiteY38" fmla="*/ 791570 h 886009"/>
              <a:gd name="connsiteX39" fmla="*/ 122830 w 3660951"/>
              <a:gd name="connsiteY39" fmla="*/ 736979 h 886009"/>
              <a:gd name="connsiteX40" fmla="*/ 81887 w 3660951"/>
              <a:gd name="connsiteY40" fmla="*/ 696036 h 886009"/>
              <a:gd name="connsiteX41" fmla="*/ 27296 w 3660951"/>
              <a:gd name="connsiteY41" fmla="*/ 586854 h 886009"/>
              <a:gd name="connsiteX42" fmla="*/ 0 w 3660951"/>
              <a:gd name="connsiteY42" fmla="*/ 545910 h 886009"/>
              <a:gd name="connsiteX43" fmla="*/ 13648 w 3660951"/>
              <a:gd name="connsiteY43" fmla="*/ 450376 h 886009"/>
              <a:gd name="connsiteX44" fmla="*/ 95535 w 3660951"/>
              <a:gd name="connsiteY44" fmla="*/ 382137 h 886009"/>
              <a:gd name="connsiteX45" fmla="*/ 136478 w 3660951"/>
              <a:gd name="connsiteY45" fmla="*/ 354842 h 886009"/>
              <a:gd name="connsiteX46" fmla="*/ 327547 w 3660951"/>
              <a:gd name="connsiteY46" fmla="*/ 313898 h 886009"/>
              <a:gd name="connsiteX47" fmla="*/ 395786 w 3660951"/>
              <a:gd name="connsiteY47" fmla="*/ 286603 h 886009"/>
              <a:gd name="connsiteX48" fmla="*/ 450377 w 3660951"/>
              <a:gd name="connsiteY48" fmla="*/ 259307 h 8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60951" h="886009">
                <a:moveTo>
                  <a:pt x="259308" y="341194"/>
                </a:moveTo>
                <a:cubicBezTo>
                  <a:pt x="453902" y="276328"/>
                  <a:pt x="251404" y="341502"/>
                  <a:pt x="395786" y="300251"/>
                </a:cubicBezTo>
                <a:cubicBezTo>
                  <a:pt x="409618" y="296299"/>
                  <a:pt x="422850" y="290388"/>
                  <a:pt x="436729" y="286603"/>
                </a:cubicBezTo>
                <a:cubicBezTo>
                  <a:pt x="472921" y="276732"/>
                  <a:pt x="510322" y="271169"/>
                  <a:pt x="545911" y="259307"/>
                </a:cubicBezTo>
                <a:cubicBezTo>
                  <a:pt x="559559" y="254758"/>
                  <a:pt x="573631" y="251327"/>
                  <a:pt x="586854" y="245660"/>
                </a:cubicBezTo>
                <a:cubicBezTo>
                  <a:pt x="605554" y="237646"/>
                  <a:pt x="622395" y="225508"/>
                  <a:pt x="641445" y="218364"/>
                </a:cubicBezTo>
                <a:cubicBezTo>
                  <a:pt x="659008" y="211778"/>
                  <a:pt x="678001" y="209869"/>
                  <a:pt x="696036" y="204716"/>
                </a:cubicBezTo>
                <a:cubicBezTo>
                  <a:pt x="756743" y="187371"/>
                  <a:pt x="720457" y="191644"/>
                  <a:pt x="791571" y="177421"/>
                </a:cubicBezTo>
                <a:cubicBezTo>
                  <a:pt x="857170" y="164301"/>
                  <a:pt x="915539" y="158513"/>
                  <a:pt x="982639" y="150125"/>
                </a:cubicBezTo>
                <a:cubicBezTo>
                  <a:pt x="995309" y="145902"/>
                  <a:pt x="1093338" y="110901"/>
                  <a:pt x="1119117" y="109182"/>
                </a:cubicBezTo>
                <a:cubicBezTo>
                  <a:pt x="1237223" y="101308"/>
                  <a:pt x="1355678" y="100083"/>
                  <a:pt x="1473959" y="95534"/>
                </a:cubicBezTo>
                <a:cubicBezTo>
                  <a:pt x="1563970" y="65530"/>
                  <a:pt x="1482491" y="89350"/>
                  <a:pt x="1651380" y="68239"/>
                </a:cubicBezTo>
                <a:cubicBezTo>
                  <a:pt x="1697443" y="62481"/>
                  <a:pt x="1842915" y="34002"/>
                  <a:pt x="1869744" y="27295"/>
                </a:cubicBezTo>
                <a:cubicBezTo>
                  <a:pt x="1887941" y="22746"/>
                  <a:pt x="1905743" y="16127"/>
                  <a:pt x="1924335" y="13648"/>
                </a:cubicBezTo>
                <a:cubicBezTo>
                  <a:pt x="1974142" y="7007"/>
                  <a:pt x="2024418" y="4549"/>
                  <a:pt x="2074460" y="0"/>
                </a:cubicBezTo>
                <a:lnTo>
                  <a:pt x="2988860" y="13648"/>
                </a:lnTo>
                <a:cubicBezTo>
                  <a:pt x="3034564" y="14835"/>
                  <a:pt x="3080078" y="20829"/>
                  <a:pt x="3125338" y="27295"/>
                </a:cubicBezTo>
                <a:cubicBezTo>
                  <a:pt x="3217149" y="40411"/>
                  <a:pt x="3144942" y="42433"/>
                  <a:pt x="3248168" y="68239"/>
                </a:cubicBezTo>
                <a:cubicBezTo>
                  <a:pt x="3279375" y="76041"/>
                  <a:pt x="3311857" y="77337"/>
                  <a:pt x="3343702" y="81886"/>
                </a:cubicBezTo>
                <a:cubicBezTo>
                  <a:pt x="3461028" y="160105"/>
                  <a:pt x="3312589" y="66331"/>
                  <a:pt x="3425589" y="122830"/>
                </a:cubicBezTo>
                <a:cubicBezTo>
                  <a:pt x="3531419" y="175744"/>
                  <a:pt x="3404560" y="129467"/>
                  <a:pt x="3507475" y="163773"/>
                </a:cubicBezTo>
                <a:cubicBezTo>
                  <a:pt x="3521123" y="177421"/>
                  <a:pt x="3532359" y="194010"/>
                  <a:pt x="3548418" y="204716"/>
                </a:cubicBezTo>
                <a:cubicBezTo>
                  <a:pt x="3560388" y="212696"/>
                  <a:pt x="3579189" y="208191"/>
                  <a:pt x="3589362" y="218364"/>
                </a:cubicBezTo>
                <a:cubicBezTo>
                  <a:pt x="3612559" y="241561"/>
                  <a:pt x="3643953" y="300251"/>
                  <a:pt x="3643953" y="300251"/>
                </a:cubicBezTo>
                <a:cubicBezTo>
                  <a:pt x="3668853" y="374954"/>
                  <a:pt x="3664268" y="342134"/>
                  <a:pt x="3643953" y="464024"/>
                </a:cubicBezTo>
                <a:cubicBezTo>
                  <a:pt x="3641588" y="478214"/>
                  <a:pt x="3640477" y="494795"/>
                  <a:pt x="3630305" y="504967"/>
                </a:cubicBezTo>
                <a:cubicBezTo>
                  <a:pt x="3577393" y="557878"/>
                  <a:pt x="3533131" y="564654"/>
                  <a:pt x="3466532" y="586854"/>
                </a:cubicBezTo>
                <a:lnTo>
                  <a:pt x="3425589" y="600501"/>
                </a:lnTo>
                <a:lnTo>
                  <a:pt x="3302759" y="641445"/>
                </a:lnTo>
                <a:cubicBezTo>
                  <a:pt x="3302748" y="641449"/>
                  <a:pt x="3220883" y="668735"/>
                  <a:pt x="3220872" y="668740"/>
                </a:cubicBezTo>
                <a:cubicBezTo>
                  <a:pt x="3164393" y="696980"/>
                  <a:pt x="3151858" y="706465"/>
                  <a:pt x="3084394" y="723331"/>
                </a:cubicBezTo>
                <a:cubicBezTo>
                  <a:pt x="3066197" y="727880"/>
                  <a:pt x="3047366" y="730393"/>
                  <a:pt x="3029803" y="736979"/>
                </a:cubicBezTo>
                <a:cubicBezTo>
                  <a:pt x="3007348" y="745400"/>
                  <a:pt x="2962691" y="775736"/>
                  <a:pt x="2934269" y="777922"/>
                </a:cubicBezTo>
                <a:cubicBezTo>
                  <a:pt x="2829846" y="785955"/>
                  <a:pt x="2725004" y="787021"/>
                  <a:pt x="2620371" y="791570"/>
                </a:cubicBezTo>
                <a:cubicBezTo>
                  <a:pt x="2446165" y="849639"/>
                  <a:pt x="2587946" y="806708"/>
                  <a:pt x="2156347" y="818865"/>
                </a:cubicBezTo>
                <a:cubicBezTo>
                  <a:pt x="1200346" y="845794"/>
                  <a:pt x="1990280" y="818947"/>
                  <a:pt x="1228299" y="846161"/>
                </a:cubicBezTo>
                <a:cubicBezTo>
                  <a:pt x="994639" y="924049"/>
                  <a:pt x="1179790" y="867445"/>
                  <a:pt x="573206" y="846161"/>
                </a:cubicBezTo>
                <a:cubicBezTo>
                  <a:pt x="480373" y="842904"/>
                  <a:pt x="391821" y="830312"/>
                  <a:pt x="300251" y="818865"/>
                </a:cubicBezTo>
                <a:cubicBezTo>
                  <a:pt x="272956" y="809767"/>
                  <a:pt x="241382" y="808833"/>
                  <a:pt x="218365" y="791570"/>
                </a:cubicBezTo>
                <a:cubicBezTo>
                  <a:pt x="152265" y="741995"/>
                  <a:pt x="185353" y="757820"/>
                  <a:pt x="122830" y="736979"/>
                </a:cubicBezTo>
                <a:cubicBezTo>
                  <a:pt x="109182" y="723331"/>
                  <a:pt x="92249" y="712319"/>
                  <a:pt x="81887" y="696036"/>
                </a:cubicBezTo>
                <a:cubicBezTo>
                  <a:pt x="60042" y="661708"/>
                  <a:pt x="49867" y="620710"/>
                  <a:pt x="27296" y="586854"/>
                </a:cubicBezTo>
                <a:lnTo>
                  <a:pt x="0" y="545910"/>
                </a:lnTo>
                <a:cubicBezTo>
                  <a:pt x="4549" y="514065"/>
                  <a:pt x="2655" y="480607"/>
                  <a:pt x="13648" y="450376"/>
                </a:cubicBezTo>
                <a:cubicBezTo>
                  <a:pt x="39332" y="379746"/>
                  <a:pt x="48122" y="405843"/>
                  <a:pt x="95535" y="382137"/>
                </a:cubicBezTo>
                <a:cubicBezTo>
                  <a:pt x="110206" y="374802"/>
                  <a:pt x="120917" y="360029"/>
                  <a:pt x="136478" y="354842"/>
                </a:cubicBezTo>
                <a:cubicBezTo>
                  <a:pt x="326847" y="291386"/>
                  <a:pt x="94618" y="407067"/>
                  <a:pt x="327547" y="313898"/>
                </a:cubicBezTo>
                <a:cubicBezTo>
                  <a:pt x="350293" y="304800"/>
                  <a:pt x="373874" y="297559"/>
                  <a:pt x="395786" y="286603"/>
                </a:cubicBezTo>
                <a:cubicBezTo>
                  <a:pt x="455425" y="256783"/>
                  <a:pt x="416191" y="259307"/>
                  <a:pt x="450377" y="259307"/>
                </a:cubicBezTo>
              </a:path>
            </a:pathLst>
          </a:custGeom>
        </p:spPr>
        <p:style>
          <a:lnRef idx="2">
            <a:schemeClr val="dk1"/>
          </a:lnRef>
          <a:fillRef idx="0">
            <a:schemeClr val="dk1"/>
          </a:fillRef>
          <a:effectRef idx="1">
            <a:schemeClr val="dk1"/>
          </a:effectRef>
          <a:fontRef idx="minor">
            <a:schemeClr val="tx1"/>
          </a:fontRef>
        </p:style>
        <p:txBody>
          <a:bodyPr rtlCol="1"/>
          <a:lstStyle/>
          <a:p>
            <a:pPr>
              <a:defRPr/>
            </a:pPr>
            <a:endParaRPr lang="ar-JO">
              <a:latin typeface="Times New Roman" pitchFamily="18" charset="0"/>
            </a:endParaRPr>
          </a:p>
        </p:txBody>
      </p:sp>
      <p:sp>
        <p:nvSpPr>
          <p:cNvPr id="11270" name="Curved Up Arrow 6"/>
          <p:cNvSpPr>
            <a:spLocks noChangeArrowheads="1"/>
          </p:cNvSpPr>
          <p:nvPr/>
        </p:nvSpPr>
        <p:spPr bwMode="auto">
          <a:xfrm rot="11160158" flipH="1">
            <a:off x="3328988" y="279400"/>
            <a:ext cx="3900487" cy="1406525"/>
          </a:xfrm>
          <a:prstGeom prst="curvedUpArrow">
            <a:avLst>
              <a:gd name="adj1" fmla="val 25010"/>
              <a:gd name="adj2" fmla="val 49994"/>
              <a:gd name="adj3" fmla="val 5058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en-US"/>
          </a:p>
        </p:txBody>
      </p:sp>
      <p:sp>
        <p:nvSpPr>
          <p:cNvPr id="2" name="Cloud Callout 1"/>
          <p:cNvSpPr/>
          <p:nvPr/>
        </p:nvSpPr>
        <p:spPr bwMode="auto">
          <a:xfrm>
            <a:off x="4114800" y="581025"/>
            <a:ext cx="1854200" cy="1684338"/>
          </a:xfrm>
          <a:prstGeom prst="cloudCallout">
            <a:avLst>
              <a:gd name="adj1" fmla="val 124163"/>
              <a:gd name="adj2" fmla="val 57637"/>
            </a:avLst>
          </a:prstGeom>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rtlCol="1"/>
          <a:lstStyle/>
          <a:p>
            <a:pPr algn="ctr">
              <a:defRPr/>
            </a:pPr>
            <a:r>
              <a:rPr lang="ar-JO" sz="3200" b="1" dirty="0">
                <a:solidFill>
                  <a:schemeClr val="tx1"/>
                </a:solidFill>
                <a:latin typeface="Times New Roman" pitchFamily="18" charset="0"/>
              </a:rPr>
              <a:t>سبب التسمية</a:t>
            </a: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188"/>
            <a:ext cx="8229600" cy="836612"/>
          </a:xfrm>
        </p:spPr>
        <p:txBody>
          <a:bodyPr>
            <a:noAutofit/>
          </a:bodyPr>
          <a:lstStyle/>
          <a:p>
            <a:pPr algn="r">
              <a:defRPr/>
            </a:pPr>
            <a:r>
              <a:rPr lang="ar-JO" sz="3600" dirty="0" smtClean="0">
                <a:solidFill>
                  <a:schemeClr val="accent5">
                    <a:lumMod val="90000"/>
                  </a:schemeClr>
                </a:solidFill>
                <a:latin typeface="Simplified Arabic" panose="02020603050405020304" pitchFamily="18" charset="-78"/>
                <a:cs typeface="Simplified Arabic" panose="02020603050405020304" pitchFamily="18" charset="-78"/>
              </a:rPr>
              <a:t>تطبيق 1</a:t>
            </a:r>
            <a:r>
              <a:rPr lang="ar-JO" sz="3600" dirty="0" smtClean="0">
                <a:solidFill>
                  <a:schemeClr val="accent2">
                    <a:lumMod val="20000"/>
                    <a:lumOff val="80000"/>
                  </a:schemeClr>
                </a:solidFill>
                <a:latin typeface="Simplified Arabic" panose="02020603050405020304" pitchFamily="18" charset="-78"/>
                <a:cs typeface="Simplified Arabic" panose="02020603050405020304" pitchFamily="18" charset="-78"/>
              </a:rPr>
              <a:t>: كم كلمة كتبت فيها همزة القطع وهمزة الوصل بصورة خاطئة؟ </a:t>
            </a:r>
            <a:br>
              <a:rPr lang="ar-JO" sz="3600" dirty="0" smtClean="0">
                <a:solidFill>
                  <a:schemeClr val="accent2">
                    <a:lumMod val="20000"/>
                    <a:lumOff val="80000"/>
                  </a:schemeClr>
                </a:solidFill>
                <a:latin typeface="Simplified Arabic" panose="02020603050405020304" pitchFamily="18" charset="-78"/>
                <a:cs typeface="Simplified Arabic" panose="02020603050405020304" pitchFamily="18" charset="-78"/>
              </a:rPr>
            </a:br>
            <a:endParaRPr lang="ar-JO" sz="3600" dirty="0">
              <a:solidFill>
                <a:schemeClr val="accent2">
                  <a:lumMod val="20000"/>
                  <a:lumOff val="80000"/>
                </a:schemeClr>
              </a:solidFill>
            </a:endParaRPr>
          </a:p>
        </p:txBody>
      </p:sp>
      <p:pic>
        <p:nvPicPr>
          <p:cNvPr id="7" name="Picture 10" descr="نتيجة بحث الصور عن لافت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403350"/>
            <a:ext cx="14351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60400" y="2284413"/>
            <a:ext cx="59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4000" b="1">
                <a:solidFill>
                  <a:srgbClr val="FF0000"/>
                </a:solidFill>
              </a:rPr>
              <a:t>6</a:t>
            </a:r>
          </a:p>
        </p:txBody>
      </p:sp>
      <p:pic>
        <p:nvPicPr>
          <p:cNvPr id="12293" name="Picture 6" descr="Sticky note color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63" y="1423988"/>
            <a:ext cx="6553200"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7"/>
          <p:cNvSpPr txBox="1">
            <a:spLocks noChangeArrowheads="1"/>
          </p:cNvSpPr>
          <p:nvPr/>
        </p:nvSpPr>
        <p:spPr bwMode="auto">
          <a:xfrm>
            <a:off x="6511925" y="1628775"/>
            <a:ext cx="158432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8000" b="1" baseline="-25000">
                <a:solidFill>
                  <a:srgbClr val="FF0000"/>
                </a:solidFill>
              </a:rPr>
              <a:t>ارتقى</a:t>
            </a:r>
            <a:endParaRPr lang="ar-JO" altLang="en-US" sz="7200" b="1" baseline="-25000">
              <a:solidFill>
                <a:srgbClr val="FF0000"/>
              </a:solidFill>
              <a:latin typeface="Simplified Arabic" pitchFamily="18" charset="-78"/>
              <a:cs typeface="Simplified Arabic" pitchFamily="18" charset="-78"/>
            </a:endParaRPr>
          </a:p>
        </p:txBody>
      </p:sp>
      <p:sp>
        <p:nvSpPr>
          <p:cNvPr id="12295" name="TextBox 12"/>
          <p:cNvSpPr txBox="1">
            <a:spLocks noChangeArrowheads="1"/>
          </p:cNvSpPr>
          <p:nvPr/>
        </p:nvSpPr>
        <p:spPr bwMode="auto">
          <a:xfrm>
            <a:off x="4210050" y="1844675"/>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5400" b="1">
                <a:solidFill>
                  <a:schemeClr val="tx2"/>
                </a:solidFill>
              </a:rPr>
              <a:t>إستخدِمْ</a:t>
            </a:r>
          </a:p>
        </p:txBody>
      </p:sp>
      <p:sp>
        <p:nvSpPr>
          <p:cNvPr id="14" name="TextBox 13"/>
          <p:cNvSpPr txBox="1"/>
          <p:nvPr/>
        </p:nvSpPr>
        <p:spPr>
          <a:xfrm>
            <a:off x="6330950" y="3538538"/>
            <a:ext cx="1946275" cy="923925"/>
          </a:xfrm>
          <a:prstGeom prst="rect">
            <a:avLst/>
          </a:prstGeom>
          <a:noFill/>
        </p:spPr>
        <p:txBody>
          <a:bodyPr rtlCol="1">
            <a:spAutoFit/>
          </a:bodyPr>
          <a:lstStyle/>
          <a:p>
            <a:pPr>
              <a:defRPr/>
            </a:pPr>
            <a:r>
              <a:rPr lang="ar-JO" sz="5400" b="1" dirty="0">
                <a:solidFill>
                  <a:schemeClr val="accent6">
                    <a:lumMod val="20000"/>
                    <a:lumOff val="80000"/>
                  </a:schemeClr>
                </a:solidFill>
              </a:rPr>
              <a:t>الاوهام</a:t>
            </a:r>
          </a:p>
        </p:txBody>
      </p:sp>
      <p:sp>
        <p:nvSpPr>
          <p:cNvPr id="15" name="TextBox 14"/>
          <p:cNvSpPr txBox="1"/>
          <p:nvPr/>
        </p:nvSpPr>
        <p:spPr>
          <a:xfrm>
            <a:off x="2279650" y="1773238"/>
            <a:ext cx="1800225" cy="1016000"/>
          </a:xfrm>
          <a:prstGeom prst="rect">
            <a:avLst/>
          </a:prstGeom>
          <a:noFill/>
        </p:spPr>
        <p:txBody>
          <a:bodyPr rtlCol="1">
            <a:spAutoFit/>
          </a:bodyPr>
          <a:lstStyle/>
          <a:p>
            <a:pPr>
              <a:defRPr/>
            </a:pPr>
            <a:r>
              <a:rPr lang="ar-JO" sz="6000" b="1" dirty="0">
                <a:solidFill>
                  <a:schemeClr val="accent2">
                    <a:lumMod val="50000"/>
                  </a:schemeClr>
                </a:solidFill>
              </a:rPr>
              <a:t>إمرأة</a:t>
            </a:r>
          </a:p>
        </p:txBody>
      </p:sp>
      <p:sp>
        <p:nvSpPr>
          <p:cNvPr id="16" name="TextBox 15"/>
          <p:cNvSpPr txBox="1"/>
          <p:nvPr/>
        </p:nvSpPr>
        <p:spPr>
          <a:xfrm>
            <a:off x="4210050" y="3163888"/>
            <a:ext cx="1584325" cy="1323975"/>
          </a:xfrm>
          <a:prstGeom prst="rect">
            <a:avLst/>
          </a:prstGeom>
          <a:noFill/>
        </p:spPr>
        <p:txBody>
          <a:bodyPr rtlCol="1">
            <a:spAutoFit/>
          </a:bodyPr>
          <a:lstStyle/>
          <a:p>
            <a:pPr marL="109537">
              <a:defRPr/>
            </a:pPr>
            <a:r>
              <a:rPr lang="ar-JO" sz="8000" b="1" dirty="0">
                <a:solidFill>
                  <a:schemeClr val="accent6">
                    <a:lumMod val="20000"/>
                    <a:lumOff val="80000"/>
                  </a:schemeClr>
                </a:solidFill>
              </a:rPr>
              <a:t>ابن</a:t>
            </a:r>
          </a:p>
        </p:txBody>
      </p:sp>
      <p:sp>
        <p:nvSpPr>
          <p:cNvPr id="18" name="TextBox 17"/>
          <p:cNvSpPr txBox="1"/>
          <p:nvPr/>
        </p:nvSpPr>
        <p:spPr>
          <a:xfrm>
            <a:off x="2390775" y="3495675"/>
            <a:ext cx="1800225" cy="923925"/>
          </a:xfrm>
          <a:prstGeom prst="rect">
            <a:avLst/>
          </a:prstGeom>
          <a:noFill/>
        </p:spPr>
        <p:txBody>
          <a:bodyPr rtlCol="1">
            <a:spAutoFit/>
          </a:bodyPr>
          <a:lstStyle/>
          <a:p>
            <a:pPr>
              <a:defRPr/>
            </a:pPr>
            <a:r>
              <a:rPr lang="ar-JO" sz="5400" b="1" dirty="0">
                <a:solidFill>
                  <a:schemeClr val="accent2">
                    <a:lumMod val="75000"/>
                  </a:schemeClr>
                </a:solidFill>
              </a:rPr>
              <a:t>ألعِزّة</a:t>
            </a:r>
          </a:p>
        </p:txBody>
      </p:sp>
      <p:sp>
        <p:nvSpPr>
          <p:cNvPr id="19" name="TextBox 18"/>
          <p:cNvSpPr txBox="1"/>
          <p:nvPr/>
        </p:nvSpPr>
        <p:spPr>
          <a:xfrm>
            <a:off x="6511925" y="5145088"/>
            <a:ext cx="1584325" cy="922337"/>
          </a:xfrm>
          <a:prstGeom prst="rect">
            <a:avLst/>
          </a:prstGeom>
          <a:noFill/>
        </p:spPr>
        <p:txBody>
          <a:bodyPr rtlCol="1">
            <a:spAutoFit/>
          </a:bodyPr>
          <a:lstStyle/>
          <a:p>
            <a:pPr marL="109537">
              <a:defRPr/>
            </a:pPr>
            <a:r>
              <a:rPr lang="ar-JO" sz="5400" b="1" dirty="0">
                <a:solidFill>
                  <a:schemeClr val="bg2">
                    <a:lumMod val="10000"/>
                  </a:schemeClr>
                </a:solidFill>
              </a:rPr>
              <a:t>لاتمام</a:t>
            </a:r>
          </a:p>
        </p:txBody>
      </p:sp>
      <p:sp>
        <p:nvSpPr>
          <p:cNvPr id="20" name="TextBox 19"/>
          <p:cNvSpPr txBox="1"/>
          <p:nvPr/>
        </p:nvSpPr>
        <p:spPr>
          <a:xfrm>
            <a:off x="4335463" y="4899025"/>
            <a:ext cx="1584325" cy="1108075"/>
          </a:xfrm>
          <a:prstGeom prst="rect">
            <a:avLst/>
          </a:prstGeom>
          <a:noFill/>
        </p:spPr>
        <p:txBody>
          <a:bodyPr rtlCol="1">
            <a:spAutoFit/>
          </a:bodyPr>
          <a:lstStyle/>
          <a:p>
            <a:pPr marL="109537">
              <a:defRPr/>
            </a:pPr>
            <a:r>
              <a:rPr lang="ar-JO" sz="6600" b="1" dirty="0">
                <a:solidFill>
                  <a:schemeClr val="accent6">
                    <a:lumMod val="20000"/>
                    <a:lumOff val="80000"/>
                  </a:schemeClr>
                </a:solidFill>
              </a:rPr>
              <a:t>أكرمَ</a:t>
            </a:r>
          </a:p>
        </p:txBody>
      </p:sp>
      <p:sp>
        <p:nvSpPr>
          <p:cNvPr id="21" name="TextBox 20"/>
          <p:cNvSpPr txBox="1"/>
          <p:nvPr/>
        </p:nvSpPr>
        <p:spPr>
          <a:xfrm>
            <a:off x="2112963" y="4822825"/>
            <a:ext cx="1584325" cy="1323975"/>
          </a:xfrm>
          <a:prstGeom prst="rect">
            <a:avLst/>
          </a:prstGeom>
          <a:noFill/>
        </p:spPr>
        <p:txBody>
          <a:bodyPr rtlCol="1">
            <a:spAutoFit/>
          </a:bodyPr>
          <a:lstStyle/>
          <a:p>
            <a:pPr marL="109537">
              <a:defRPr/>
            </a:pPr>
            <a:r>
              <a:rPr lang="ar-JO" sz="8000" dirty="0">
                <a:solidFill>
                  <a:schemeClr val="accent5">
                    <a:lumMod val="50000"/>
                  </a:schemeClr>
                </a:solidFill>
              </a:rPr>
              <a:t>لانّه</a:t>
            </a:r>
          </a:p>
        </p:txBody>
      </p:sp>
      <p:pic>
        <p:nvPicPr>
          <p:cNvPr id="11" name="العد التنازلي.mp4">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28588" y="5502275"/>
            <a:ext cx="1776412"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3810000" y="1628775"/>
            <a:ext cx="2200275" cy="1435100"/>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2">
            <a:schemeClr val="accent2"/>
          </a:lnRef>
          <a:fillRef idx="0">
            <a:schemeClr val="accent2"/>
          </a:fillRef>
          <a:effectRef idx="1">
            <a:schemeClr val="accent2"/>
          </a:effectRef>
          <a:fontRef idx="minor">
            <a:schemeClr val="tx1"/>
          </a:fontRef>
        </p:style>
        <p:txBody>
          <a:bodyPr rtlCol="1"/>
          <a:lstStyle/>
          <a:p>
            <a:pPr>
              <a:defRPr/>
            </a:pPr>
            <a:endParaRPr lang="ar-JO">
              <a:latin typeface="Times New Roman" pitchFamily="18" charset="0"/>
            </a:endParaRPr>
          </a:p>
        </p:txBody>
      </p:sp>
      <p:sp>
        <p:nvSpPr>
          <p:cNvPr id="23" name="Freeform 22"/>
          <p:cNvSpPr/>
          <p:nvPr/>
        </p:nvSpPr>
        <p:spPr>
          <a:xfrm>
            <a:off x="1939925" y="1508125"/>
            <a:ext cx="2200275" cy="1435100"/>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2">
            <a:schemeClr val="accent2"/>
          </a:lnRef>
          <a:fillRef idx="0">
            <a:schemeClr val="accent2"/>
          </a:fillRef>
          <a:effectRef idx="1">
            <a:schemeClr val="accent2"/>
          </a:effectRef>
          <a:fontRef idx="minor">
            <a:schemeClr val="tx1"/>
          </a:fontRef>
        </p:style>
        <p:txBody>
          <a:bodyPr rtlCol="1"/>
          <a:lstStyle/>
          <a:p>
            <a:pPr>
              <a:defRPr/>
            </a:pPr>
            <a:endParaRPr lang="ar-JO">
              <a:latin typeface="Times New Roman" pitchFamily="18" charset="0"/>
            </a:endParaRPr>
          </a:p>
        </p:txBody>
      </p:sp>
      <p:sp>
        <p:nvSpPr>
          <p:cNvPr id="24" name="Freeform 23"/>
          <p:cNvSpPr/>
          <p:nvPr/>
        </p:nvSpPr>
        <p:spPr>
          <a:xfrm>
            <a:off x="6064250" y="3294063"/>
            <a:ext cx="2200275" cy="1435100"/>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2">
            <a:schemeClr val="accent2"/>
          </a:lnRef>
          <a:fillRef idx="0">
            <a:schemeClr val="accent2"/>
          </a:fillRef>
          <a:effectRef idx="1">
            <a:schemeClr val="accent2"/>
          </a:effectRef>
          <a:fontRef idx="minor">
            <a:schemeClr val="tx1"/>
          </a:fontRef>
        </p:style>
        <p:txBody>
          <a:bodyPr rtlCol="1"/>
          <a:lstStyle/>
          <a:p>
            <a:pPr>
              <a:defRPr/>
            </a:pPr>
            <a:endParaRPr lang="ar-JO">
              <a:latin typeface="Times New Roman" pitchFamily="18" charset="0"/>
            </a:endParaRPr>
          </a:p>
        </p:txBody>
      </p:sp>
      <p:sp>
        <p:nvSpPr>
          <p:cNvPr id="25" name="Freeform 24"/>
          <p:cNvSpPr/>
          <p:nvPr/>
        </p:nvSpPr>
        <p:spPr>
          <a:xfrm>
            <a:off x="2135188" y="3108325"/>
            <a:ext cx="2200275" cy="1435100"/>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2">
            <a:schemeClr val="accent2"/>
          </a:lnRef>
          <a:fillRef idx="0">
            <a:schemeClr val="accent2"/>
          </a:fillRef>
          <a:effectRef idx="1">
            <a:schemeClr val="accent2"/>
          </a:effectRef>
          <a:fontRef idx="minor">
            <a:schemeClr val="tx1"/>
          </a:fontRef>
        </p:style>
        <p:txBody>
          <a:bodyPr rtlCol="1"/>
          <a:lstStyle/>
          <a:p>
            <a:pPr>
              <a:defRPr/>
            </a:pPr>
            <a:endParaRPr lang="ar-JO">
              <a:latin typeface="Times New Roman" pitchFamily="18" charset="0"/>
            </a:endParaRPr>
          </a:p>
        </p:txBody>
      </p:sp>
      <p:sp>
        <p:nvSpPr>
          <p:cNvPr id="26" name="Freeform 25"/>
          <p:cNvSpPr/>
          <p:nvPr/>
        </p:nvSpPr>
        <p:spPr>
          <a:xfrm>
            <a:off x="5997575" y="4813300"/>
            <a:ext cx="2200275" cy="1435100"/>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2">
            <a:schemeClr val="accent2"/>
          </a:lnRef>
          <a:fillRef idx="0">
            <a:schemeClr val="accent2"/>
          </a:fillRef>
          <a:effectRef idx="1">
            <a:schemeClr val="accent2"/>
          </a:effectRef>
          <a:fontRef idx="minor">
            <a:schemeClr val="tx1"/>
          </a:fontRef>
        </p:style>
        <p:txBody>
          <a:bodyPr rtlCol="1"/>
          <a:lstStyle/>
          <a:p>
            <a:pPr>
              <a:defRPr/>
            </a:pPr>
            <a:endParaRPr lang="ar-JO">
              <a:latin typeface="Times New Roman" pitchFamily="18" charset="0"/>
            </a:endParaRPr>
          </a:p>
        </p:txBody>
      </p:sp>
      <p:sp>
        <p:nvSpPr>
          <p:cNvPr id="27" name="Freeform 26"/>
          <p:cNvSpPr/>
          <p:nvPr/>
        </p:nvSpPr>
        <p:spPr>
          <a:xfrm>
            <a:off x="1866900" y="4829175"/>
            <a:ext cx="2200275" cy="1435100"/>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2">
            <a:schemeClr val="accent2"/>
          </a:lnRef>
          <a:fillRef idx="0">
            <a:schemeClr val="accent2"/>
          </a:fillRef>
          <a:effectRef idx="1">
            <a:schemeClr val="accent2"/>
          </a:effectRef>
          <a:fontRef idx="minor">
            <a:schemeClr val="tx1"/>
          </a:fontRef>
        </p:style>
        <p:txBody>
          <a:bodyPr rtlCol="1"/>
          <a:lstStyle/>
          <a:p>
            <a:pPr>
              <a:defRPr/>
            </a:pPr>
            <a:endParaRPr lang="ar-JO">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635" fill="hold"/>
                                        <p:tgtEl>
                                          <p:spTgt spid="1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fill="hold" display="0">
                  <p:stCondLst>
                    <p:cond delay="indefinite"/>
                  </p:stCondLst>
                </p:cTn>
                <p:tgtEl>
                  <p:spTgt spid="11"/>
                </p:tgtEl>
              </p:cMediaNode>
            </p:video>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3" y="304800"/>
            <a:ext cx="8748712" cy="1674813"/>
          </a:xfrm>
        </p:spPr>
        <p:txBody>
          <a:bodyPr>
            <a:noAutofit/>
          </a:bodyPr>
          <a:lstStyle/>
          <a:p>
            <a:pPr algn="r">
              <a:defRPr/>
            </a:pPr>
            <a:r>
              <a:rPr lang="ar-JO" sz="3200" dirty="0" smtClean="0">
                <a:solidFill>
                  <a:schemeClr val="accent5">
                    <a:lumMod val="90000"/>
                  </a:schemeClr>
                </a:solidFill>
                <a:latin typeface="Simplified Arabic" panose="02020603050405020304" pitchFamily="18" charset="-78"/>
                <a:cs typeface="Simplified Arabic" panose="02020603050405020304" pitchFamily="18" charset="-78"/>
              </a:rPr>
              <a:t>تطبيق2</a:t>
            </a:r>
            <a:r>
              <a:rPr lang="ar-JO" sz="3200" dirty="0" smtClean="0">
                <a:solidFill>
                  <a:schemeClr val="accent2">
                    <a:lumMod val="20000"/>
                    <a:lumOff val="80000"/>
                  </a:schemeClr>
                </a:solidFill>
                <a:latin typeface="Simplified Arabic" panose="02020603050405020304" pitchFamily="18" charset="-78"/>
                <a:cs typeface="Simplified Arabic" panose="02020603050405020304" pitchFamily="18" charset="-78"/>
              </a:rPr>
              <a:t>: واحدة من المجموعات الآتية </a:t>
            </a:r>
            <a:r>
              <a:rPr lang="ar-JO" sz="3200" dirty="0">
                <a:solidFill>
                  <a:schemeClr val="accent2">
                    <a:lumMod val="20000"/>
                    <a:lumOff val="80000"/>
                  </a:schemeClr>
                </a:solidFill>
                <a:latin typeface="Simplified Arabic" panose="02020603050405020304" pitchFamily="18" charset="-78"/>
                <a:cs typeface="Simplified Arabic" panose="02020603050405020304" pitchFamily="18" charset="-78"/>
              </a:rPr>
              <a:t>كتبت فيها همزة </a:t>
            </a:r>
            <a:r>
              <a:rPr lang="ar-JO" sz="3200" dirty="0" smtClean="0">
                <a:solidFill>
                  <a:schemeClr val="accent2">
                    <a:lumMod val="20000"/>
                    <a:lumOff val="80000"/>
                  </a:schemeClr>
                </a:solidFill>
                <a:latin typeface="Simplified Arabic" panose="02020603050405020304" pitchFamily="18" charset="-78"/>
                <a:cs typeface="Simplified Arabic" panose="02020603050405020304" pitchFamily="18" charset="-78"/>
              </a:rPr>
              <a:t>الوصل </a:t>
            </a:r>
            <a:r>
              <a:rPr lang="ar-JO" sz="3200" dirty="0">
                <a:solidFill>
                  <a:schemeClr val="accent2">
                    <a:lumMod val="20000"/>
                    <a:lumOff val="80000"/>
                  </a:schemeClr>
                </a:solidFill>
                <a:latin typeface="Simplified Arabic" panose="02020603050405020304" pitchFamily="18" charset="-78"/>
                <a:cs typeface="Simplified Arabic" panose="02020603050405020304" pitchFamily="18" charset="-78"/>
              </a:rPr>
              <a:t>وهمزة </a:t>
            </a:r>
            <a:r>
              <a:rPr lang="ar-JO" sz="3200" dirty="0" smtClean="0">
                <a:solidFill>
                  <a:schemeClr val="accent2">
                    <a:lumMod val="20000"/>
                    <a:lumOff val="80000"/>
                  </a:schemeClr>
                </a:solidFill>
                <a:latin typeface="Simplified Arabic" panose="02020603050405020304" pitchFamily="18" charset="-78"/>
                <a:cs typeface="Simplified Arabic" panose="02020603050405020304" pitchFamily="18" charset="-78"/>
              </a:rPr>
              <a:t>القطع بصورة سليمة: </a:t>
            </a:r>
            <a:br>
              <a:rPr lang="ar-JO" sz="3200" dirty="0" smtClean="0">
                <a:solidFill>
                  <a:schemeClr val="accent2">
                    <a:lumMod val="20000"/>
                    <a:lumOff val="80000"/>
                  </a:schemeClr>
                </a:solidFill>
                <a:latin typeface="Simplified Arabic" panose="02020603050405020304" pitchFamily="18" charset="-78"/>
                <a:cs typeface="Simplified Arabic" panose="02020603050405020304" pitchFamily="18" charset="-78"/>
              </a:rPr>
            </a:br>
            <a:endParaRPr lang="ar-JO" sz="3200" dirty="0">
              <a:solidFill>
                <a:schemeClr val="accent2">
                  <a:lumMod val="20000"/>
                  <a:lumOff val="80000"/>
                </a:schemeClr>
              </a:solidFill>
            </a:endParaRPr>
          </a:p>
        </p:txBody>
      </p:sp>
      <p:pic>
        <p:nvPicPr>
          <p:cNvPr id="13315" name="Picture 8"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7488"/>
            <a:ext cx="76327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5"/>
          <p:cNvSpPr txBox="1">
            <a:spLocks noChangeArrowheads="1"/>
          </p:cNvSpPr>
          <p:nvPr/>
        </p:nvSpPr>
        <p:spPr bwMode="auto">
          <a:xfrm>
            <a:off x="1576388" y="2090738"/>
            <a:ext cx="5976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4400" b="1">
                <a:solidFill>
                  <a:srgbClr val="FF0000"/>
                </a:solidFill>
                <a:latin typeface="Simplified Arabic" pitchFamily="18" charset="-78"/>
                <a:cs typeface="Simplified Arabic" pitchFamily="18" charset="-78"/>
              </a:rPr>
              <a:t>أ- إستبانَ، أُريد، اسحق، إثنان</a:t>
            </a:r>
            <a:endParaRPr lang="ar-JO" altLang="en-US" sz="4400">
              <a:solidFill>
                <a:srgbClr val="FF0000"/>
              </a:solidFill>
            </a:endParaRPr>
          </a:p>
        </p:txBody>
      </p:sp>
      <p:sp>
        <p:nvSpPr>
          <p:cNvPr id="13317" name="TextBox 8"/>
          <p:cNvSpPr txBox="1">
            <a:spLocks noChangeArrowheads="1"/>
          </p:cNvSpPr>
          <p:nvPr/>
        </p:nvSpPr>
        <p:spPr bwMode="auto">
          <a:xfrm>
            <a:off x="1360488" y="3587750"/>
            <a:ext cx="6048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4400" b="1">
                <a:solidFill>
                  <a:srgbClr val="7030A0"/>
                </a:solidFill>
                <a:latin typeface="Simplified Arabic" pitchFamily="18" charset="-78"/>
                <a:cs typeface="Simplified Arabic" pitchFamily="18" charset="-78"/>
              </a:rPr>
              <a:t>ب- اسمعُ، امرؤ، أقَرَّ، إشتراك </a:t>
            </a:r>
          </a:p>
        </p:txBody>
      </p:sp>
      <p:sp>
        <p:nvSpPr>
          <p:cNvPr id="13318" name="TextBox 10"/>
          <p:cNvSpPr txBox="1">
            <a:spLocks noChangeArrowheads="1"/>
          </p:cNvSpPr>
          <p:nvPr/>
        </p:nvSpPr>
        <p:spPr bwMode="auto">
          <a:xfrm>
            <a:off x="1274763" y="5016500"/>
            <a:ext cx="63007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4400" b="1">
                <a:solidFill>
                  <a:srgbClr val="FFFF00"/>
                </a:solidFill>
                <a:latin typeface="Simplified Arabic" pitchFamily="18" charset="-78"/>
                <a:cs typeface="Simplified Arabic" pitchFamily="18" charset="-78"/>
              </a:rPr>
              <a:t>ج- اعتمدْ، اعتبار، آمال، أشواق </a:t>
            </a:r>
          </a:p>
        </p:txBody>
      </p:sp>
      <p:pic>
        <p:nvPicPr>
          <p:cNvPr id="13" name="العد التنازلي.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8588" y="5711825"/>
            <a:ext cx="1447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6858000" y="4957763"/>
            <a:ext cx="917575" cy="887412"/>
          </a:xfrm>
          <a:custGeom>
            <a:avLst/>
            <a:gdLst>
              <a:gd name="connsiteX0" fmla="*/ 259308 w 3660951"/>
              <a:gd name="connsiteY0" fmla="*/ 341194 h 886009"/>
              <a:gd name="connsiteX1" fmla="*/ 395786 w 3660951"/>
              <a:gd name="connsiteY1" fmla="*/ 300251 h 886009"/>
              <a:gd name="connsiteX2" fmla="*/ 436729 w 3660951"/>
              <a:gd name="connsiteY2" fmla="*/ 286603 h 886009"/>
              <a:gd name="connsiteX3" fmla="*/ 545911 w 3660951"/>
              <a:gd name="connsiteY3" fmla="*/ 259307 h 886009"/>
              <a:gd name="connsiteX4" fmla="*/ 586854 w 3660951"/>
              <a:gd name="connsiteY4" fmla="*/ 245660 h 886009"/>
              <a:gd name="connsiteX5" fmla="*/ 641445 w 3660951"/>
              <a:gd name="connsiteY5" fmla="*/ 218364 h 886009"/>
              <a:gd name="connsiteX6" fmla="*/ 696036 w 3660951"/>
              <a:gd name="connsiteY6" fmla="*/ 204716 h 886009"/>
              <a:gd name="connsiteX7" fmla="*/ 791571 w 3660951"/>
              <a:gd name="connsiteY7" fmla="*/ 177421 h 886009"/>
              <a:gd name="connsiteX8" fmla="*/ 982639 w 3660951"/>
              <a:gd name="connsiteY8" fmla="*/ 150125 h 886009"/>
              <a:gd name="connsiteX9" fmla="*/ 1119117 w 3660951"/>
              <a:gd name="connsiteY9" fmla="*/ 109182 h 886009"/>
              <a:gd name="connsiteX10" fmla="*/ 1473959 w 3660951"/>
              <a:gd name="connsiteY10" fmla="*/ 95534 h 886009"/>
              <a:gd name="connsiteX11" fmla="*/ 1651380 w 3660951"/>
              <a:gd name="connsiteY11" fmla="*/ 68239 h 886009"/>
              <a:gd name="connsiteX12" fmla="*/ 1869744 w 3660951"/>
              <a:gd name="connsiteY12" fmla="*/ 27295 h 886009"/>
              <a:gd name="connsiteX13" fmla="*/ 1924335 w 3660951"/>
              <a:gd name="connsiteY13" fmla="*/ 13648 h 886009"/>
              <a:gd name="connsiteX14" fmla="*/ 2074460 w 3660951"/>
              <a:gd name="connsiteY14" fmla="*/ 0 h 886009"/>
              <a:gd name="connsiteX15" fmla="*/ 2988860 w 3660951"/>
              <a:gd name="connsiteY15" fmla="*/ 13648 h 886009"/>
              <a:gd name="connsiteX16" fmla="*/ 3125338 w 3660951"/>
              <a:gd name="connsiteY16" fmla="*/ 27295 h 886009"/>
              <a:gd name="connsiteX17" fmla="*/ 3248168 w 3660951"/>
              <a:gd name="connsiteY17" fmla="*/ 68239 h 886009"/>
              <a:gd name="connsiteX18" fmla="*/ 3343702 w 3660951"/>
              <a:gd name="connsiteY18" fmla="*/ 81886 h 886009"/>
              <a:gd name="connsiteX19" fmla="*/ 3425589 w 3660951"/>
              <a:gd name="connsiteY19" fmla="*/ 122830 h 886009"/>
              <a:gd name="connsiteX20" fmla="*/ 3507475 w 3660951"/>
              <a:gd name="connsiteY20" fmla="*/ 163773 h 886009"/>
              <a:gd name="connsiteX21" fmla="*/ 3548418 w 3660951"/>
              <a:gd name="connsiteY21" fmla="*/ 204716 h 886009"/>
              <a:gd name="connsiteX22" fmla="*/ 3589362 w 3660951"/>
              <a:gd name="connsiteY22" fmla="*/ 218364 h 886009"/>
              <a:gd name="connsiteX23" fmla="*/ 3643953 w 3660951"/>
              <a:gd name="connsiteY23" fmla="*/ 300251 h 886009"/>
              <a:gd name="connsiteX24" fmla="*/ 3643953 w 3660951"/>
              <a:gd name="connsiteY24" fmla="*/ 464024 h 886009"/>
              <a:gd name="connsiteX25" fmla="*/ 3630305 w 3660951"/>
              <a:gd name="connsiteY25" fmla="*/ 504967 h 886009"/>
              <a:gd name="connsiteX26" fmla="*/ 3466532 w 3660951"/>
              <a:gd name="connsiteY26" fmla="*/ 586854 h 886009"/>
              <a:gd name="connsiteX27" fmla="*/ 3425589 w 3660951"/>
              <a:gd name="connsiteY27" fmla="*/ 600501 h 886009"/>
              <a:gd name="connsiteX28" fmla="*/ 3302759 w 3660951"/>
              <a:gd name="connsiteY28" fmla="*/ 641445 h 886009"/>
              <a:gd name="connsiteX29" fmla="*/ 3220872 w 3660951"/>
              <a:gd name="connsiteY29" fmla="*/ 668740 h 886009"/>
              <a:gd name="connsiteX30" fmla="*/ 3084394 w 3660951"/>
              <a:gd name="connsiteY30" fmla="*/ 723331 h 886009"/>
              <a:gd name="connsiteX31" fmla="*/ 3029803 w 3660951"/>
              <a:gd name="connsiteY31" fmla="*/ 736979 h 886009"/>
              <a:gd name="connsiteX32" fmla="*/ 2934269 w 3660951"/>
              <a:gd name="connsiteY32" fmla="*/ 777922 h 886009"/>
              <a:gd name="connsiteX33" fmla="*/ 2620371 w 3660951"/>
              <a:gd name="connsiteY33" fmla="*/ 791570 h 886009"/>
              <a:gd name="connsiteX34" fmla="*/ 2156347 w 3660951"/>
              <a:gd name="connsiteY34" fmla="*/ 818865 h 886009"/>
              <a:gd name="connsiteX35" fmla="*/ 1228299 w 3660951"/>
              <a:gd name="connsiteY35" fmla="*/ 846161 h 886009"/>
              <a:gd name="connsiteX36" fmla="*/ 573206 w 3660951"/>
              <a:gd name="connsiteY36" fmla="*/ 846161 h 886009"/>
              <a:gd name="connsiteX37" fmla="*/ 300251 w 3660951"/>
              <a:gd name="connsiteY37" fmla="*/ 818865 h 886009"/>
              <a:gd name="connsiteX38" fmla="*/ 218365 w 3660951"/>
              <a:gd name="connsiteY38" fmla="*/ 791570 h 886009"/>
              <a:gd name="connsiteX39" fmla="*/ 122830 w 3660951"/>
              <a:gd name="connsiteY39" fmla="*/ 736979 h 886009"/>
              <a:gd name="connsiteX40" fmla="*/ 81887 w 3660951"/>
              <a:gd name="connsiteY40" fmla="*/ 696036 h 886009"/>
              <a:gd name="connsiteX41" fmla="*/ 27296 w 3660951"/>
              <a:gd name="connsiteY41" fmla="*/ 586854 h 886009"/>
              <a:gd name="connsiteX42" fmla="*/ 0 w 3660951"/>
              <a:gd name="connsiteY42" fmla="*/ 545910 h 886009"/>
              <a:gd name="connsiteX43" fmla="*/ 13648 w 3660951"/>
              <a:gd name="connsiteY43" fmla="*/ 450376 h 886009"/>
              <a:gd name="connsiteX44" fmla="*/ 95535 w 3660951"/>
              <a:gd name="connsiteY44" fmla="*/ 382137 h 886009"/>
              <a:gd name="connsiteX45" fmla="*/ 136478 w 3660951"/>
              <a:gd name="connsiteY45" fmla="*/ 354842 h 886009"/>
              <a:gd name="connsiteX46" fmla="*/ 327547 w 3660951"/>
              <a:gd name="connsiteY46" fmla="*/ 313898 h 886009"/>
              <a:gd name="connsiteX47" fmla="*/ 395786 w 3660951"/>
              <a:gd name="connsiteY47" fmla="*/ 286603 h 886009"/>
              <a:gd name="connsiteX48" fmla="*/ 450377 w 3660951"/>
              <a:gd name="connsiteY48" fmla="*/ 259307 h 8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660951" h="886009">
                <a:moveTo>
                  <a:pt x="259308" y="341194"/>
                </a:moveTo>
                <a:cubicBezTo>
                  <a:pt x="453902" y="276328"/>
                  <a:pt x="251404" y="341502"/>
                  <a:pt x="395786" y="300251"/>
                </a:cubicBezTo>
                <a:cubicBezTo>
                  <a:pt x="409618" y="296299"/>
                  <a:pt x="422850" y="290388"/>
                  <a:pt x="436729" y="286603"/>
                </a:cubicBezTo>
                <a:cubicBezTo>
                  <a:pt x="472921" y="276732"/>
                  <a:pt x="510322" y="271169"/>
                  <a:pt x="545911" y="259307"/>
                </a:cubicBezTo>
                <a:cubicBezTo>
                  <a:pt x="559559" y="254758"/>
                  <a:pt x="573631" y="251327"/>
                  <a:pt x="586854" y="245660"/>
                </a:cubicBezTo>
                <a:cubicBezTo>
                  <a:pt x="605554" y="237646"/>
                  <a:pt x="622395" y="225508"/>
                  <a:pt x="641445" y="218364"/>
                </a:cubicBezTo>
                <a:cubicBezTo>
                  <a:pt x="659008" y="211778"/>
                  <a:pt x="678001" y="209869"/>
                  <a:pt x="696036" y="204716"/>
                </a:cubicBezTo>
                <a:cubicBezTo>
                  <a:pt x="756743" y="187371"/>
                  <a:pt x="720457" y="191644"/>
                  <a:pt x="791571" y="177421"/>
                </a:cubicBezTo>
                <a:cubicBezTo>
                  <a:pt x="857170" y="164301"/>
                  <a:pt x="915539" y="158513"/>
                  <a:pt x="982639" y="150125"/>
                </a:cubicBezTo>
                <a:cubicBezTo>
                  <a:pt x="995309" y="145902"/>
                  <a:pt x="1093338" y="110901"/>
                  <a:pt x="1119117" y="109182"/>
                </a:cubicBezTo>
                <a:cubicBezTo>
                  <a:pt x="1237223" y="101308"/>
                  <a:pt x="1355678" y="100083"/>
                  <a:pt x="1473959" y="95534"/>
                </a:cubicBezTo>
                <a:cubicBezTo>
                  <a:pt x="1563970" y="65530"/>
                  <a:pt x="1482491" y="89350"/>
                  <a:pt x="1651380" y="68239"/>
                </a:cubicBezTo>
                <a:cubicBezTo>
                  <a:pt x="1697443" y="62481"/>
                  <a:pt x="1842915" y="34002"/>
                  <a:pt x="1869744" y="27295"/>
                </a:cubicBezTo>
                <a:cubicBezTo>
                  <a:pt x="1887941" y="22746"/>
                  <a:pt x="1905743" y="16127"/>
                  <a:pt x="1924335" y="13648"/>
                </a:cubicBezTo>
                <a:cubicBezTo>
                  <a:pt x="1974142" y="7007"/>
                  <a:pt x="2024418" y="4549"/>
                  <a:pt x="2074460" y="0"/>
                </a:cubicBezTo>
                <a:lnTo>
                  <a:pt x="2988860" y="13648"/>
                </a:lnTo>
                <a:cubicBezTo>
                  <a:pt x="3034564" y="14835"/>
                  <a:pt x="3080078" y="20829"/>
                  <a:pt x="3125338" y="27295"/>
                </a:cubicBezTo>
                <a:cubicBezTo>
                  <a:pt x="3217149" y="40411"/>
                  <a:pt x="3144942" y="42433"/>
                  <a:pt x="3248168" y="68239"/>
                </a:cubicBezTo>
                <a:cubicBezTo>
                  <a:pt x="3279375" y="76041"/>
                  <a:pt x="3311857" y="77337"/>
                  <a:pt x="3343702" y="81886"/>
                </a:cubicBezTo>
                <a:cubicBezTo>
                  <a:pt x="3461028" y="160105"/>
                  <a:pt x="3312589" y="66331"/>
                  <a:pt x="3425589" y="122830"/>
                </a:cubicBezTo>
                <a:cubicBezTo>
                  <a:pt x="3531419" y="175744"/>
                  <a:pt x="3404560" y="129467"/>
                  <a:pt x="3507475" y="163773"/>
                </a:cubicBezTo>
                <a:cubicBezTo>
                  <a:pt x="3521123" y="177421"/>
                  <a:pt x="3532359" y="194010"/>
                  <a:pt x="3548418" y="204716"/>
                </a:cubicBezTo>
                <a:cubicBezTo>
                  <a:pt x="3560388" y="212696"/>
                  <a:pt x="3579189" y="208191"/>
                  <a:pt x="3589362" y="218364"/>
                </a:cubicBezTo>
                <a:cubicBezTo>
                  <a:pt x="3612559" y="241561"/>
                  <a:pt x="3643953" y="300251"/>
                  <a:pt x="3643953" y="300251"/>
                </a:cubicBezTo>
                <a:cubicBezTo>
                  <a:pt x="3668853" y="374954"/>
                  <a:pt x="3664268" y="342134"/>
                  <a:pt x="3643953" y="464024"/>
                </a:cubicBezTo>
                <a:cubicBezTo>
                  <a:pt x="3641588" y="478214"/>
                  <a:pt x="3640477" y="494795"/>
                  <a:pt x="3630305" y="504967"/>
                </a:cubicBezTo>
                <a:cubicBezTo>
                  <a:pt x="3577393" y="557878"/>
                  <a:pt x="3533131" y="564654"/>
                  <a:pt x="3466532" y="586854"/>
                </a:cubicBezTo>
                <a:lnTo>
                  <a:pt x="3425589" y="600501"/>
                </a:lnTo>
                <a:lnTo>
                  <a:pt x="3302759" y="641445"/>
                </a:lnTo>
                <a:cubicBezTo>
                  <a:pt x="3302748" y="641449"/>
                  <a:pt x="3220883" y="668735"/>
                  <a:pt x="3220872" y="668740"/>
                </a:cubicBezTo>
                <a:cubicBezTo>
                  <a:pt x="3164393" y="696980"/>
                  <a:pt x="3151858" y="706465"/>
                  <a:pt x="3084394" y="723331"/>
                </a:cubicBezTo>
                <a:cubicBezTo>
                  <a:pt x="3066197" y="727880"/>
                  <a:pt x="3047366" y="730393"/>
                  <a:pt x="3029803" y="736979"/>
                </a:cubicBezTo>
                <a:cubicBezTo>
                  <a:pt x="3007348" y="745400"/>
                  <a:pt x="2962691" y="775736"/>
                  <a:pt x="2934269" y="777922"/>
                </a:cubicBezTo>
                <a:cubicBezTo>
                  <a:pt x="2829846" y="785955"/>
                  <a:pt x="2725004" y="787021"/>
                  <a:pt x="2620371" y="791570"/>
                </a:cubicBezTo>
                <a:cubicBezTo>
                  <a:pt x="2446165" y="849639"/>
                  <a:pt x="2587946" y="806708"/>
                  <a:pt x="2156347" y="818865"/>
                </a:cubicBezTo>
                <a:cubicBezTo>
                  <a:pt x="1200346" y="845794"/>
                  <a:pt x="1990280" y="818947"/>
                  <a:pt x="1228299" y="846161"/>
                </a:cubicBezTo>
                <a:cubicBezTo>
                  <a:pt x="994639" y="924049"/>
                  <a:pt x="1179790" y="867445"/>
                  <a:pt x="573206" y="846161"/>
                </a:cubicBezTo>
                <a:cubicBezTo>
                  <a:pt x="480373" y="842904"/>
                  <a:pt x="391821" y="830312"/>
                  <a:pt x="300251" y="818865"/>
                </a:cubicBezTo>
                <a:cubicBezTo>
                  <a:pt x="272956" y="809767"/>
                  <a:pt x="241382" y="808833"/>
                  <a:pt x="218365" y="791570"/>
                </a:cubicBezTo>
                <a:cubicBezTo>
                  <a:pt x="152265" y="741995"/>
                  <a:pt x="185353" y="757820"/>
                  <a:pt x="122830" y="736979"/>
                </a:cubicBezTo>
                <a:cubicBezTo>
                  <a:pt x="109182" y="723331"/>
                  <a:pt x="92249" y="712319"/>
                  <a:pt x="81887" y="696036"/>
                </a:cubicBezTo>
                <a:cubicBezTo>
                  <a:pt x="60042" y="661708"/>
                  <a:pt x="49867" y="620710"/>
                  <a:pt x="27296" y="586854"/>
                </a:cubicBezTo>
                <a:lnTo>
                  <a:pt x="0" y="545910"/>
                </a:lnTo>
                <a:cubicBezTo>
                  <a:pt x="4549" y="514065"/>
                  <a:pt x="2655" y="480607"/>
                  <a:pt x="13648" y="450376"/>
                </a:cubicBezTo>
                <a:cubicBezTo>
                  <a:pt x="39332" y="379746"/>
                  <a:pt x="48122" y="405843"/>
                  <a:pt x="95535" y="382137"/>
                </a:cubicBezTo>
                <a:cubicBezTo>
                  <a:pt x="110206" y="374802"/>
                  <a:pt x="120917" y="360029"/>
                  <a:pt x="136478" y="354842"/>
                </a:cubicBezTo>
                <a:cubicBezTo>
                  <a:pt x="326847" y="291386"/>
                  <a:pt x="94618" y="407067"/>
                  <a:pt x="327547" y="313898"/>
                </a:cubicBezTo>
                <a:cubicBezTo>
                  <a:pt x="350293" y="304800"/>
                  <a:pt x="373874" y="297559"/>
                  <a:pt x="395786" y="286603"/>
                </a:cubicBezTo>
                <a:cubicBezTo>
                  <a:pt x="455425" y="256783"/>
                  <a:pt x="416191" y="259307"/>
                  <a:pt x="450377" y="259307"/>
                </a:cubicBezTo>
              </a:path>
            </a:pathLst>
          </a:custGeom>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635" fill="hold"/>
                                        <p:tgtEl>
                                          <p:spTgt spid="1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1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52400" y="61913"/>
            <a:ext cx="8763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ar-JO" altLang="en-US" sz="3200" b="1"/>
              <a:t>صوِّب الأخطاء الواردة في </a:t>
            </a:r>
            <a:r>
              <a:rPr lang="ar-JO" altLang="en-US" sz="3200" b="1" u="sng">
                <a:solidFill>
                  <a:srgbClr val="92D050"/>
                </a:solidFill>
              </a:rPr>
              <a:t>همزتي الوصل والقطع </a:t>
            </a:r>
            <a:r>
              <a:rPr lang="ar-JO" altLang="en-US" sz="3200" b="1"/>
              <a:t>في </a:t>
            </a:r>
            <a:r>
              <a:rPr lang="ar-JO" altLang="en-US" sz="3200" b="1" u="sng">
                <a:solidFill>
                  <a:srgbClr val="92D050"/>
                </a:solidFill>
              </a:rPr>
              <a:t>ترجمة</a:t>
            </a:r>
            <a:r>
              <a:rPr lang="ar-JO" altLang="en-US" sz="3200" b="1"/>
              <a:t> خطاب جلالة الملك في البرلمان الأوروبي (2015) حول حقيقة مفهوم المسلم.</a:t>
            </a:r>
          </a:p>
        </p:txBody>
      </p:sp>
      <p:pic>
        <p:nvPicPr>
          <p:cNvPr id="2" name="خطاب جلالة الملك حول حقيقة المسلم.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15363" name="Picture 8" descr="نتيجة بحث الصور عن ورقة ملاحظ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455613"/>
            <a:ext cx="7766050"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914400" y="31750"/>
            <a:ext cx="3048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tx2">
                    <a:lumMod val="50000"/>
                  </a:schemeClr>
                </a:solidFill>
              </a:rPr>
              <a:t>مواضع حذف همزة الوصل</a:t>
            </a:r>
          </a:p>
        </p:txBody>
      </p:sp>
      <p:sp>
        <p:nvSpPr>
          <p:cNvPr id="5" name="TextBox 4"/>
          <p:cNvSpPr txBox="1"/>
          <p:nvPr/>
        </p:nvSpPr>
        <p:spPr>
          <a:xfrm rot="20993334">
            <a:off x="4895850" y="1604963"/>
            <a:ext cx="2840038" cy="2062162"/>
          </a:xfrm>
          <a:prstGeom prst="rect">
            <a:avLst/>
          </a:prstGeom>
          <a:noFill/>
        </p:spPr>
        <p:txBody>
          <a:bodyPr rtlCol="1">
            <a:spAutoFit/>
          </a:bodyPr>
          <a:lstStyle/>
          <a:p>
            <a:pPr marL="457200" indent="-457200" algn="r" rtl="1">
              <a:buFont typeface="Wingdings" pitchFamily="2" charset="2"/>
              <a:buChar char="ü"/>
              <a:defRPr/>
            </a:pPr>
            <a:r>
              <a:rPr lang="ar-SA" sz="3200" b="1" dirty="0">
                <a:solidFill>
                  <a:schemeClr val="tx2">
                    <a:lumMod val="50000"/>
                  </a:schemeClr>
                </a:solidFill>
              </a:rPr>
              <a:t>إذا سبقت بهمزة الاستفهام: </a:t>
            </a:r>
            <a:r>
              <a:rPr lang="ar-SA" sz="3200" b="1" dirty="0">
                <a:solidFill>
                  <a:schemeClr val="accent2">
                    <a:lumMod val="50000"/>
                  </a:schemeClr>
                </a:solidFill>
              </a:rPr>
              <a:t>أَسْتَلَمْتَ البريدَ؟ </a:t>
            </a:r>
            <a:endParaRPr lang="en-US" sz="3200" b="1" dirty="0">
              <a:solidFill>
                <a:schemeClr val="accent2">
                  <a:lumMod val="50000"/>
                </a:schemeClr>
              </a:solidFill>
            </a:endParaRPr>
          </a:p>
          <a:p>
            <a:pPr algn="r" rtl="1">
              <a:defRPr/>
            </a:pPr>
            <a:r>
              <a:rPr lang="ar-JO" sz="3200" b="1" dirty="0">
                <a:solidFill>
                  <a:schemeClr val="tx2">
                    <a:lumMod val="50000"/>
                  </a:schemeClr>
                </a:solidFill>
              </a:rPr>
              <a:t>       استلمتَ</a:t>
            </a:r>
          </a:p>
        </p:txBody>
      </p:sp>
      <p:sp>
        <p:nvSpPr>
          <p:cNvPr id="6" name="Curved Down Arrow 5"/>
          <p:cNvSpPr/>
          <p:nvPr/>
        </p:nvSpPr>
        <p:spPr bwMode="auto">
          <a:xfrm flipH="1">
            <a:off x="3200400" y="2254250"/>
            <a:ext cx="1981200" cy="762000"/>
          </a:xfrm>
          <a:prstGeom prst="curved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endParaRPr lang="ar-JO">
              <a:solidFill>
                <a:schemeClr val="tx1"/>
              </a:solidFill>
              <a:latin typeface="Times New Roman" pitchFamily="18" charset="0"/>
            </a:endParaRPr>
          </a:p>
        </p:txBody>
      </p:sp>
      <p:sp>
        <p:nvSpPr>
          <p:cNvPr id="7" name="Oval 6"/>
          <p:cNvSpPr/>
          <p:nvPr/>
        </p:nvSpPr>
        <p:spPr bwMode="auto">
          <a:xfrm>
            <a:off x="1981200" y="3016250"/>
            <a:ext cx="2362200" cy="1022350"/>
          </a:xfrm>
          <a:prstGeom prst="ellipse">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r>
              <a:rPr lang="ar-JO" sz="4000" dirty="0">
                <a:solidFill>
                  <a:schemeClr val="tx1"/>
                </a:solidFill>
                <a:latin typeface="Times New Roman" pitchFamily="18" charset="0"/>
              </a:rPr>
              <a:t>أاستلمتَ</a:t>
            </a:r>
            <a:endParaRPr lang="ar-JO" dirty="0">
              <a:solidFill>
                <a:schemeClr val="tx1"/>
              </a:solidFill>
              <a:latin typeface="Times New Roman" pitchFamily="18" charset="0"/>
            </a:endParaRPr>
          </a:p>
        </p:txBody>
      </p:sp>
      <p:sp>
        <p:nvSpPr>
          <p:cNvPr id="15368" name="Oval 7"/>
          <p:cNvSpPr>
            <a:spLocks noChangeArrowheads="1"/>
          </p:cNvSpPr>
          <p:nvPr/>
        </p:nvSpPr>
        <p:spPr bwMode="auto">
          <a:xfrm>
            <a:off x="5334000" y="3617913"/>
            <a:ext cx="2057400" cy="13350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3200" b="1">
                <a:solidFill>
                  <a:srgbClr val="336600"/>
                </a:solidFill>
              </a:rPr>
              <a:t>أشتريتم</a:t>
            </a:r>
          </a:p>
          <a:p>
            <a:pPr algn="ctr"/>
            <a:r>
              <a:rPr lang="ar-JO" altLang="en-US" sz="3200" b="1">
                <a:solidFill>
                  <a:srgbClr val="336600"/>
                </a:solidFill>
              </a:rPr>
              <a:t>ألتقيتَ</a:t>
            </a:r>
          </a:p>
        </p:txBody>
      </p:sp>
      <p:pic>
        <p:nvPicPr>
          <p:cNvPr id="153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25" y="4191000"/>
            <a:ext cx="9969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4" descr="Cartoon sticky note clip art cartoon sticky note vecto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81052">
            <a:off x="7086600" y="-60325"/>
            <a:ext cx="18986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13"/>
          <p:cNvSpPr txBox="1">
            <a:spLocks noChangeArrowheads="1"/>
          </p:cNvSpPr>
          <p:nvPr/>
        </p:nvSpPr>
        <p:spPr bwMode="auto">
          <a:xfrm rot="2237279">
            <a:off x="7566025" y="944563"/>
            <a:ext cx="1790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600" b="1">
                <a:solidFill>
                  <a:srgbClr val="00B050"/>
                </a:solidFill>
              </a:rPr>
              <a:t>الكتابة</a:t>
            </a:r>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16387" name="Picture 8" descr="نتيجة بحث الصور عن ورقة ملاحظ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455613"/>
            <a:ext cx="7766050"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914400" y="31750"/>
            <a:ext cx="3048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tx2">
                    <a:lumMod val="50000"/>
                  </a:schemeClr>
                </a:solidFill>
              </a:rPr>
              <a:t>مواضع حذف همزة الوصل</a:t>
            </a:r>
          </a:p>
        </p:txBody>
      </p:sp>
      <p:sp>
        <p:nvSpPr>
          <p:cNvPr id="5" name="TextBox 4"/>
          <p:cNvSpPr txBox="1"/>
          <p:nvPr/>
        </p:nvSpPr>
        <p:spPr>
          <a:xfrm rot="20993334">
            <a:off x="4894263" y="1549400"/>
            <a:ext cx="3065462" cy="1938338"/>
          </a:xfrm>
          <a:prstGeom prst="rect">
            <a:avLst/>
          </a:prstGeom>
          <a:noFill/>
        </p:spPr>
        <p:txBody>
          <a:bodyPr rtlCol="1">
            <a:spAutoFit/>
          </a:bodyPr>
          <a:lstStyle/>
          <a:p>
            <a:pPr marL="457200" indent="-457200" algn="r" rtl="1">
              <a:buFont typeface="Wingdings" pitchFamily="2" charset="2"/>
              <a:buChar char="ü"/>
              <a:defRPr/>
            </a:pPr>
            <a:r>
              <a:rPr lang="ar-SA" sz="4000" b="1" dirty="0">
                <a:solidFill>
                  <a:schemeClr val="tx2">
                    <a:lumMod val="10000"/>
                  </a:schemeClr>
                </a:solidFill>
              </a:rPr>
              <a:t>إذا سبقت بلام الجر:  </a:t>
            </a:r>
            <a:r>
              <a:rPr lang="ar-SA" sz="4000" b="1" dirty="0">
                <a:solidFill>
                  <a:schemeClr val="bg1">
                    <a:lumMod val="75000"/>
                    <a:lumOff val="25000"/>
                  </a:schemeClr>
                </a:solidFill>
              </a:rPr>
              <a:t>لِلرجل ، لِلعم</a:t>
            </a:r>
            <a:r>
              <a:rPr lang="ar-JO" sz="4000" b="1" dirty="0">
                <a:solidFill>
                  <a:schemeClr val="bg1">
                    <a:lumMod val="75000"/>
                    <a:lumOff val="25000"/>
                  </a:schemeClr>
                </a:solidFill>
              </a:rPr>
              <a:t>ل</a:t>
            </a:r>
          </a:p>
        </p:txBody>
      </p:sp>
      <p:sp>
        <p:nvSpPr>
          <p:cNvPr id="6" name="Curved Down Arrow 5"/>
          <p:cNvSpPr/>
          <p:nvPr/>
        </p:nvSpPr>
        <p:spPr bwMode="auto">
          <a:xfrm flipH="1">
            <a:off x="3200400" y="2254250"/>
            <a:ext cx="1981200" cy="762000"/>
          </a:xfrm>
          <a:prstGeom prst="curved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endParaRPr lang="ar-JO">
              <a:solidFill>
                <a:schemeClr val="tx1"/>
              </a:solidFill>
              <a:latin typeface="Times New Roman" pitchFamily="18" charset="0"/>
            </a:endParaRPr>
          </a:p>
        </p:txBody>
      </p:sp>
      <p:sp>
        <p:nvSpPr>
          <p:cNvPr id="7" name="Oval 6"/>
          <p:cNvSpPr/>
          <p:nvPr/>
        </p:nvSpPr>
        <p:spPr bwMode="auto">
          <a:xfrm>
            <a:off x="2044700" y="3092450"/>
            <a:ext cx="2362200" cy="1022350"/>
          </a:xfrm>
          <a:prstGeom prst="ellipse">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r>
              <a:rPr lang="ar-JO" sz="4000" dirty="0">
                <a:solidFill>
                  <a:schemeClr val="tx1"/>
                </a:solidFill>
                <a:latin typeface="Times New Roman" pitchFamily="18" charset="0"/>
              </a:rPr>
              <a:t>لـ الرجل</a:t>
            </a:r>
            <a:endParaRPr lang="ar-JO" dirty="0">
              <a:solidFill>
                <a:schemeClr val="tx1"/>
              </a:solidFill>
              <a:latin typeface="Times New Roman" pitchFamily="18" charset="0"/>
            </a:endParaRPr>
          </a:p>
        </p:txBody>
      </p:sp>
      <p:sp>
        <p:nvSpPr>
          <p:cNvPr id="16392" name="Oval 7"/>
          <p:cNvSpPr>
            <a:spLocks noChangeArrowheads="1"/>
          </p:cNvSpPr>
          <p:nvPr/>
        </p:nvSpPr>
        <p:spPr bwMode="auto">
          <a:xfrm>
            <a:off x="5334000" y="3617913"/>
            <a:ext cx="2057400" cy="13350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3200" b="1">
                <a:solidFill>
                  <a:srgbClr val="336600"/>
                </a:solidFill>
              </a:rPr>
              <a:t>للحياة</a:t>
            </a:r>
          </a:p>
          <a:p>
            <a:pPr algn="ctr"/>
            <a:r>
              <a:rPr lang="ar-JO" altLang="en-US" sz="3200" b="1">
                <a:solidFill>
                  <a:srgbClr val="336600"/>
                </a:solidFill>
              </a:rPr>
              <a:t>للأردن</a:t>
            </a:r>
          </a:p>
        </p:txBody>
      </p:sp>
      <p:pic>
        <p:nvPicPr>
          <p:cNvPr id="163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25" y="4340225"/>
            <a:ext cx="9969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4" descr="Cartoon sticky note clip art cartoon sticky note vecto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81052">
            <a:off x="7086600" y="-60325"/>
            <a:ext cx="18986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13"/>
          <p:cNvSpPr txBox="1">
            <a:spLocks noChangeArrowheads="1"/>
          </p:cNvSpPr>
          <p:nvPr/>
        </p:nvSpPr>
        <p:spPr bwMode="auto">
          <a:xfrm rot="2237279">
            <a:off x="7267575" y="495300"/>
            <a:ext cx="17907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3600" b="1">
                <a:solidFill>
                  <a:srgbClr val="00B050"/>
                </a:solidFill>
              </a:rPr>
              <a:t>أولا: الكتابة</a:t>
            </a: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17411" name="Picture 8" descr="نتيجة بحث الصور عن ورقة ملاحظ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455613"/>
            <a:ext cx="7766050"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914400" y="31750"/>
            <a:ext cx="3048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tx2">
                    <a:lumMod val="50000"/>
                  </a:schemeClr>
                </a:solidFill>
              </a:rPr>
              <a:t>مواضع حذف همزة الوصل</a:t>
            </a:r>
          </a:p>
        </p:txBody>
      </p:sp>
      <p:sp>
        <p:nvSpPr>
          <p:cNvPr id="5" name="TextBox 4"/>
          <p:cNvSpPr txBox="1"/>
          <p:nvPr/>
        </p:nvSpPr>
        <p:spPr>
          <a:xfrm rot="20993334">
            <a:off x="4829175" y="1341438"/>
            <a:ext cx="3201988" cy="3970337"/>
          </a:xfrm>
          <a:prstGeom prst="rect">
            <a:avLst/>
          </a:prstGeom>
          <a:noFill/>
        </p:spPr>
        <p:txBody>
          <a:bodyPr rtlCol="1">
            <a:spAutoFit/>
          </a:bodyPr>
          <a:lstStyle/>
          <a:p>
            <a:pPr marL="457200" indent="-457200" algn="r" rtl="1">
              <a:buFont typeface="Wingdings" pitchFamily="2" charset="2"/>
              <a:buChar char="ü"/>
              <a:defRPr/>
            </a:pPr>
            <a:r>
              <a:rPr lang="ar-SA" sz="3600" b="1" dirty="0">
                <a:solidFill>
                  <a:schemeClr val="bg1">
                    <a:lumMod val="75000"/>
                    <a:lumOff val="25000"/>
                  </a:schemeClr>
                </a:solidFill>
              </a:rPr>
              <a:t>إذا سُبقت كلمتا " </a:t>
            </a:r>
            <a:r>
              <a:rPr lang="ar-SA" sz="3600" b="1" dirty="0">
                <a:solidFill>
                  <a:schemeClr val="accent6">
                    <a:lumMod val="75000"/>
                  </a:schemeClr>
                </a:solidFill>
              </a:rPr>
              <a:t>امرؤ ، امرأة </a:t>
            </a:r>
            <a:r>
              <a:rPr lang="ar-SA" sz="3600" b="1" dirty="0">
                <a:solidFill>
                  <a:schemeClr val="bg1">
                    <a:lumMod val="75000"/>
                    <a:lumOff val="25000"/>
                  </a:schemeClr>
                </a:solidFill>
              </a:rPr>
              <a:t>" بـ [ ال التعريف ] فتصبحان "</a:t>
            </a:r>
            <a:r>
              <a:rPr lang="ar-SA" sz="3600" b="1" dirty="0">
                <a:solidFill>
                  <a:schemeClr val="accent1">
                    <a:lumMod val="50000"/>
                  </a:schemeClr>
                </a:solidFill>
              </a:rPr>
              <a:t>المرء و المرأة"</a:t>
            </a:r>
            <a:r>
              <a:rPr lang="ar-SA" sz="3600" b="1" dirty="0">
                <a:solidFill>
                  <a:schemeClr val="bg1">
                    <a:lumMod val="75000"/>
                    <a:lumOff val="25000"/>
                  </a:schemeClr>
                </a:solidFill>
              </a:rPr>
              <a:t>، ولا نقول مطلقا " </a:t>
            </a:r>
            <a:r>
              <a:rPr lang="ar-SA" sz="3600" b="1" dirty="0">
                <a:solidFill>
                  <a:schemeClr val="accent2">
                    <a:lumMod val="75000"/>
                  </a:schemeClr>
                </a:solidFill>
              </a:rPr>
              <a:t>الامرأة </a:t>
            </a:r>
            <a:r>
              <a:rPr lang="ar-SA" sz="3600" b="1" dirty="0">
                <a:solidFill>
                  <a:schemeClr val="bg1">
                    <a:lumMod val="75000"/>
                    <a:lumOff val="25000"/>
                  </a:schemeClr>
                </a:solidFill>
              </a:rPr>
              <a:t>"</a:t>
            </a:r>
            <a:endParaRPr lang="ar-JO" sz="3600" b="1" dirty="0">
              <a:solidFill>
                <a:schemeClr val="bg1">
                  <a:lumMod val="75000"/>
                  <a:lumOff val="25000"/>
                </a:schemeClr>
              </a:solidFill>
            </a:endParaRPr>
          </a:p>
        </p:txBody>
      </p:sp>
      <p:sp>
        <p:nvSpPr>
          <p:cNvPr id="6" name="Curved Down Arrow 5"/>
          <p:cNvSpPr/>
          <p:nvPr/>
        </p:nvSpPr>
        <p:spPr bwMode="auto">
          <a:xfrm flipH="1">
            <a:off x="3489325" y="4556125"/>
            <a:ext cx="3063875" cy="625475"/>
          </a:xfrm>
          <a:prstGeom prst="curved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endParaRPr lang="ar-JO">
              <a:solidFill>
                <a:schemeClr val="tx1"/>
              </a:solidFill>
              <a:latin typeface="Times New Roman" pitchFamily="18" charset="0"/>
            </a:endParaRPr>
          </a:p>
        </p:txBody>
      </p:sp>
      <p:sp>
        <p:nvSpPr>
          <p:cNvPr id="7" name="Oval 6"/>
          <p:cNvSpPr/>
          <p:nvPr/>
        </p:nvSpPr>
        <p:spPr bwMode="auto">
          <a:xfrm>
            <a:off x="1981200" y="3092450"/>
            <a:ext cx="2524125" cy="1547813"/>
          </a:xfrm>
          <a:prstGeom prst="ellipse">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lgn="ctr">
              <a:defRPr/>
            </a:pPr>
            <a:r>
              <a:rPr lang="ar-JO" sz="4000" b="1" dirty="0">
                <a:solidFill>
                  <a:schemeClr val="tx1"/>
                </a:solidFill>
                <a:latin typeface="Times New Roman" pitchFamily="18" charset="0"/>
              </a:rPr>
              <a:t>الامرأة - الامرؤ</a:t>
            </a:r>
            <a:endParaRPr lang="ar-JO" b="1" dirty="0">
              <a:solidFill>
                <a:schemeClr val="tx1"/>
              </a:solidFill>
              <a:latin typeface="Times New Roman" pitchFamily="18" charset="0"/>
            </a:endParaRPr>
          </a:p>
        </p:txBody>
      </p:sp>
      <p:pic>
        <p:nvPicPr>
          <p:cNvPr id="174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4794250"/>
            <a:ext cx="9969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4" descr="Cartoon sticky note clip art cartoon sticky note vecto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81052">
            <a:off x="7086600" y="-60325"/>
            <a:ext cx="18986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13"/>
          <p:cNvSpPr txBox="1">
            <a:spLocks noChangeArrowheads="1"/>
          </p:cNvSpPr>
          <p:nvPr/>
        </p:nvSpPr>
        <p:spPr bwMode="auto">
          <a:xfrm rot="2237279">
            <a:off x="7566025" y="944563"/>
            <a:ext cx="1790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600" b="1">
                <a:solidFill>
                  <a:srgbClr val="00B050"/>
                </a:solidFill>
              </a:rPr>
              <a:t>الكتابة</a:t>
            </a: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18435" name="Picture 8" descr="نتيجة بحث الصور عن ورقة ملاحظ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455613"/>
            <a:ext cx="7766050"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914400" y="31750"/>
            <a:ext cx="3048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tx2">
                    <a:lumMod val="50000"/>
                  </a:schemeClr>
                </a:solidFill>
              </a:rPr>
              <a:t>مواضع حذف همزة الوصل</a:t>
            </a:r>
          </a:p>
        </p:txBody>
      </p:sp>
      <p:sp>
        <p:nvSpPr>
          <p:cNvPr id="5" name="TextBox 4"/>
          <p:cNvSpPr txBox="1"/>
          <p:nvPr/>
        </p:nvSpPr>
        <p:spPr>
          <a:xfrm rot="20993334">
            <a:off x="3727450" y="1493838"/>
            <a:ext cx="4333875" cy="3786187"/>
          </a:xfrm>
          <a:prstGeom prst="rect">
            <a:avLst/>
          </a:prstGeom>
          <a:noFill/>
        </p:spPr>
        <p:txBody>
          <a:bodyPr rtlCol="1">
            <a:spAutoFit/>
          </a:bodyPr>
          <a:lstStyle/>
          <a:p>
            <a:pPr marL="571500" indent="-571500" algn="r" rtl="1">
              <a:buFont typeface="Wingdings" pitchFamily="2" charset="2"/>
              <a:buChar char="ü"/>
              <a:defRPr/>
            </a:pPr>
            <a:r>
              <a:rPr lang="ar-SA" sz="4000" b="1" dirty="0">
                <a:solidFill>
                  <a:schemeClr val="tx2">
                    <a:lumMod val="50000"/>
                  </a:schemeClr>
                </a:solidFill>
              </a:rPr>
              <a:t>تحذف من البسملة التامة :</a:t>
            </a:r>
            <a:endParaRPr lang="ar-JO" sz="4000" b="1" dirty="0">
              <a:solidFill>
                <a:schemeClr val="tx2">
                  <a:lumMod val="50000"/>
                </a:schemeClr>
              </a:solidFill>
            </a:endParaRPr>
          </a:p>
          <a:p>
            <a:pPr marL="571500" indent="-571500" algn="r" rtl="1">
              <a:buFont typeface="Wingdings" pitchFamily="2" charset="2"/>
              <a:buChar char="ü"/>
              <a:defRPr/>
            </a:pPr>
            <a:endParaRPr lang="ar-JO" sz="4000" b="1" dirty="0">
              <a:solidFill>
                <a:schemeClr val="tx2">
                  <a:lumMod val="50000"/>
                </a:schemeClr>
              </a:solidFill>
            </a:endParaRPr>
          </a:p>
          <a:p>
            <a:pPr algn="r" rtl="1">
              <a:defRPr/>
            </a:pPr>
            <a:r>
              <a:rPr lang="ar-JO" sz="4000" b="1" dirty="0">
                <a:solidFill>
                  <a:schemeClr val="accent6">
                    <a:lumMod val="75000"/>
                  </a:schemeClr>
                </a:solidFill>
              </a:rPr>
              <a:t>بسم الله الرحمن الرحيم</a:t>
            </a:r>
          </a:p>
          <a:p>
            <a:pPr algn="r" rtl="1">
              <a:defRPr/>
            </a:pPr>
            <a:endParaRPr lang="en-US" sz="4000" b="1" dirty="0">
              <a:solidFill>
                <a:schemeClr val="accent4">
                  <a:lumMod val="25000"/>
                </a:schemeClr>
              </a:solidFill>
            </a:endParaRPr>
          </a:p>
          <a:p>
            <a:pPr algn="r" rtl="1">
              <a:defRPr/>
            </a:pPr>
            <a:r>
              <a:rPr lang="ar-JO" sz="4000" b="1" dirty="0">
                <a:solidFill>
                  <a:schemeClr val="tx2">
                    <a:lumMod val="50000"/>
                  </a:schemeClr>
                </a:solidFill>
              </a:rPr>
              <a:t> </a:t>
            </a:r>
          </a:p>
        </p:txBody>
      </p:sp>
      <p:sp>
        <p:nvSpPr>
          <p:cNvPr id="6" name="Curved Down Arrow 5"/>
          <p:cNvSpPr/>
          <p:nvPr/>
        </p:nvSpPr>
        <p:spPr bwMode="auto">
          <a:xfrm flipH="1">
            <a:off x="3200400" y="2254250"/>
            <a:ext cx="1981200" cy="762000"/>
          </a:xfrm>
          <a:prstGeom prst="curved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endParaRPr lang="ar-JO">
              <a:solidFill>
                <a:schemeClr val="tx1"/>
              </a:solidFill>
              <a:latin typeface="Times New Roman" pitchFamily="18" charset="0"/>
            </a:endParaRPr>
          </a:p>
        </p:txBody>
      </p:sp>
      <p:sp>
        <p:nvSpPr>
          <p:cNvPr id="7" name="Oval 6"/>
          <p:cNvSpPr/>
          <p:nvPr/>
        </p:nvSpPr>
        <p:spPr bwMode="auto">
          <a:xfrm>
            <a:off x="1600200" y="3092450"/>
            <a:ext cx="2806700" cy="1641475"/>
          </a:xfrm>
          <a:prstGeom prst="ellipse">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lgn="ctr">
              <a:defRPr/>
            </a:pPr>
            <a:r>
              <a:rPr lang="ar-JO" sz="4000" dirty="0">
                <a:solidFill>
                  <a:schemeClr val="tx1"/>
                </a:solidFill>
                <a:latin typeface="Times New Roman" pitchFamily="18" charset="0"/>
              </a:rPr>
              <a:t>بسم الله أبدأ خطابي</a:t>
            </a:r>
            <a:endParaRPr lang="ar-JO" dirty="0">
              <a:solidFill>
                <a:schemeClr val="tx1"/>
              </a:solidFill>
              <a:latin typeface="Times New Roman" pitchFamily="18" charset="0"/>
            </a:endParaRPr>
          </a:p>
        </p:txBody>
      </p:sp>
      <p:sp>
        <p:nvSpPr>
          <p:cNvPr id="18440" name="Oval 7"/>
          <p:cNvSpPr>
            <a:spLocks noChangeArrowheads="1"/>
          </p:cNvSpPr>
          <p:nvPr/>
        </p:nvSpPr>
        <p:spPr bwMode="auto">
          <a:xfrm>
            <a:off x="5334000" y="3922713"/>
            <a:ext cx="2584450" cy="13350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3200" b="1">
                <a:solidFill>
                  <a:srgbClr val="336600"/>
                </a:solidFill>
              </a:rPr>
              <a:t>باسم الله أبدأ خطابي</a:t>
            </a:r>
          </a:p>
        </p:txBody>
      </p:sp>
      <p:pic>
        <p:nvPicPr>
          <p:cNvPr id="184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733925"/>
            <a:ext cx="9969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rved Down Arrow 9"/>
          <p:cNvSpPr/>
          <p:nvPr/>
        </p:nvSpPr>
        <p:spPr bwMode="auto">
          <a:xfrm rot="10965472" flipH="1">
            <a:off x="3598584" y="4781352"/>
            <a:ext cx="1981200" cy="762000"/>
          </a:xfrm>
          <a:prstGeom prst="curvedDown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rtlCol="1"/>
          <a:lstStyle/>
          <a:p>
            <a:pPr>
              <a:defRPr/>
            </a:pPr>
            <a:endParaRPr lang="ar-JO">
              <a:solidFill>
                <a:schemeClr val="tx1"/>
              </a:solidFill>
              <a:latin typeface="Times New Roman" pitchFamily="18" charset="0"/>
            </a:endParaRPr>
          </a:p>
        </p:txBody>
      </p:sp>
      <p:pic>
        <p:nvPicPr>
          <p:cNvPr id="18445" name="Picture 4" descr="Cartoon sticky note clip art cartoon sticky note vecto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81052">
            <a:off x="7223125" y="-180975"/>
            <a:ext cx="18986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Box 13"/>
          <p:cNvSpPr txBox="1">
            <a:spLocks noChangeArrowheads="1"/>
          </p:cNvSpPr>
          <p:nvPr/>
        </p:nvSpPr>
        <p:spPr bwMode="auto">
          <a:xfrm rot="2237279">
            <a:off x="7702550" y="822325"/>
            <a:ext cx="179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600" b="1">
                <a:solidFill>
                  <a:srgbClr val="00B050"/>
                </a:solidFill>
              </a:rPr>
              <a:t>الكتابة</a:t>
            </a: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19459" name="Picture 8" descr="نتيجة بحث الصور عن ورقة ملاحظ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455613"/>
            <a:ext cx="7766050"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914400" y="31750"/>
            <a:ext cx="3048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tx2">
                    <a:lumMod val="50000"/>
                  </a:schemeClr>
                </a:solidFill>
              </a:rPr>
              <a:t>مواضع حذف همزة الوصل</a:t>
            </a:r>
          </a:p>
        </p:txBody>
      </p:sp>
      <p:sp>
        <p:nvSpPr>
          <p:cNvPr id="5" name="TextBox 4"/>
          <p:cNvSpPr txBox="1"/>
          <p:nvPr/>
        </p:nvSpPr>
        <p:spPr>
          <a:xfrm rot="20993334">
            <a:off x="3727450" y="1493838"/>
            <a:ext cx="4333875" cy="3786187"/>
          </a:xfrm>
          <a:prstGeom prst="rect">
            <a:avLst/>
          </a:prstGeom>
          <a:noFill/>
        </p:spPr>
        <p:txBody>
          <a:bodyPr rtlCol="1">
            <a:spAutoFit/>
          </a:bodyPr>
          <a:lstStyle/>
          <a:p>
            <a:pPr marL="571500" indent="-571500" algn="r" rtl="1">
              <a:buFont typeface="Wingdings" pitchFamily="2" charset="2"/>
              <a:buChar char="ü"/>
              <a:defRPr/>
            </a:pPr>
            <a:r>
              <a:rPr lang="ar-SA" sz="4000" b="1" dirty="0">
                <a:solidFill>
                  <a:schemeClr val="tx2">
                    <a:lumMod val="50000"/>
                  </a:schemeClr>
                </a:solidFill>
              </a:rPr>
              <a:t>تحذف من البسملة التامة :</a:t>
            </a:r>
            <a:endParaRPr lang="ar-JO" sz="4000" b="1" dirty="0">
              <a:solidFill>
                <a:schemeClr val="tx2">
                  <a:lumMod val="50000"/>
                </a:schemeClr>
              </a:solidFill>
            </a:endParaRPr>
          </a:p>
          <a:p>
            <a:pPr marL="571500" indent="-571500" algn="r" rtl="1">
              <a:buFont typeface="Wingdings" pitchFamily="2" charset="2"/>
              <a:buChar char="ü"/>
              <a:defRPr/>
            </a:pPr>
            <a:endParaRPr lang="ar-JO" sz="4000" b="1" dirty="0">
              <a:solidFill>
                <a:schemeClr val="tx2">
                  <a:lumMod val="50000"/>
                </a:schemeClr>
              </a:solidFill>
            </a:endParaRPr>
          </a:p>
          <a:p>
            <a:pPr algn="r" rtl="1">
              <a:defRPr/>
            </a:pPr>
            <a:r>
              <a:rPr lang="ar-JO" sz="4000" b="1" dirty="0">
                <a:solidFill>
                  <a:schemeClr val="accent6">
                    <a:lumMod val="75000"/>
                  </a:schemeClr>
                </a:solidFill>
              </a:rPr>
              <a:t>بسم الله الرحمن الرحيم</a:t>
            </a:r>
          </a:p>
          <a:p>
            <a:pPr algn="r" rtl="1">
              <a:defRPr/>
            </a:pPr>
            <a:endParaRPr lang="en-US" sz="4000" b="1" dirty="0">
              <a:solidFill>
                <a:schemeClr val="accent4">
                  <a:lumMod val="25000"/>
                </a:schemeClr>
              </a:solidFill>
            </a:endParaRPr>
          </a:p>
          <a:p>
            <a:pPr algn="r" rtl="1">
              <a:defRPr/>
            </a:pPr>
            <a:r>
              <a:rPr lang="ar-JO" sz="4000" b="1" dirty="0">
                <a:solidFill>
                  <a:schemeClr val="tx2">
                    <a:lumMod val="50000"/>
                  </a:schemeClr>
                </a:solidFill>
              </a:rPr>
              <a:t> </a:t>
            </a:r>
          </a:p>
        </p:txBody>
      </p:sp>
      <p:sp>
        <p:nvSpPr>
          <p:cNvPr id="6" name="Curved Down Arrow 5"/>
          <p:cNvSpPr/>
          <p:nvPr/>
        </p:nvSpPr>
        <p:spPr bwMode="auto">
          <a:xfrm flipH="1">
            <a:off x="3200400" y="2254250"/>
            <a:ext cx="1981200" cy="762000"/>
          </a:xfrm>
          <a:prstGeom prst="curved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endParaRPr lang="ar-JO">
              <a:solidFill>
                <a:schemeClr val="tx1"/>
              </a:solidFill>
              <a:latin typeface="Times New Roman" pitchFamily="18" charset="0"/>
            </a:endParaRPr>
          </a:p>
        </p:txBody>
      </p:sp>
      <p:sp>
        <p:nvSpPr>
          <p:cNvPr id="7" name="Oval 6"/>
          <p:cNvSpPr/>
          <p:nvPr/>
        </p:nvSpPr>
        <p:spPr bwMode="auto">
          <a:xfrm>
            <a:off x="1600200" y="3092450"/>
            <a:ext cx="2806700" cy="1641475"/>
          </a:xfrm>
          <a:prstGeom prst="ellipse">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lgn="ctr">
              <a:defRPr/>
            </a:pPr>
            <a:r>
              <a:rPr lang="ar-JO" sz="4000" dirty="0">
                <a:solidFill>
                  <a:schemeClr val="tx1"/>
                </a:solidFill>
                <a:latin typeface="Times New Roman" pitchFamily="18" charset="0"/>
              </a:rPr>
              <a:t>بسم الله أبدأ خطابي</a:t>
            </a:r>
            <a:endParaRPr lang="ar-JO" dirty="0">
              <a:solidFill>
                <a:schemeClr val="tx1"/>
              </a:solidFill>
              <a:latin typeface="Times New Roman" pitchFamily="18" charset="0"/>
            </a:endParaRPr>
          </a:p>
        </p:txBody>
      </p:sp>
      <p:sp>
        <p:nvSpPr>
          <p:cNvPr id="19464" name="Oval 7"/>
          <p:cNvSpPr>
            <a:spLocks noChangeArrowheads="1"/>
          </p:cNvSpPr>
          <p:nvPr/>
        </p:nvSpPr>
        <p:spPr bwMode="auto">
          <a:xfrm>
            <a:off x="5334000" y="3922713"/>
            <a:ext cx="2584450" cy="1335087"/>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3200" b="1">
                <a:solidFill>
                  <a:srgbClr val="336600"/>
                </a:solidFill>
              </a:rPr>
              <a:t>باسم الله أبدأ خطابي</a:t>
            </a:r>
          </a:p>
        </p:txBody>
      </p:sp>
      <p:pic>
        <p:nvPicPr>
          <p:cNvPr id="194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733925"/>
            <a:ext cx="9969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rved Down Arrow 9"/>
          <p:cNvSpPr/>
          <p:nvPr/>
        </p:nvSpPr>
        <p:spPr bwMode="auto">
          <a:xfrm rot="10965472" flipH="1">
            <a:off x="3598584" y="4781352"/>
            <a:ext cx="1981200" cy="762000"/>
          </a:xfrm>
          <a:prstGeom prst="curvedDown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rtlCol="1"/>
          <a:lstStyle/>
          <a:p>
            <a:pPr>
              <a:defRPr/>
            </a:pPr>
            <a:endParaRPr lang="ar-JO">
              <a:solidFill>
                <a:schemeClr val="tx1"/>
              </a:solidFill>
              <a:latin typeface="Times New Roman" pitchFamily="18" charset="0"/>
            </a:endParaRPr>
          </a:p>
        </p:txBody>
      </p:sp>
      <p:pic>
        <p:nvPicPr>
          <p:cNvPr id="19469" name="Picture 4" descr="Cartoon sticky note clip art cartoon sticky note vecto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81052">
            <a:off x="7086600" y="-60325"/>
            <a:ext cx="18986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Box 13"/>
          <p:cNvSpPr txBox="1">
            <a:spLocks noChangeArrowheads="1"/>
          </p:cNvSpPr>
          <p:nvPr/>
        </p:nvSpPr>
        <p:spPr bwMode="auto">
          <a:xfrm rot="2237279">
            <a:off x="7566025" y="944563"/>
            <a:ext cx="1790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600" b="1">
                <a:solidFill>
                  <a:srgbClr val="00B050"/>
                </a:solidFill>
              </a:rPr>
              <a:t>الكتابة</a:t>
            </a: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sp>
        <p:nvSpPr>
          <p:cNvPr id="2" name="Rounded Rectangle 1"/>
          <p:cNvSpPr/>
          <p:nvPr/>
        </p:nvSpPr>
        <p:spPr bwMode="auto">
          <a:xfrm>
            <a:off x="1295400" y="1295400"/>
            <a:ext cx="7543800" cy="3900487"/>
          </a:xfrm>
          <a:prstGeom prst="roundRect">
            <a:avLst/>
          </a:prstGeom>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a:extLst/>
        </p:spPr>
        <p:style>
          <a:lnRef idx="1">
            <a:schemeClr val="dk1"/>
          </a:lnRef>
          <a:fillRef idx="2">
            <a:schemeClr val="dk1"/>
          </a:fillRef>
          <a:effectRef idx="1">
            <a:schemeClr val="dk1"/>
          </a:effectRef>
          <a:fontRef idx="minor">
            <a:schemeClr val="dk1"/>
          </a:fontRef>
        </p:style>
        <p:txBody>
          <a:bodyPr rtlCol="1"/>
          <a:lstStyle/>
          <a:p>
            <a:pPr algn="r" rtl="1">
              <a:defRPr/>
            </a:pPr>
            <a:r>
              <a:rPr lang="ar-JO" sz="4000" b="1" dirty="0">
                <a:solidFill>
                  <a:schemeClr val="bg1">
                    <a:lumMod val="90000"/>
                    <a:lumOff val="10000"/>
                  </a:schemeClr>
                </a:solidFill>
              </a:rPr>
              <a:t> -  </a:t>
            </a:r>
            <a:r>
              <a:rPr lang="ar-JO" sz="4000" b="1" dirty="0">
                <a:solidFill>
                  <a:schemeClr val="accent6">
                    <a:lumMod val="75000"/>
                  </a:schemeClr>
                </a:solidFill>
              </a:rPr>
              <a:t>تحذف همزة [ ابن ] في ثلاثة مواضع</a:t>
            </a:r>
            <a:r>
              <a:rPr lang="ar-JO" sz="4000" b="1" dirty="0">
                <a:solidFill>
                  <a:schemeClr val="bg1">
                    <a:lumMod val="90000"/>
                    <a:lumOff val="10000"/>
                  </a:schemeClr>
                </a:solidFill>
              </a:rPr>
              <a:t>:</a:t>
            </a:r>
            <a:endParaRPr lang="en-US" sz="4000" b="1" dirty="0">
              <a:solidFill>
                <a:schemeClr val="bg1">
                  <a:lumMod val="90000"/>
                  <a:lumOff val="10000"/>
                </a:schemeClr>
              </a:solidFill>
            </a:endParaRPr>
          </a:p>
          <a:p>
            <a:pPr marL="571500" indent="-571500" algn="r" rtl="1">
              <a:buFont typeface="Wingdings" pitchFamily="2" charset="2"/>
              <a:buChar char="ü"/>
              <a:defRPr/>
            </a:pPr>
            <a:r>
              <a:rPr lang="ar-SA" sz="4000" b="1" dirty="0">
                <a:solidFill>
                  <a:schemeClr val="bg1">
                    <a:lumMod val="90000"/>
                    <a:lumOff val="10000"/>
                  </a:schemeClr>
                </a:solidFill>
              </a:rPr>
              <a:t>إذا وقعت </a:t>
            </a:r>
            <a:r>
              <a:rPr lang="ar-SA" sz="4000" b="1" u="sng" dirty="0">
                <a:solidFill>
                  <a:schemeClr val="bg1">
                    <a:lumMod val="90000"/>
                    <a:lumOff val="10000"/>
                  </a:schemeClr>
                </a:solidFill>
              </a:rPr>
              <a:t>بين علمين </a:t>
            </a:r>
            <a:r>
              <a:rPr lang="ar-JO" sz="4000" b="1" dirty="0">
                <a:solidFill>
                  <a:schemeClr val="bg1">
                    <a:lumMod val="90000"/>
                    <a:lumOff val="10000"/>
                  </a:schemeClr>
                </a:solidFill>
              </a:rPr>
              <a:t>الثاني أبٌ للأول</a:t>
            </a:r>
            <a:r>
              <a:rPr lang="ar-SA" sz="4000" b="1" dirty="0">
                <a:solidFill>
                  <a:schemeClr val="bg1">
                    <a:lumMod val="90000"/>
                    <a:lumOff val="10000"/>
                  </a:schemeClr>
                </a:solidFill>
              </a:rPr>
              <a:t>:   </a:t>
            </a:r>
            <a:r>
              <a:rPr lang="ar-SA" sz="4000" b="1" dirty="0">
                <a:solidFill>
                  <a:srgbClr val="00B050"/>
                </a:solidFill>
              </a:rPr>
              <a:t>محمد بن عبدالله</a:t>
            </a:r>
            <a:r>
              <a:rPr lang="ar-SA" sz="4000" b="1" dirty="0">
                <a:solidFill>
                  <a:schemeClr val="bg1">
                    <a:lumMod val="90000"/>
                    <a:lumOff val="10000"/>
                  </a:schemeClr>
                </a:solidFill>
              </a:rPr>
              <a:t>.</a:t>
            </a:r>
            <a:endParaRPr lang="en-US" sz="4000" b="1" dirty="0">
              <a:solidFill>
                <a:schemeClr val="bg1">
                  <a:lumMod val="90000"/>
                  <a:lumOff val="10000"/>
                </a:schemeClr>
              </a:solidFill>
            </a:endParaRPr>
          </a:p>
          <a:p>
            <a:pPr marL="571500" indent="-571500" algn="r" rtl="1">
              <a:buFont typeface="Wingdings" pitchFamily="2" charset="2"/>
              <a:buChar char="ü"/>
              <a:defRPr/>
            </a:pPr>
            <a:r>
              <a:rPr lang="ar-SA" sz="4000" b="1" dirty="0">
                <a:solidFill>
                  <a:schemeClr val="bg1">
                    <a:lumMod val="90000"/>
                    <a:lumOff val="10000"/>
                  </a:schemeClr>
                </a:solidFill>
              </a:rPr>
              <a:t>إذا سبقت </a:t>
            </a:r>
            <a:r>
              <a:rPr lang="ar-SA" sz="4000" b="1" u="sng" dirty="0">
                <a:solidFill>
                  <a:schemeClr val="bg1">
                    <a:lumMod val="90000"/>
                    <a:lumOff val="10000"/>
                  </a:schemeClr>
                </a:solidFill>
              </a:rPr>
              <a:t>بحرف نداء</a:t>
            </a:r>
            <a:r>
              <a:rPr lang="ar-SA" sz="4000" b="1" dirty="0">
                <a:solidFill>
                  <a:schemeClr val="bg1">
                    <a:lumMod val="90000"/>
                    <a:lumOff val="10000"/>
                  </a:schemeClr>
                </a:solidFill>
              </a:rPr>
              <a:t> :  </a:t>
            </a:r>
            <a:r>
              <a:rPr lang="ar-SA" sz="4000" b="1" dirty="0">
                <a:solidFill>
                  <a:srgbClr val="00B050"/>
                </a:solidFill>
              </a:rPr>
              <a:t>يا بن الخطاب</a:t>
            </a:r>
            <a:r>
              <a:rPr lang="ar-SA" sz="4000" b="1" dirty="0">
                <a:solidFill>
                  <a:schemeClr val="bg1">
                    <a:lumMod val="90000"/>
                    <a:lumOff val="10000"/>
                  </a:schemeClr>
                </a:solidFill>
              </a:rPr>
              <a:t>. </a:t>
            </a:r>
            <a:endParaRPr lang="en-US" sz="4000" b="1" dirty="0">
              <a:solidFill>
                <a:schemeClr val="bg1">
                  <a:lumMod val="90000"/>
                  <a:lumOff val="10000"/>
                </a:schemeClr>
              </a:solidFill>
            </a:endParaRPr>
          </a:p>
          <a:p>
            <a:pPr marL="571500" indent="-571500" algn="r" rtl="1">
              <a:buFont typeface="Wingdings" pitchFamily="2" charset="2"/>
              <a:buChar char="ü"/>
              <a:defRPr/>
            </a:pPr>
            <a:r>
              <a:rPr lang="ar-SA" sz="4000" b="1" dirty="0">
                <a:solidFill>
                  <a:schemeClr val="bg1">
                    <a:lumMod val="90000"/>
                    <a:lumOff val="10000"/>
                  </a:schemeClr>
                </a:solidFill>
              </a:rPr>
              <a:t>إذا سبقت </a:t>
            </a:r>
            <a:r>
              <a:rPr lang="ar-SA" sz="4000" b="1" u="sng" dirty="0">
                <a:solidFill>
                  <a:schemeClr val="bg1">
                    <a:lumMod val="90000"/>
                    <a:lumOff val="10000"/>
                  </a:schemeClr>
                </a:solidFill>
              </a:rPr>
              <a:t>بهمزة الاستفهام</a:t>
            </a:r>
            <a:r>
              <a:rPr lang="ar-SA" sz="4000" b="1" dirty="0">
                <a:solidFill>
                  <a:schemeClr val="bg1">
                    <a:lumMod val="90000"/>
                    <a:lumOff val="10000"/>
                  </a:schemeClr>
                </a:solidFill>
              </a:rPr>
              <a:t> : </a:t>
            </a:r>
            <a:endParaRPr lang="ar-JO" sz="4000" b="1" dirty="0">
              <a:solidFill>
                <a:schemeClr val="bg1">
                  <a:lumMod val="90000"/>
                  <a:lumOff val="10000"/>
                </a:schemeClr>
              </a:solidFill>
            </a:endParaRPr>
          </a:p>
          <a:p>
            <a:pPr algn="r" rtl="1">
              <a:defRPr/>
            </a:pPr>
            <a:r>
              <a:rPr lang="ar-JO" sz="4000" b="1" dirty="0">
                <a:solidFill>
                  <a:schemeClr val="bg1">
                    <a:lumMod val="90000"/>
                    <a:lumOff val="10000"/>
                  </a:schemeClr>
                </a:solidFill>
              </a:rPr>
              <a:t>     </a:t>
            </a:r>
            <a:r>
              <a:rPr lang="ar-SA" sz="4000" b="1" dirty="0">
                <a:solidFill>
                  <a:srgbClr val="00B050"/>
                </a:solidFill>
              </a:rPr>
              <a:t>أَبْنُكَ إسحق</a:t>
            </a:r>
            <a:r>
              <a:rPr lang="ar-SA" sz="4000" b="1" dirty="0">
                <a:solidFill>
                  <a:schemeClr val="bg1">
                    <a:lumMod val="90000"/>
                    <a:lumOff val="10000"/>
                  </a:schemeClr>
                </a:solidFill>
              </a:rPr>
              <a:t>؟ </a:t>
            </a:r>
            <a:endParaRPr lang="ar-JO" sz="4000" b="1" dirty="0">
              <a:solidFill>
                <a:schemeClr val="bg1">
                  <a:lumMod val="90000"/>
                  <a:lumOff val="10000"/>
                </a:schemeClr>
              </a:solidFill>
            </a:endParaRPr>
          </a:p>
        </p:txBody>
      </p:sp>
      <p:sp>
        <p:nvSpPr>
          <p:cNvPr id="4" name="Rectangle 3"/>
          <p:cNvSpPr/>
          <p:nvPr/>
        </p:nvSpPr>
        <p:spPr bwMode="auto">
          <a:xfrm>
            <a:off x="914400" y="76200"/>
            <a:ext cx="3048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tx2">
                    <a:lumMod val="50000"/>
                  </a:schemeClr>
                </a:solidFill>
              </a:rPr>
              <a:t>مواضع حذف همزة الوصل</a:t>
            </a:r>
          </a:p>
        </p:txBody>
      </p:sp>
      <p:sp>
        <p:nvSpPr>
          <p:cNvPr id="20487" name="TextBox 2"/>
          <p:cNvSpPr txBox="1">
            <a:spLocks noChangeArrowheads="1"/>
          </p:cNvSpPr>
          <p:nvPr/>
        </p:nvSpPr>
        <p:spPr bwMode="auto">
          <a:xfrm>
            <a:off x="1295400" y="5486400"/>
            <a:ext cx="754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3600" b="1"/>
              <a:t>قال علي ابن أبي طالب لأحد الرجال: يا ابن أبي البركات، تذكر أن الله معك في السراء والضراء.  </a:t>
            </a:r>
          </a:p>
        </p:txBody>
      </p:sp>
      <p:sp>
        <p:nvSpPr>
          <p:cNvPr id="5" name="Freeform 4"/>
          <p:cNvSpPr/>
          <p:nvPr/>
        </p:nvSpPr>
        <p:spPr>
          <a:xfrm>
            <a:off x="2143125" y="5443538"/>
            <a:ext cx="768350" cy="725487"/>
          </a:xfrm>
          <a:custGeom>
            <a:avLst/>
            <a:gdLst>
              <a:gd name="connsiteX0" fmla="*/ 300250 w 768230"/>
              <a:gd name="connsiteY0" fmla="*/ 29099 h 725135"/>
              <a:gd name="connsiteX1" fmla="*/ 204716 w 768230"/>
              <a:gd name="connsiteY1" fmla="*/ 42747 h 725135"/>
              <a:gd name="connsiteX2" fmla="*/ 163773 w 768230"/>
              <a:gd name="connsiteY2" fmla="*/ 56395 h 725135"/>
              <a:gd name="connsiteX3" fmla="*/ 95534 w 768230"/>
              <a:gd name="connsiteY3" fmla="*/ 110986 h 725135"/>
              <a:gd name="connsiteX4" fmla="*/ 54591 w 768230"/>
              <a:gd name="connsiteY4" fmla="*/ 192872 h 725135"/>
              <a:gd name="connsiteX5" fmla="*/ 13647 w 768230"/>
              <a:gd name="connsiteY5" fmla="*/ 274759 h 725135"/>
              <a:gd name="connsiteX6" fmla="*/ 0 w 768230"/>
              <a:gd name="connsiteY6" fmla="*/ 329350 h 725135"/>
              <a:gd name="connsiteX7" fmla="*/ 40943 w 768230"/>
              <a:gd name="connsiteY7" fmla="*/ 493123 h 725135"/>
              <a:gd name="connsiteX8" fmla="*/ 81886 w 768230"/>
              <a:gd name="connsiteY8" fmla="*/ 520419 h 725135"/>
              <a:gd name="connsiteX9" fmla="*/ 109182 w 768230"/>
              <a:gd name="connsiteY9" fmla="*/ 561362 h 725135"/>
              <a:gd name="connsiteX10" fmla="*/ 150125 w 768230"/>
              <a:gd name="connsiteY10" fmla="*/ 575010 h 725135"/>
              <a:gd name="connsiteX11" fmla="*/ 163773 w 768230"/>
              <a:gd name="connsiteY11" fmla="*/ 615953 h 725135"/>
              <a:gd name="connsiteX12" fmla="*/ 204716 w 768230"/>
              <a:gd name="connsiteY12" fmla="*/ 629601 h 725135"/>
              <a:gd name="connsiteX13" fmla="*/ 245659 w 768230"/>
              <a:gd name="connsiteY13" fmla="*/ 656896 h 725135"/>
              <a:gd name="connsiteX14" fmla="*/ 327546 w 768230"/>
              <a:gd name="connsiteY14" fmla="*/ 684192 h 725135"/>
              <a:gd name="connsiteX15" fmla="*/ 409432 w 768230"/>
              <a:gd name="connsiteY15" fmla="*/ 711487 h 725135"/>
              <a:gd name="connsiteX16" fmla="*/ 450376 w 768230"/>
              <a:gd name="connsiteY16" fmla="*/ 725135 h 725135"/>
              <a:gd name="connsiteX17" fmla="*/ 627797 w 768230"/>
              <a:gd name="connsiteY17" fmla="*/ 697840 h 725135"/>
              <a:gd name="connsiteX18" fmla="*/ 668740 w 768230"/>
              <a:gd name="connsiteY18" fmla="*/ 670544 h 725135"/>
              <a:gd name="connsiteX19" fmla="*/ 682388 w 768230"/>
              <a:gd name="connsiteY19" fmla="*/ 629601 h 725135"/>
              <a:gd name="connsiteX20" fmla="*/ 736979 w 768230"/>
              <a:gd name="connsiteY20" fmla="*/ 547714 h 725135"/>
              <a:gd name="connsiteX21" fmla="*/ 750626 w 768230"/>
              <a:gd name="connsiteY21" fmla="*/ 506771 h 725135"/>
              <a:gd name="connsiteX22" fmla="*/ 750626 w 768230"/>
              <a:gd name="connsiteY22" fmla="*/ 179225 h 725135"/>
              <a:gd name="connsiteX23" fmla="*/ 736979 w 768230"/>
              <a:gd name="connsiteY23" fmla="*/ 138281 h 725135"/>
              <a:gd name="connsiteX24" fmla="*/ 696035 w 768230"/>
              <a:gd name="connsiteY24" fmla="*/ 110986 h 725135"/>
              <a:gd name="connsiteX25" fmla="*/ 668740 w 768230"/>
              <a:gd name="connsiteY25" fmla="*/ 70043 h 725135"/>
              <a:gd name="connsiteX26" fmla="*/ 545910 w 768230"/>
              <a:gd name="connsiteY26" fmla="*/ 1804 h 725135"/>
              <a:gd name="connsiteX27" fmla="*/ 204716 w 768230"/>
              <a:gd name="connsiteY27" fmla="*/ 1804 h 72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8230" h="725135">
                <a:moveTo>
                  <a:pt x="300250" y="29099"/>
                </a:moveTo>
                <a:cubicBezTo>
                  <a:pt x="268405" y="33648"/>
                  <a:pt x="236259" y="36438"/>
                  <a:pt x="204716" y="42747"/>
                </a:cubicBezTo>
                <a:cubicBezTo>
                  <a:pt x="190609" y="45568"/>
                  <a:pt x="175007" y="47408"/>
                  <a:pt x="163773" y="56395"/>
                </a:cubicBezTo>
                <a:cubicBezTo>
                  <a:pt x="75584" y="126946"/>
                  <a:pt x="198445" y="76681"/>
                  <a:pt x="95534" y="110986"/>
                </a:cubicBezTo>
                <a:cubicBezTo>
                  <a:pt x="61228" y="213901"/>
                  <a:pt x="107505" y="87042"/>
                  <a:pt x="54591" y="192872"/>
                </a:cubicBezTo>
                <a:cubicBezTo>
                  <a:pt x="-1908" y="305872"/>
                  <a:pt x="91866" y="157433"/>
                  <a:pt x="13647" y="274759"/>
                </a:cubicBezTo>
                <a:cubicBezTo>
                  <a:pt x="9098" y="292956"/>
                  <a:pt x="0" y="310593"/>
                  <a:pt x="0" y="329350"/>
                </a:cubicBezTo>
                <a:cubicBezTo>
                  <a:pt x="0" y="384488"/>
                  <a:pt x="24003" y="442305"/>
                  <a:pt x="40943" y="493123"/>
                </a:cubicBezTo>
                <a:cubicBezTo>
                  <a:pt x="46130" y="508684"/>
                  <a:pt x="68238" y="511320"/>
                  <a:pt x="81886" y="520419"/>
                </a:cubicBezTo>
                <a:cubicBezTo>
                  <a:pt x="90985" y="534067"/>
                  <a:pt x="96374" y="551115"/>
                  <a:pt x="109182" y="561362"/>
                </a:cubicBezTo>
                <a:cubicBezTo>
                  <a:pt x="120416" y="570349"/>
                  <a:pt x="139953" y="564838"/>
                  <a:pt x="150125" y="575010"/>
                </a:cubicBezTo>
                <a:cubicBezTo>
                  <a:pt x="160297" y="585182"/>
                  <a:pt x="153601" y="605781"/>
                  <a:pt x="163773" y="615953"/>
                </a:cubicBezTo>
                <a:cubicBezTo>
                  <a:pt x="173945" y="626125"/>
                  <a:pt x="191849" y="623167"/>
                  <a:pt x="204716" y="629601"/>
                </a:cubicBezTo>
                <a:cubicBezTo>
                  <a:pt x="219387" y="636936"/>
                  <a:pt x="230670" y="650234"/>
                  <a:pt x="245659" y="656896"/>
                </a:cubicBezTo>
                <a:cubicBezTo>
                  <a:pt x="271951" y="668581"/>
                  <a:pt x="300250" y="675093"/>
                  <a:pt x="327546" y="684192"/>
                </a:cubicBezTo>
                <a:lnTo>
                  <a:pt x="409432" y="711487"/>
                </a:lnTo>
                <a:lnTo>
                  <a:pt x="450376" y="725135"/>
                </a:lnTo>
                <a:cubicBezTo>
                  <a:pt x="489503" y="721222"/>
                  <a:pt x="578616" y="722430"/>
                  <a:pt x="627797" y="697840"/>
                </a:cubicBezTo>
                <a:cubicBezTo>
                  <a:pt x="642468" y="690505"/>
                  <a:pt x="655092" y="679643"/>
                  <a:pt x="668740" y="670544"/>
                </a:cubicBezTo>
                <a:cubicBezTo>
                  <a:pt x="673289" y="656896"/>
                  <a:pt x="675402" y="642177"/>
                  <a:pt x="682388" y="629601"/>
                </a:cubicBezTo>
                <a:cubicBezTo>
                  <a:pt x="698320" y="600924"/>
                  <a:pt x="736979" y="547714"/>
                  <a:pt x="736979" y="547714"/>
                </a:cubicBezTo>
                <a:cubicBezTo>
                  <a:pt x="741528" y="534066"/>
                  <a:pt x="747137" y="520727"/>
                  <a:pt x="750626" y="506771"/>
                </a:cubicBezTo>
                <a:cubicBezTo>
                  <a:pt x="781166" y="384611"/>
                  <a:pt x="765805" y="346200"/>
                  <a:pt x="750626" y="179225"/>
                </a:cubicBezTo>
                <a:cubicBezTo>
                  <a:pt x="749324" y="164898"/>
                  <a:pt x="745966" y="149515"/>
                  <a:pt x="736979" y="138281"/>
                </a:cubicBezTo>
                <a:cubicBezTo>
                  <a:pt x="726732" y="125473"/>
                  <a:pt x="709683" y="120084"/>
                  <a:pt x="696035" y="110986"/>
                </a:cubicBezTo>
                <a:cubicBezTo>
                  <a:pt x="686937" y="97338"/>
                  <a:pt x="681084" y="80844"/>
                  <a:pt x="668740" y="70043"/>
                </a:cubicBezTo>
                <a:cubicBezTo>
                  <a:pt x="656453" y="59292"/>
                  <a:pt x="582205" y="3100"/>
                  <a:pt x="545910" y="1804"/>
                </a:cubicBezTo>
                <a:cubicBezTo>
                  <a:pt x="432251" y="-2255"/>
                  <a:pt x="318447" y="1804"/>
                  <a:pt x="204716" y="1804"/>
                </a:cubicBezTo>
              </a:path>
            </a:pathLst>
          </a:custGeom>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sp>
        <p:nvSpPr>
          <p:cNvPr id="7" name="Freeform 6"/>
          <p:cNvSpPr/>
          <p:nvPr/>
        </p:nvSpPr>
        <p:spPr>
          <a:xfrm>
            <a:off x="6624638" y="5541963"/>
            <a:ext cx="768350" cy="723900"/>
          </a:xfrm>
          <a:custGeom>
            <a:avLst/>
            <a:gdLst>
              <a:gd name="connsiteX0" fmla="*/ 300250 w 768230"/>
              <a:gd name="connsiteY0" fmla="*/ 29099 h 725135"/>
              <a:gd name="connsiteX1" fmla="*/ 204716 w 768230"/>
              <a:gd name="connsiteY1" fmla="*/ 42747 h 725135"/>
              <a:gd name="connsiteX2" fmla="*/ 163773 w 768230"/>
              <a:gd name="connsiteY2" fmla="*/ 56395 h 725135"/>
              <a:gd name="connsiteX3" fmla="*/ 95534 w 768230"/>
              <a:gd name="connsiteY3" fmla="*/ 110986 h 725135"/>
              <a:gd name="connsiteX4" fmla="*/ 54591 w 768230"/>
              <a:gd name="connsiteY4" fmla="*/ 192872 h 725135"/>
              <a:gd name="connsiteX5" fmla="*/ 13647 w 768230"/>
              <a:gd name="connsiteY5" fmla="*/ 274759 h 725135"/>
              <a:gd name="connsiteX6" fmla="*/ 0 w 768230"/>
              <a:gd name="connsiteY6" fmla="*/ 329350 h 725135"/>
              <a:gd name="connsiteX7" fmla="*/ 40943 w 768230"/>
              <a:gd name="connsiteY7" fmla="*/ 493123 h 725135"/>
              <a:gd name="connsiteX8" fmla="*/ 81886 w 768230"/>
              <a:gd name="connsiteY8" fmla="*/ 520419 h 725135"/>
              <a:gd name="connsiteX9" fmla="*/ 109182 w 768230"/>
              <a:gd name="connsiteY9" fmla="*/ 561362 h 725135"/>
              <a:gd name="connsiteX10" fmla="*/ 150125 w 768230"/>
              <a:gd name="connsiteY10" fmla="*/ 575010 h 725135"/>
              <a:gd name="connsiteX11" fmla="*/ 163773 w 768230"/>
              <a:gd name="connsiteY11" fmla="*/ 615953 h 725135"/>
              <a:gd name="connsiteX12" fmla="*/ 204716 w 768230"/>
              <a:gd name="connsiteY12" fmla="*/ 629601 h 725135"/>
              <a:gd name="connsiteX13" fmla="*/ 245659 w 768230"/>
              <a:gd name="connsiteY13" fmla="*/ 656896 h 725135"/>
              <a:gd name="connsiteX14" fmla="*/ 327546 w 768230"/>
              <a:gd name="connsiteY14" fmla="*/ 684192 h 725135"/>
              <a:gd name="connsiteX15" fmla="*/ 409432 w 768230"/>
              <a:gd name="connsiteY15" fmla="*/ 711487 h 725135"/>
              <a:gd name="connsiteX16" fmla="*/ 450376 w 768230"/>
              <a:gd name="connsiteY16" fmla="*/ 725135 h 725135"/>
              <a:gd name="connsiteX17" fmla="*/ 627797 w 768230"/>
              <a:gd name="connsiteY17" fmla="*/ 697840 h 725135"/>
              <a:gd name="connsiteX18" fmla="*/ 668740 w 768230"/>
              <a:gd name="connsiteY18" fmla="*/ 670544 h 725135"/>
              <a:gd name="connsiteX19" fmla="*/ 682388 w 768230"/>
              <a:gd name="connsiteY19" fmla="*/ 629601 h 725135"/>
              <a:gd name="connsiteX20" fmla="*/ 736979 w 768230"/>
              <a:gd name="connsiteY20" fmla="*/ 547714 h 725135"/>
              <a:gd name="connsiteX21" fmla="*/ 750626 w 768230"/>
              <a:gd name="connsiteY21" fmla="*/ 506771 h 725135"/>
              <a:gd name="connsiteX22" fmla="*/ 750626 w 768230"/>
              <a:gd name="connsiteY22" fmla="*/ 179225 h 725135"/>
              <a:gd name="connsiteX23" fmla="*/ 736979 w 768230"/>
              <a:gd name="connsiteY23" fmla="*/ 138281 h 725135"/>
              <a:gd name="connsiteX24" fmla="*/ 696035 w 768230"/>
              <a:gd name="connsiteY24" fmla="*/ 110986 h 725135"/>
              <a:gd name="connsiteX25" fmla="*/ 668740 w 768230"/>
              <a:gd name="connsiteY25" fmla="*/ 70043 h 725135"/>
              <a:gd name="connsiteX26" fmla="*/ 545910 w 768230"/>
              <a:gd name="connsiteY26" fmla="*/ 1804 h 725135"/>
              <a:gd name="connsiteX27" fmla="*/ 204716 w 768230"/>
              <a:gd name="connsiteY27" fmla="*/ 1804 h 72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8230" h="725135">
                <a:moveTo>
                  <a:pt x="300250" y="29099"/>
                </a:moveTo>
                <a:cubicBezTo>
                  <a:pt x="268405" y="33648"/>
                  <a:pt x="236259" y="36438"/>
                  <a:pt x="204716" y="42747"/>
                </a:cubicBezTo>
                <a:cubicBezTo>
                  <a:pt x="190609" y="45568"/>
                  <a:pt x="175007" y="47408"/>
                  <a:pt x="163773" y="56395"/>
                </a:cubicBezTo>
                <a:cubicBezTo>
                  <a:pt x="75584" y="126946"/>
                  <a:pt x="198445" y="76681"/>
                  <a:pt x="95534" y="110986"/>
                </a:cubicBezTo>
                <a:cubicBezTo>
                  <a:pt x="61228" y="213901"/>
                  <a:pt x="107505" y="87042"/>
                  <a:pt x="54591" y="192872"/>
                </a:cubicBezTo>
                <a:cubicBezTo>
                  <a:pt x="-1908" y="305872"/>
                  <a:pt x="91866" y="157433"/>
                  <a:pt x="13647" y="274759"/>
                </a:cubicBezTo>
                <a:cubicBezTo>
                  <a:pt x="9098" y="292956"/>
                  <a:pt x="0" y="310593"/>
                  <a:pt x="0" y="329350"/>
                </a:cubicBezTo>
                <a:cubicBezTo>
                  <a:pt x="0" y="384488"/>
                  <a:pt x="24003" y="442305"/>
                  <a:pt x="40943" y="493123"/>
                </a:cubicBezTo>
                <a:cubicBezTo>
                  <a:pt x="46130" y="508684"/>
                  <a:pt x="68238" y="511320"/>
                  <a:pt x="81886" y="520419"/>
                </a:cubicBezTo>
                <a:cubicBezTo>
                  <a:pt x="90985" y="534067"/>
                  <a:pt x="96374" y="551115"/>
                  <a:pt x="109182" y="561362"/>
                </a:cubicBezTo>
                <a:cubicBezTo>
                  <a:pt x="120416" y="570349"/>
                  <a:pt x="139953" y="564838"/>
                  <a:pt x="150125" y="575010"/>
                </a:cubicBezTo>
                <a:cubicBezTo>
                  <a:pt x="160297" y="585182"/>
                  <a:pt x="153601" y="605781"/>
                  <a:pt x="163773" y="615953"/>
                </a:cubicBezTo>
                <a:cubicBezTo>
                  <a:pt x="173945" y="626125"/>
                  <a:pt x="191849" y="623167"/>
                  <a:pt x="204716" y="629601"/>
                </a:cubicBezTo>
                <a:cubicBezTo>
                  <a:pt x="219387" y="636936"/>
                  <a:pt x="230670" y="650234"/>
                  <a:pt x="245659" y="656896"/>
                </a:cubicBezTo>
                <a:cubicBezTo>
                  <a:pt x="271951" y="668581"/>
                  <a:pt x="300250" y="675093"/>
                  <a:pt x="327546" y="684192"/>
                </a:cubicBezTo>
                <a:lnTo>
                  <a:pt x="409432" y="711487"/>
                </a:lnTo>
                <a:lnTo>
                  <a:pt x="450376" y="725135"/>
                </a:lnTo>
                <a:cubicBezTo>
                  <a:pt x="489503" y="721222"/>
                  <a:pt x="578616" y="722430"/>
                  <a:pt x="627797" y="697840"/>
                </a:cubicBezTo>
                <a:cubicBezTo>
                  <a:pt x="642468" y="690505"/>
                  <a:pt x="655092" y="679643"/>
                  <a:pt x="668740" y="670544"/>
                </a:cubicBezTo>
                <a:cubicBezTo>
                  <a:pt x="673289" y="656896"/>
                  <a:pt x="675402" y="642177"/>
                  <a:pt x="682388" y="629601"/>
                </a:cubicBezTo>
                <a:cubicBezTo>
                  <a:pt x="698320" y="600924"/>
                  <a:pt x="736979" y="547714"/>
                  <a:pt x="736979" y="547714"/>
                </a:cubicBezTo>
                <a:cubicBezTo>
                  <a:pt x="741528" y="534066"/>
                  <a:pt x="747137" y="520727"/>
                  <a:pt x="750626" y="506771"/>
                </a:cubicBezTo>
                <a:cubicBezTo>
                  <a:pt x="781166" y="384611"/>
                  <a:pt x="765805" y="346200"/>
                  <a:pt x="750626" y="179225"/>
                </a:cubicBezTo>
                <a:cubicBezTo>
                  <a:pt x="749324" y="164898"/>
                  <a:pt x="745966" y="149515"/>
                  <a:pt x="736979" y="138281"/>
                </a:cubicBezTo>
                <a:cubicBezTo>
                  <a:pt x="726732" y="125473"/>
                  <a:pt x="709683" y="120084"/>
                  <a:pt x="696035" y="110986"/>
                </a:cubicBezTo>
                <a:cubicBezTo>
                  <a:pt x="686937" y="97338"/>
                  <a:pt x="681084" y="80844"/>
                  <a:pt x="668740" y="70043"/>
                </a:cubicBezTo>
                <a:cubicBezTo>
                  <a:pt x="656453" y="59292"/>
                  <a:pt x="582205" y="3100"/>
                  <a:pt x="545910" y="1804"/>
                </a:cubicBezTo>
                <a:cubicBezTo>
                  <a:pt x="432251" y="-2255"/>
                  <a:pt x="318447" y="1804"/>
                  <a:pt x="204716" y="1804"/>
                </a:cubicBezTo>
              </a:path>
            </a:pathLst>
          </a:custGeom>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pic>
        <p:nvPicPr>
          <p:cNvPr id="20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446213"/>
            <a:ext cx="129381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4" descr="Cartoon sticky note clip art cartoon sticky note vect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81052">
            <a:off x="7146925" y="-220663"/>
            <a:ext cx="18986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3"/>
          <p:cNvSpPr txBox="1">
            <a:spLocks noChangeArrowheads="1"/>
          </p:cNvSpPr>
          <p:nvPr/>
        </p:nvSpPr>
        <p:spPr bwMode="auto">
          <a:xfrm rot="2237279">
            <a:off x="7626350" y="784225"/>
            <a:ext cx="179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600" b="1">
                <a:solidFill>
                  <a:srgbClr val="00B050"/>
                </a:solidFill>
              </a:rPr>
              <a:t>الكتابة</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5480050" y="182563"/>
            <a:ext cx="33448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ar-JO" altLang="en-US" sz="3200" b="1" dirty="0">
                <a:solidFill>
                  <a:srgbClr val="FFFF00"/>
                </a:solidFill>
                <a:effectLst>
                  <a:outerShdw blurRad="38100" dist="38100" dir="2700000" algn="tl">
                    <a:srgbClr val="000000"/>
                  </a:outerShdw>
                </a:effectLst>
                <a:latin typeface="Tahoma" pitchFamily="34" charset="0"/>
                <a:cs typeface="Tahoma" pitchFamily="34" charset="0"/>
              </a:rPr>
              <a:t>أهداف الموضوع</a:t>
            </a:r>
            <a:r>
              <a:rPr lang="ar-SA" altLang="en-US" sz="3200" b="1" dirty="0">
                <a:solidFill>
                  <a:srgbClr val="FFFF00"/>
                </a:solidFill>
                <a:effectLst>
                  <a:outerShdw blurRad="38100" dist="38100" dir="2700000" algn="tl">
                    <a:srgbClr val="000000"/>
                  </a:outerShdw>
                </a:effectLst>
                <a:latin typeface="Tahoma" pitchFamily="34" charset="0"/>
                <a:cs typeface="Tahoma" pitchFamily="34" charset="0"/>
              </a:rPr>
              <a:t>:</a:t>
            </a:r>
            <a:endParaRPr lang="en-US" altLang="en-US" sz="3600" b="1" dirty="0">
              <a:solidFill>
                <a:srgbClr val="FFFF00"/>
              </a:solidFill>
              <a:effectLst>
                <a:outerShdw blurRad="38100" dist="38100" dir="2700000" algn="tl">
                  <a:srgbClr val="000000"/>
                </a:outerShdw>
              </a:effectLst>
              <a:latin typeface="Tahoma" pitchFamily="34" charset="0"/>
              <a:cs typeface="Tahoma" pitchFamily="34" charset="0"/>
            </a:endParaRPr>
          </a:p>
        </p:txBody>
      </p:sp>
      <p:sp>
        <p:nvSpPr>
          <p:cNvPr id="3075"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3076" name="Picture 8" descr="ناقلات خلفية النص والرسومات  PNG و فيكت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19213"/>
            <a:ext cx="77057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0"/>
          <p:cNvSpPr txBox="1">
            <a:spLocks noChangeArrowheads="1"/>
          </p:cNvSpPr>
          <p:nvPr/>
        </p:nvSpPr>
        <p:spPr bwMode="auto">
          <a:xfrm>
            <a:off x="2417763" y="1679575"/>
            <a:ext cx="4608512" cy="584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200" b="1">
                <a:solidFill>
                  <a:srgbClr val="FF0000"/>
                </a:solidFill>
                <a:latin typeface="Simplified Arabic" pitchFamily="18" charset="-78"/>
                <a:cs typeface="Simplified Arabic" pitchFamily="18" charset="-78"/>
              </a:rPr>
              <a:t>مفهوم همزة الوصل وهمزة القطع </a:t>
            </a:r>
          </a:p>
        </p:txBody>
      </p:sp>
      <p:sp>
        <p:nvSpPr>
          <p:cNvPr id="12" name="TextBox 11"/>
          <p:cNvSpPr txBox="1"/>
          <p:nvPr/>
        </p:nvSpPr>
        <p:spPr>
          <a:xfrm>
            <a:off x="2616200" y="3371850"/>
            <a:ext cx="4608513" cy="584200"/>
          </a:xfrm>
          <a:prstGeom prst="rect">
            <a:avLst/>
          </a:prstGeom>
          <a:solidFill>
            <a:schemeClr val="tx2"/>
          </a:solidFill>
        </p:spPr>
        <p:txBody>
          <a:bodyPr rtlCol="1">
            <a:spAutoFit/>
          </a:bodyPr>
          <a:lstStyle/>
          <a:p>
            <a:pPr marL="109537">
              <a:defRPr/>
            </a:pPr>
            <a:r>
              <a:rPr lang="ar-JO" sz="3200" b="1" dirty="0">
                <a:solidFill>
                  <a:schemeClr val="tx2">
                    <a:lumMod val="10000"/>
                  </a:schemeClr>
                </a:solidFill>
                <a:latin typeface="Simplified Arabic" panose="02020603050405020304" pitchFamily="18" charset="-78"/>
                <a:cs typeface="Simplified Arabic" panose="02020603050405020304" pitchFamily="18" charset="-78"/>
              </a:rPr>
              <a:t>مواضع همزة الوصل وهمزة القطع</a:t>
            </a:r>
          </a:p>
        </p:txBody>
      </p:sp>
      <p:sp>
        <p:nvSpPr>
          <p:cNvPr id="3079" name="TextBox 12"/>
          <p:cNvSpPr txBox="1">
            <a:spLocks noChangeArrowheads="1"/>
          </p:cNvSpPr>
          <p:nvPr/>
        </p:nvSpPr>
        <p:spPr bwMode="auto">
          <a:xfrm>
            <a:off x="2428875" y="5048250"/>
            <a:ext cx="4608513"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9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r>
              <a:rPr lang="ar-JO" altLang="en-US" sz="3200" b="1">
                <a:solidFill>
                  <a:srgbClr val="0000FF"/>
                </a:solidFill>
                <a:latin typeface="Simplified Arabic" pitchFamily="18" charset="-78"/>
                <a:cs typeface="Simplified Arabic" pitchFamily="18" charset="-78"/>
              </a:rPr>
              <a:t>تطبيقات لغوية متنوعة </a:t>
            </a:r>
          </a:p>
        </p:txBody>
      </p:sp>
      <p:grpSp>
        <p:nvGrpSpPr>
          <p:cNvPr id="3080" name="Group 20"/>
          <p:cNvGrpSpPr>
            <a:grpSpLocks/>
          </p:cNvGrpSpPr>
          <p:nvPr/>
        </p:nvGrpSpPr>
        <p:grpSpPr bwMode="auto">
          <a:xfrm>
            <a:off x="0" y="68263"/>
            <a:ext cx="1792288" cy="2343150"/>
            <a:chOff x="3888" y="1392"/>
            <a:chExt cx="1581" cy="1776"/>
          </a:xfrm>
        </p:grpSpPr>
        <p:pic>
          <p:nvPicPr>
            <p:cNvPr id="3081" name="Picture 21" descr="Professor_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8" y="1392"/>
              <a:ext cx="1581"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22"/>
            <p:cNvSpPr>
              <a:spLocks noChangeArrowheads="1"/>
            </p:cNvSpPr>
            <p:nvPr/>
          </p:nvSpPr>
          <p:spPr bwMode="auto">
            <a:xfrm rot="-478792">
              <a:off x="4263" y="1648"/>
              <a:ext cx="577" cy="30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1200" b="1">
                  <a:cs typeface="Times New Roman" pitchFamily="18" charset="0"/>
                </a:rPr>
                <a:t>همزة الوصل </a:t>
              </a:r>
            </a:p>
            <a:p>
              <a:pPr algn="ctr"/>
              <a:r>
                <a:rPr lang="ar-JO" altLang="en-US" sz="1200" b="1">
                  <a:cs typeface="Times New Roman" pitchFamily="18" charset="0"/>
                </a:rPr>
                <a:t>وهمزة القطع</a:t>
              </a:r>
              <a:endParaRPr lang="en-US" altLang="en-US" sz="1200" b="1">
                <a:cs typeface="Times New Roman" pitchFamily="18" charset="0"/>
              </a:endParaRPr>
            </a:p>
          </p:txBody>
        </p:sp>
      </p:gr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14" y="1752600"/>
            <a:ext cx="3506086" cy="33528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6" descr="أوراق ورقة مشبك  PNG و فيكتو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
            <a:ext cx="4876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Cartoon sticky note clip art cartoon sticky note vector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81052">
            <a:off x="7280275" y="-68263"/>
            <a:ext cx="189865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13"/>
          <p:cNvSpPr txBox="1">
            <a:spLocks noChangeArrowheads="1"/>
          </p:cNvSpPr>
          <p:nvPr/>
        </p:nvSpPr>
        <p:spPr bwMode="auto">
          <a:xfrm rot="2237279">
            <a:off x="7899400" y="658813"/>
            <a:ext cx="1790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600" b="1">
                <a:solidFill>
                  <a:srgbClr val="00B050"/>
                </a:solidFill>
              </a:rPr>
              <a:t>ثانيا: النطق</a:t>
            </a:r>
          </a:p>
        </p:txBody>
      </p:sp>
      <p:sp>
        <p:nvSpPr>
          <p:cNvPr id="9" name="Rectangle 8"/>
          <p:cNvSpPr/>
          <p:nvPr/>
        </p:nvSpPr>
        <p:spPr bwMode="auto">
          <a:xfrm>
            <a:off x="457200" y="152400"/>
            <a:ext cx="3048000" cy="9906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tx2">
                    <a:lumMod val="50000"/>
                  </a:schemeClr>
                </a:solidFill>
              </a:rPr>
              <a:t>مواضع حذف همزة الوصل</a:t>
            </a:r>
          </a:p>
        </p:txBody>
      </p:sp>
      <p:sp>
        <p:nvSpPr>
          <p:cNvPr id="2" name="TextBox 1"/>
          <p:cNvSpPr txBox="1"/>
          <p:nvPr/>
        </p:nvSpPr>
        <p:spPr>
          <a:xfrm>
            <a:off x="3886200" y="1206500"/>
            <a:ext cx="4648200" cy="1384300"/>
          </a:xfrm>
          <a:prstGeom prst="rect">
            <a:avLst/>
          </a:prstGeom>
          <a:noFill/>
        </p:spPr>
        <p:txBody>
          <a:bodyPr rtlCol="1">
            <a:spAutoFit/>
          </a:bodyPr>
          <a:lstStyle/>
          <a:p>
            <a:pPr algn="ctr">
              <a:defRPr/>
            </a:pPr>
            <a:r>
              <a:rPr lang="ar-SA" b="1" dirty="0">
                <a:solidFill>
                  <a:schemeClr val="tx2">
                    <a:lumMod val="50000"/>
                  </a:schemeClr>
                </a:solidFill>
              </a:rPr>
              <a:t>تنطق همزة الوصل </a:t>
            </a:r>
            <a:r>
              <a:rPr lang="ar-SA" b="1" dirty="0">
                <a:solidFill>
                  <a:schemeClr val="accent2">
                    <a:lumMod val="75000"/>
                  </a:schemeClr>
                </a:solidFill>
              </a:rPr>
              <a:t>وصل</a:t>
            </a:r>
            <a:r>
              <a:rPr lang="ar-SA" b="1" dirty="0">
                <a:solidFill>
                  <a:schemeClr val="tx2">
                    <a:lumMod val="50000"/>
                  </a:schemeClr>
                </a:solidFill>
              </a:rPr>
              <a:t>ا إذا دخلت عليها [ الـ  التعريف ]، </a:t>
            </a:r>
            <a:r>
              <a:rPr lang="ar-JO" b="1" dirty="0">
                <a:solidFill>
                  <a:schemeClr val="tx2">
                    <a:lumMod val="50000"/>
                  </a:schemeClr>
                </a:solidFill>
              </a:rPr>
              <a:t>أو جاءت في درج الكلام،  </a:t>
            </a:r>
            <a:r>
              <a:rPr lang="ar-SA" b="1" dirty="0">
                <a:solidFill>
                  <a:schemeClr val="tx2">
                    <a:lumMod val="50000"/>
                  </a:schemeClr>
                </a:solidFill>
              </a:rPr>
              <a:t>فنقول مثلا</a:t>
            </a:r>
            <a:endParaRPr lang="ar-JO" dirty="0">
              <a:solidFill>
                <a:schemeClr val="tx2">
                  <a:lumMod val="50000"/>
                </a:schemeClr>
              </a:solidFill>
            </a:endParaRPr>
          </a:p>
        </p:txBody>
      </p:sp>
      <p:sp>
        <p:nvSpPr>
          <p:cNvPr id="10" name="TextBox 9"/>
          <p:cNvSpPr txBox="1"/>
          <p:nvPr/>
        </p:nvSpPr>
        <p:spPr>
          <a:xfrm>
            <a:off x="5105400" y="2706688"/>
            <a:ext cx="1295400" cy="646112"/>
          </a:xfrm>
          <a:prstGeom prst="rect">
            <a:avLst/>
          </a:prstGeom>
          <a:noFill/>
        </p:spPr>
        <p:txBody>
          <a:bodyPr rtlCol="1">
            <a:spAutoFit/>
          </a:bodyPr>
          <a:lstStyle/>
          <a:p>
            <a:pPr>
              <a:defRPr/>
            </a:pPr>
            <a:r>
              <a:rPr lang="ar-JO" sz="3600" b="1" dirty="0">
                <a:solidFill>
                  <a:schemeClr val="accent2">
                    <a:lumMod val="75000"/>
                  </a:schemeClr>
                </a:solidFill>
              </a:rPr>
              <a:t>الكلمات </a:t>
            </a:r>
          </a:p>
        </p:txBody>
      </p:sp>
      <p:sp>
        <p:nvSpPr>
          <p:cNvPr id="12" name="TextBox 11"/>
          <p:cNvSpPr txBox="1"/>
          <p:nvPr/>
        </p:nvSpPr>
        <p:spPr>
          <a:xfrm>
            <a:off x="4337050" y="4687888"/>
            <a:ext cx="2368550" cy="646112"/>
          </a:xfrm>
          <a:prstGeom prst="rect">
            <a:avLst/>
          </a:prstGeom>
          <a:noFill/>
        </p:spPr>
        <p:txBody>
          <a:bodyPr rtlCol="1">
            <a:spAutoFit/>
          </a:bodyPr>
          <a:lstStyle/>
          <a:p>
            <a:pPr>
              <a:defRPr/>
            </a:pPr>
            <a:r>
              <a:rPr lang="ar-JO" sz="3600" b="1" dirty="0">
                <a:solidFill>
                  <a:schemeClr val="accent2">
                    <a:lumMod val="75000"/>
                  </a:schemeClr>
                </a:solidFill>
              </a:rPr>
              <a:t>الجملة والنص</a:t>
            </a:r>
          </a:p>
        </p:txBody>
      </p:sp>
      <p:sp>
        <p:nvSpPr>
          <p:cNvPr id="11" name="TextBox 10"/>
          <p:cNvSpPr txBox="1"/>
          <p:nvPr/>
        </p:nvSpPr>
        <p:spPr>
          <a:xfrm>
            <a:off x="4114800" y="3429000"/>
            <a:ext cx="4495800" cy="1077913"/>
          </a:xfrm>
          <a:prstGeom prst="rect">
            <a:avLst/>
          </a:prstGeom>
          <a:noFill/>
        </p:spPr>
        <p:txBody>
          <a:bodyPr rtlCol="1">
            <a:spAutoFit/>
          </a:bodyPr>
          <a:lstStyle/>
          <a:p>
            <a:pPr algn="ctr">
              <a:defRPr/>
            </a:pPr>
            <a:r>
              <a:rPr lang="ar-JO" sz="3200" b="1" dirty="0">
                <a:solidFill>
                  <a:schemeClr val="bg1">
                    <a:lumMod val="75000"/>
                    <a:lumOff val="25000"/>
                  </a:schemeClr>
                </a:solidFill>
              </a:rPr>
              <a:t>الاستمتاع  - الابن  - والاقتراب الاسم - واستقامة - فاعتبروا</a:t>
            </a:r>
          </a:p>
        </p:txBody>
      </p:sp>
      <p:sp>
        <p:nvSpPr>
          <p:cNvPr id="13" name="TextBox 12"/>
          <p:cNvSpPr txBox="1"/>
          <p:nvPr/>
        </p:nvSpPr>
        <p:spPr>
          <a:xfrm>
            <a:off x="152400" y="5334000"/>
            <a:ext cx="8382000" cy="1384300"/>
          </a:xfrm>
          <a:prstGeom prst="rect">
            <a:avLst/>
          </a:prstGeom>
          <a:noFill/>
        </p:spPr>
        <p:txBody>
          <a:bodyPr rtlCol="1">
            <a:spAutoFit/>
          </a:bodyPr>
          <a:lstStyle/>
          <a:p>
            <a:pPr algn="r" rtl="1">
              <a:defRPr/>
            </a:pPr>
            <a:r>
              <a:rPr lang="ar-JO" b="1" dirty="0">
                <a:solidFill>
                  <a:schemeClr val="accent2">
                    <a:lumMod val="75000"/>
                  </a:schemeClr>
                </a:solidFill>
              </a:rPr>
              <a:t>من انتسب إلى الكريم لم يخش الفاقة .. ومن انتمى إلى العزيز لم يرض الذلة ..ومن وثق بالحكيم لم يبد له اعتراضا .. ومن آمن بالعادل لم يخف من الظالمين .. ومن لجأ إلى القوي , لم يخش </a:t>
            </a:r>
            <a:r>
              <a:rPr lang="ar-JO" b="1">
                <a:solidFill>
                  <a:schemeClr val="accent2">
                    <a:lumMod val="75000"/>
                  </a:schemeClr>
                </a:solidFill>
              </a:rPr>
              <a:t>صولة الطاغية الجبار.</a:t>
            </a:r>
            <a:endParaRPr lang="ar-JO" b="1" dirty="0">
              <a:solidFill>
                <a:schemeClr val="accent2">
                  <a:lumMod val="75000"/>
                </a:schemeClr>
              </a:solidFill>
            </a:endParaRPr>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sp>
        <p:nvSpPr>
          <p:cNvPr id="24579" name="TextBox 5"/>
          <p:cNvSpPr txBox="1">
            <a:spLocks noChangeArrowheads="1"/>
          </p:cNvSpPr>
          <p:nvPr/>
        </p:nvSpPr>
        <p:spPr bwMode="auto">
          <a:xfrm>
            <a:off x="2743200" y="1600200"/>
            <a:ext cx="6172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r>
              <a:rPr lang="ar-JO" altLang="en-US" sz="3200" b="1">
                <a:solidFill>
                  <a:srgbClr val="FFFF00"/>
                </a:solidFill>
              </a:rPr>
              <a:t>لأجلك</a:t>
            </a:r>
            <a:r>
              <a:rPr lang="ar-JO" altLang="en-US" sz="3200" b="1"/>
              <a:t> يا مدينة الصلاة </a:t>
            </a:r>
            <a:r>
              <a:rPr lang="ar-JO" altLang="en-US" sz="3200" b="1">
                <a:solidFill>
                  <a:srgbClr val="FFFF00"/>
                </a:solidFill>
              </a:rPr>
              <a:t>أصلّي</a:t>
            </a:r>
          </a:p>
          <a:p>
            <a:pPr algn="r" rtl="1"/>
            <a:r>
              <a:rPr lang="ar-JO" altLang="en-US" sz="3200" b="1">
                <a:solidFill>
                  <a:srgbClr val="FFFF00"/>
                </a:solidFill>
              </a:rPr>
              <a:t>لأجلك</a:t>
            </a:r>
            <a:r>
              <a:rPr lang="ar-JO" altLang="en-US" sz="3200" b="1"/>
              <a:t> يا بهيّة </a:t>
            </a:r>
            <a:r>
              <a:rPr lang="ar-JO" altLang="en-US" sz="3200" b="1">
                <a:solidFill>
                  <a:srgbClr val="FFFF00"/>
                </a:solidFill>
              </a:rPr>
              <a:t>ال</a:t>
            </a:r>
            <a:r>
              <a:rPr lang="ar-JO" altLang="en-US" sz="3200" b="1"/>
              <a:t>مساكن يا زهرة </a:t>
            </a:r>
            <a:r>
              <a:rPr lang="ar-JO" altLang="en-US" sz="3200" b="1">
                <a:solidFill>
                  <a:srgbClr val="FFFF00"/>
                </a:solidFill>
              </a:rPr>
              <a:t>ال</a:t>
            </a:r>
            <a:r>
              <a:rPr lang="ar-JO" altLang="en-US" sz="3200" b="1"/>
              <a:t>مدائن</a:t>
            </a:r>
          </a:p>
          <a:p>
            <a:pPr algn="r" rtl="1"/>
            <a:r>
              <a:rPr lang="ar-JO" altLang="en-US" sz="3200" b="1"/>
              <a:t>يا قدس يا مدينة </a:t>
            </a:r>
            <a:r>
              <a:rPr lang="ar-JO" altLang="en-US" sz="3200" b="1">
                <a:solidFill>
                  <a:srgbClr val="FFFF00"/>
                </a:solidFill>
              </a:rPr>
              <a:t>ال</a:t>
            </a:r>
            <a:r>
              <a:rPr lang="ar-JO" altLang="en-US" sz="3200" b="1"/>
              <a:t>صلاة </a:t>
            </a:r>
            <a:r>
              <a:rPr lang="ar-JO" altLang="en-US" sz="3200" b="1">
                <a:solidFill>
                  <a:srgbClr val="FFFF00"/>
                </a:solidFill>
              </a:rPr>
              <a:t>أصلّي</a:t>
            </a:r>
          </a:p>
          <a:p>
            <a:pPr algn="r" rtl="1"/>
            <a:r>
              <a:rPr lang="ar-JO" altLang="en-US" sz="3200" b="1"/>
              <a:t>عيوننا </a:t>
            </a:r>
            <a:r>
              <a:rPr lang="ar-JO" altLang="en-US" sz="3200" b="1">
                <a:solidFill>
                  <a:srgbClr val="FFFF00"/>
                </a:solidFill>
              </a:rPr>
              <a:t>إليك</a:t>
            </a:r>
            <a:r>
              <a:rPr lang="ar-JO" altLang="en-US" sz="3200" b="1"/>
              <a:t> ترحل كل يوم</a:t>
            </a:r>
          </a:p>
          <a:p>
            <a:pPr algn="r" rtl="1"/>
            <a:r>
              <a:rPr lang="ar-JO" altLang="en-US" sz="3200" b="1"/>
              <a:t>تدور في </a:t>
            </a:r>
            <a:r>
              <a:rPr lang="ar-JO" altLang="en-US" sz="3200" b="1">
                <a:solidFill>
                  <a:srgbClr val="FFFF00"/>
                </a:solidFill>
              </a:rPr>
              <a:t>أروقة</a:t>
            </a:r>
            <a:r>
              <a:rPr lang="ar-JO" altLang="en-US" sz="3200" b="1"/>
              <a:t> </a:t>
            </a:r>
            <a:r>
              <a:rPr lang="ar-JO" altLang="en-US" sz="3200" b="1">
                <a:solidFill>
                  <a:srgbClr val="FFFF00"/>
                </a:solidFill>
              </a:rPr>
              <a:t>ال</a:t>
            </a:r>
            <a:r>
              <a:rPr lang="ar-JO" altLang="en-US" sz="3200" b="1"/>
              <a:t>معابد</a:t>
            </a:r>
          </a:p>
          <a:p>
            <a:pPr algn="r" rtl="1"/>
            <a:r>
              <a:rPr lang="ar-JO" altLang="en-US" sz="3200" b="1"/>
              <a:t>تعانق </a:t>
            </a:r>
            <a:r>
              <a:rPr lang="ar-JO" altLang="en-US" sz="3200" b="1">
                <a:solidFill>
                  <a:srgbClr val="FFFF00"/>
                </a:solidFill>
              </a:rPr>
              <a:t>ال</a:t>
            </a:r>
            <a:r>
              <a:rPr lang="ar-JO" altLang="en-US" sz="3200" b="1"/>
              <a:t>كنائس </a:t>
            </a:r>
            <a:r>
              <a:rPr lang="ar-JO" altLang="en-US" sz="3200" b="1">
                <a:solidFill>
                  <a:srgbClr val="FFFF00"/>
                </a:solidFill>
              </a:rPr>
              <a:t>ال</a:t>
            </a:r>
            <a:r>
              <a:rPr lang="ar-JO" altLang="en-US" sz="3200" b="1"/>
              <a:t>قديمة</a:t>
            </a:r>
          </a:p>
          <a:p>
            <a:pPr algn="r" rtl="1"/>
            <a:r>
              <a:rPr lang="ar-JO" altLang="en-US" sz="3200" b="1"/>
              <a:t>وتمسح </a:t>
            </a:r>
            <a:r>
              <a:rPr lang="ar-JO" altLang="en-US" sz="3200" b="1">
                <a:solidFill>
                  <a:srgbClr val="FFFF00"/>
                </a:solidFill>
              </a:rPr>
              <a:t>ال</a:t>
            </a:r>
            <a:r>
              <a:rPr lang="ar-JO" altLang="en-US" sz="3200" b="1"/>
              <a:t>حزن عن </a:t>
            </a:r>
            <a:r>
              <a:rPr lang="ar-JO" altLang="en-US" sz="3200" b="1">
                <a:solidFill>
                  <a:srgbClr val="FFFF00"/>
                </a:solidFill>
              </a:rPr>
              <a:t>ال</a:t>
            </a:r>
            <a:r>
              <a:rPr lang="ar-JO" altLang="en-US" sz="3200" b="1"/>
              <a:t>مساجد</a:t>
            </a:r>
          </a:p>
          <a:p>
            <a:pPr algn="r" rtl="1"/>
            <a:r>
              <a:rPr lang="ar-JO" altLang="en-US" sz="3200" b="1"/>
              <a:t>يا ليلة </a:t>
            </a:r>
            <a:r>
              <a:rPr lang="ar-JO" altLang="en-US" sz="3200" b="1">
                <a:solidFill>
                  <a:srgbClr val="FFFF00"/>
                </a:solidFill>
              </a:rPr>
              <a:t>الإسراء</a:t>
            </a:r>
            <a:r>
              <a:rPr lang="ar-JO" altLang="en-US" sz="3200" b="1"/>
              <a:t> يا درب من مرّوا </a:t>
            </a:r>
            <a:r>
              <a:rPr lang="ar-JO" altLang="en-US" sz="3200" b="1">
                <a:solidFill>
                  <a:srgbClr val="FFFF00"/>
                </a:solidFill>
              </a:rPr>
              <a:t>إلى</a:t>
            </a:r>
            <a:r>
              <a:rPr lang="ar-JO" altLang="en-US" sz="3200" b="1"/>
              <a:t> </a:t>
            </a:r>
            <a:r>
              <a:rPr lang="ar-JO" altLang="en-US" sz="3200" b="1">
                <a:solidFill>
                  <a:srgbClr val="FFFF00"/>
                </a:solidFill>
              </a:rPr>
              <a:t>ال</a:t>
            </a:r>
            <a:r>
              <a:rPr lang="ar-JO" altLang="en-US" sz="3200" b="1"/>
              <a:t>سماء</a:t>
            </a:r>
          </a:p>
          <a:p>
            <a:pPr algn="r" rtl="1"/>
            <a:r>
              <a:rPr lang="ar-JO" altLang="en-US" sz="3200" b="1"/>
              <a:t>عيوننا </a:t>
            </a:r>
            <a:r>
              <a:rPr lang="ar-JO" altLang="en-US" sz="3200" b="1">
                <a:solidFill>
                  <a:srgbClr val="FFFF00"/>
                </a:solidFill>
              </a:rPr>
              <a:t>إليك</a:t>
            </a:r>
            <a:r>
              <a:rPr lang="ar-JO" altLang="en-US" sz="3200" b="1"/>
              <a:t> ترحل كلّ يوم و</a:t>
            </a:r>
            <a:r>
              <a:rPr lang="ar-JO" altLang="en-US" sz="3200" b="1">
                <a:solidFill>
                  <a:srgbClr val="FFFF00"/>
                </a:solidFill>
              </a:rPr>
              <a:t>إنّني</a:t>
            </a:r>
            <a:r>
              <a:rPr lang="ar-JO" altLang="en-US" sz="3200" b="1"/>
              <a:t> </a:t>
            </a:r>
            <a:r>
              <a:rPr lang="ar-JO" altLang="en-US" sz="3200" b="1">
                <a:solidFill>
                  <a:srgbClr val="FFFF00"/>
                </a:solidFill>
              </a:rPr>
              <a:t>أصلّي</a:t>
            </a:r>
          </a:p>
          <a:p>
            <a:pPr algn="r" rtl="1"/>
            <a:r>
              <a:rPr lang="ar-JO" altLang="en-US" sz="3200" b="1"/>
              <a:t> </a:t>
            </a:r>
          </a:p>
        </p:txBody>
      </p:sp>
      <p:sp>
        <p:nvSpPr>
          <p:cNvPr id="8" name="TextBox 7"/>
          <p:cNvSpPr txBox="1"/>
          <p:nvPr/>
        </p:nvSpPr>
        <p:spPr>
          <a:xfrm>
            <a:off x="228600" y="304800"/>
            <a:ext cx="8610600" cy="912813"/>
          </a:xfrm>
          <a:prstGeom prst="rect">
            <a:avLst/>
          </a:prstGeom>
          <a:noFill/>
        </p:spPr>
        <p:txBody>
          <a:bodyPr rtlCol="1">
            <a:spAutoFit/>
          </a:bodyPr>
          <a:lstStyle/>
          <a:p>
            <a:pPr algn="ctr">
              <a:defRPr/>
            </a:pPr>
            <a:r>
              <a:rPr lang="ar-JO" sz="4000" b="1" baseline="-25000" dirty="0">
                <a:solidFill>
                  <a:schemeClr val="accent6">
                    <a:lumMod val="20000"/>
                    <a:lumOff val="80000"/>
                  </a:schemeClr>
                </a:solidFill>
                <a:hlinkClick r:id="rId3"/>
              </a:rPr>
              <a:t>زهرة المدائن</a:t>
            </a:r>
            <a:endParaRPr lang="ar-JO" sz="4000" b="1" baseline="-25000" dirty="0">
              <a:solidFill>
                <a:schemeClr val="accent6">
                  <a:lumMod val="20000"/>
                  <a:lumOff val="80000"/>
                </a:schemeClr>
              </a:solidFill>
            </a:endParaRPr>
          </a:p>
          <a:p>
            <a:pPr algn="ctr">
              <a:defRPr/>
            </a:pPr>
            <a:r>
              <a:rPr lang="ar-JO" sz="4000" b="1" baseline="-25000" dirty="0">
                <a:solidFill>
                  <a:schemeClr val="accent6">
                    <a:lumMod val="20000"/>
                    <a:lumOff val="80000"/>
                  </a:schemeClr>
                </a:solidFill>
              </a:rPr>
              <a:t>كلمات وألحان </a:t>
            </a:r>
            <a:r>
              <a:rPr lang="ar-JO" sz="4000" b="1" baseline="-25000" dirty="0">
                <a:solidFill>
                  <a:schemeClr val="accent6">
                    <a:lumMod val="20000"/>
                    <a:lumOff val="80000"/>
                  </a:schemeClr>
                </a:solidFill>
                <a:hlinkClick r:id="rId4"/>
              </a:rPr>
              <a:t>الأخوين الرحباني</a:t>
            </a:r>
            <a:endParaRPr lang="ar-JO" sz="4000" b="1" baseline="-25000" dirty="0">
              <a:solidFill>
                <a:schemeClr val="accent6">
                  <a:lumMod val="20000"/>
                  <a:lumOff val="80000"/>
                </a:schemeClr>
              </a:solidFill>
            </a:endParaRPr>
          </a:p>
        </p:txBody>
      </p:sp>
      <p:pic>
        <p:nvPicPr>
          <p:cNvPr id="2" name="زهرة المدائن.mp4">
            <a:hlinkClick r:id="" action="ppaction://media"/>
          </p:cNvPr>
          <p:cNvPicPr>
            <a:picLocks noRot="1" noChangeAspect="1"/>
          </p:cNvPicPr>
          <p:nvPr>
            <a:videoFile r:link="rId1"/>
          </p:nvPr>
        </p:nvPicPr>
        <p:blipFill>
          <a:blip r:embed="rId5"/>
          <a:stretch>
            <a:fillRect/>
          </a:stretch>
        </p:blipFill>
        <p:spPr>
          <a:xfrm>
            <a:off x="176135" y="2667000"/>
            <a:ext cx="3741754" cy="2140383"/>
          </a:xfrm>
          <a:prstGeom prst="ellipse">
            <a:avLst/>
          </a:prstGeom>
          <a:ln>
            <a:noFill/>
          </a:ln>
          <a:effectLst>
            <a:softEdge rad="112500"/>
          </a:effectLst>
        </p:spPr>
      </p:pic>
      <p:sp>
        <p:nvSpPr>
          <p:cNvPr id="6" name="TextBox 5"/>
          <p:cNvSpPr txBox="1">
            <a:spLocks noChangeArrowheads="1"/>
          </p:cNvSpPr>
          <p:nvPr/>
        </p:nvSpPr>
        <p:spPr bwMode="auto">
          <a:xfrm>
            <a:off x="1343025" y="1600200"/>
            <a:ext cx="7772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r>
              <a:rPr lang="ar-JO" altLang="en-US" sz="3200" b="1">
                <a:solidFill>
                  <a:srgbClr val="FFFF00"/>
                </a:solidFill>
              </a:rPr>
              <a:t>ال</a:t>
            </a:r>
            <a:r>
              <a:rPr lang="ar-JO" altLang="en-US" sz="3200" b="1"/>
              <a:t>طفل في </a:t>
            </a:r>
            <a:r>
              <a:rPr lang="ar-JO" altLang="en-US" sz="3200" b="1">
                <a:solidFill>
                  <a:srgbClr val="FFFF00"/>
                </a:solidFill>
              </a:rPr>
              <a:t>ال</a:t>
            </a:r>
            <a:r>
              <a:rPr lang="ar-JO" altLang="en-US" sz="3200" b="1"/>
              <a:t>مغارة </a:t>
            </a:r>
            <a:r>
              <a:rPr lang="ar-JO" altLang="en-US" sz="3200" b="1">
                <a:solidFill>
                  <a:srgbClr val="FFFF00"/>
                </a:solidFill>
              </a:rPr>
              <a:t>وأمّه</a:t>
            </a:r>
            <a:r>
              <a:rPr lang="ar-JO" altLang="en-US" sz="3200" b="1"/>
              <a:t> مريم وجهان يبكيان</a:t>
            </a:r>
          </a:p>
          <a:p>
            <a:pPr algn="r" rtl="1"/>
            <a:r>
              <a:rPr lang="ar-JO" altLang="en-US" sz="3200" b="1">
                <a:solidFill>
                  <a:srgbClr val="FFFF00"/>
                </a:solidFill>
              </a:rPr>
              <a:t>لأجل</a:t>
            </a:r>
            <a:r>
              <a:rPr lang="ar-JO" altLang="en-US" sz="3200" b="1"/>
              <a:t> من تشرّدوا</a:t>
            </a:r>
          </a:p>
          <a:p>
            <a:pPr algn="r" rtl="1"/>
            <a:r>
              <a:rPr lang="ar-JO" altLang="en-US" sz="3200" b="1">
                <a:solidFill>
                  <a:srgbClr val="FFFF00"/>
                </a:solidFill>
              </a:rPr>
              <a:t>لأجل</a:t>
            </a:r>
            <a:r>
              <a:rPr lang="ar-JO" altLang="en-US" sz="3200" b="1"/>
              <a:t> </a:t>
            </a:r>
            <a:r>
              <a:rPr lang="ar-JO" altLang="en-US" sz="3200" b="1">
                <a:solidFill>
                  <a:srgbClr val="FFFF00"/>
                </a:solidFill>
              </a:rPr>
              <a:t>أطفال</a:t>
            </a:r>
            <a:r>
              <a:rPr lang="ar-JO" altLang="en-US" sz="3200" b="1"/>
              <a:t> بلا منازل</a:t>
            </a:r>
          </a:p>
          <a:p>
            <a:pPr algn="r" rtl="1"/>
            <a:r>
              <a:rPr lang="ar-JO" altLang="en-US" sz="3200" b="1">
                <a:solidFill>
                  <a:srgbClr val="FFFF00"/>
                </a:solidFill>
              </a:rPr>
              <a:t>لأجل</a:t>
            </a:r>
            <a:r>
              <a:rPr lang="ar-JO" altLang="en-US" sz="3200" b="1"/>
              <a:t> من دافع </a:t>
            </a:r>
            <a:r>
              <a:rPr lang="ar-JO" altLang="en-US" sz="3200" b="1">
                <a:solidFill>
                  <a:srgbClr val="FFFF00"/>
                </a:solidFill>
              </a:rPr>
              <a:t>واستشهد</a:t>
            </a:r>
            <a:r>
              <a:rPr lang="ar-JO" altLang="en-US" sz="3200" b="1"/>
              <a:t> في </a:t>
            </a:r>
            <a:r>
              <a:rPr lang="ar-JO" altLang="en-US" sz="3200" b="1">
                <a:solidFill>
                  <a:srgbClr val="FFFF00"/>
                </a:solidFill>
              </a:rPr>
              <a:t>ال</a:t>
            </a:r>
            <a:r>
              <a:rPr lang="ar-JO" altLang="en-US" sz="3200" b="1"/>
              <a:t>مداخل</a:t>
            </a:r>
          </a:p>
          <a:p>
            <a:pPr algn="r" rtl="1"/>
            <a:r>
              <a:rPr lang="ar-JO" altLang="en-US" sz="3200" b="1">
                <a:solidFill>
                  <a:srgbClr val="FFFF00"/>
                </a:solidFill>
              </a:rPr>
              <a:t>واستشهد</a:t>
            </a:r>
            <a:r>
              <a:rPr lang="ar-JO" altLang="en-US" sz="3200" b="1"/>
              <a:t> </a:t>
            </a:r>
            <a:r>
              <a:rPr lang="ar-JO" altLang="en-US" sz="3200" b="1">
                <a:solidFill>
                  <a:srgbClr val="FFFF00"/>
                </a:solidFill>
              </a:rPr>
              <a:t>ال</a:t>
            </a:r>
            <a:r>
              <a:rPr lang="ar-JO" altLang="en-US" sz="3200" b="1"/>
              <a:t>سلام في وطن </a:t>
            </a:r>
            <a:r>
              <a:rPr lang="ar-JO" altLang="en-US" sz="3200" b="1">
                <a:solidFill>
                  <a:srgbClr val="FFFF00"/>
                </a:solidFill>
              </a:rPr>
              <a:t>ال</a:t>
            </a:r>
            <a:r>
              <a:rPr lang="ar-JO" altLang="en-US" sz="3200" b="1"/>
              <a:t>سلام</a:t>
            </a:r>
          </a:p>
          <a:p>
            <a:pPr algn="r" rtl="1"/>
            <a:r>
              <a:rPr lang="ar-JO" altLang="en-US" sz="3200" b="1"/>
              <a:t>وسقط </a:t>
            </a:r>
            <a:r>
              <a:rPr lang="ar-JO" altLang="en-US" sz="3200" b="1">
                <a:solidFill>
                  <a:srgbClr val="FFFF00"/>
                </a:solidFill>
              </a:rPr>
              <a:t>ال</a:t>
            </a:r>
            <a:r>
              <a:rPr lang="ar-JO" altLang="en-US" sz="3200" b="1"/>
              <a:t>عدل على </a:t>
            </a:r>
            <a:r>
              <a:rPr lang="ar-JO" altLang="en-US" sz="3200" b="1">
                <a:solidFill>
                  <a:srgbClr val="FFFF00"/>
                </a:solidFill>
              </a:rPr>
              <a:t>ال</a:t>
            </a:r>
            <a:r>
              <a:rPr lang="ar-JO" altLang="en-US" sz="3200" b="1"/>
              <a:t>مداخل</a:t>
            </a:r>
          </a:p>
          <a:p>
            <a:pPr algn="r" rtl="1"/>
            <a:r>
              <a:rPr lang="ar-JO" altLang="en-US" sz="3200" b="1"/>
              <a:t>حين هوت مدينة </a:t>
            </a:r>
            <a:r>
              <a:rPr lang="ar-JO" altLang="en-US" sz="3200" b="1">
                <a:solidFill>
                  <a:srgbClr val="FFFF00"/>
                </a:solidFill>
              </a:rPr>
              <a:t>ال</a:t>
            </a:r>
            <a:r>
              <a:rPr lang="ar-JO" altLang="en-US" sz="3200" b="1"/>
              <a:t>قدس</a:t>
            </a:r>
          </a:p>
          <a:p>
            <a:pPr algn="r" rtl="1"/>
            <a:r>
              <a:rPr lang="ar-JO" altLang="en-US" sz="3200" b="1"/>
              <a:t>تراجع </a:t>
            </a:r>
            <a:r>
              <a:rPr lang="ar-JO" altLang="en-US" sz="3200" b="1">
                <a:solidFill>
                  <a:srgbClr val="FFFF00"/>
                </a:solidFill>
              </a:rPr>
              <a:t>ال</a:t>
            </a:r>
            <a:r>
              <a:rPr lang="ar-JO" altLang="en-US" sz="3200" b="1"/>
              <a:t>حبّ وفي قلوب </a:t>
            </a:r>
            <a:r>
              <a:rPr lang="ar-JO" altLang="en-US" sz="3200" b="1">
                <a:solidFill>
                  <a:srgbClr val="FFFF00"/>
                </a:solidFill>
              </a:rPr>
              <a:t>ال</a:t>
            </a:r>
            <a:r>
              <a:rPr lang="ar-JO" altLang="en-US" sz="3200" b="1"/>
              <a:t>دنيا </a:t>
            </a:r>
            <a:r>
              <a:rPr lang="ar-JO" altLang="en-US" sz="3200" b="1">
                <a:solidFill>
                  <a:srgbClr val="FFFF00"/>
                </a:solidFill>
              </a:rPr>
              <a:t>استوطنت</a:t>
            </a:r>
            <a:r>
              <a:rPr lang="ar-JO" altLang="en-US" sz="3200" b="1"/>
              <a:t> </a:t>
            </a:r>
            <a:r>
              <a:rPr lang="ar-JO" altLang="en-US" sz="3200" b="1">
                <a:solidFill>
                  <a:srgbClr val="FFFF00"/>
                </a:solidFill>
              </a:rPr>
              <a:t>ال</a:t>
            </a:r>
            <a:r>
              <a:rPr lang="ar-JO" altLang="en-US" sz="3200" b="1"/>
              <a:t>حرب</a:t>
            </a:r>
          </a:p>
          <a:p>
            <a:pPr algn="r" rtl="1"/>
            <a:r>
              <a:rPr lang="ar-JO" altLang="en-US" sz="3200" b="1">
                <a:solidFill>
                  <a:srgbClr val="FFFF00"/>
                </a:solidFill>
              </a:rPr>
              <a:t>ال</a:t>
            </a:r>
            <a:r>
              <a:rPr lang="ar-JO" altLang="en-US" sz="3200" b="1"/>
              <a:t>طفل في </a:t>
            </a:r>
            <a:r>
              <a:rPr lang="ar-JO" altLang="en-US" sz="3200" b="1">
                <a:solidFill>
                  <a:srgbClr val="FFFF00"/>
                </a:solidFill>
              </a:rPr>
              <a:t>ال</a:t>
            </a:r>
            <a:r>
              <a:rPr lang="ar-JO" altLang="en-US" sz="3200" b="1"/>
              <a:t>مغارة </a:t>
            </a:r>
            <a:r>
              <a:rPr lang="ar-JO" altLang="en-US" sz="3200" b="1">
                <a:solidFill>
                  <a:srgbClr val="FFFF00"/>
                </a:solidFill>
              </a:rPr>
              <a:t>وأمه</a:t>
            </a:r>
            <a:r>
              <a:rPr lang="ar-JO" altLang="en-US" sz="3200" b="1"/>
              <a:t> مريم وجهان يبكيان </a:t>
            </a:r>
            <a:r>
              <a:rPr lang="ar-JO" altLang="en-US" sz="3200" b="1">
                <a:solidFill>
                  <a:srgbClr val="FFFF00"/>
                </a:solidFill>
              </a:rPr>
              <a:t>وإنني</a:t>
            </a:r>
            <a:r>
              <a:rPr lang="ar-JO" altLang="en-US" sz="3200" b="1"/>
              <a:t> </a:t>
            </a:r>
            <a:r>
              <a:rPr lang="ar-JO" altLang="en-US" sz="3200" b="1">
                <a:solidFill>
                  <a:srgbClr val="FFFF00"/>
                </a:solidFill>
              </a:rPr>
              <a:t>أصلّي</a:t>
            </a:r>
          </a:p>
          <a:p>
            <a:pPr algn="r" rtl="1"/>
            <a:r>
              <a:rPr lang="ar-JO" altLang="en-US" sz="3200" b="1"/>
              <a:t/>
            </a:r>
            <a:br>
              <a:rPr lang="ar-JO" altLang="en-US" sz="3200" b="1"/>
            </a:br>
            <a:endParaRPr lang="ar-JO" altLang="en-US" sz="3200" b="1"/>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24579"/>
                                        </p:tgtEl>
                                      </p:cBhvr>
                                    </p:animEffect>
                                    <p:set>
                                      <p:cBhvr>
                                        <p:cTn id="12" dur="1" fill="hold">
                                          <p:stCondLst>
                                            <p:cond delay="499"/>
                                          </p:stCondLst>
                                        </p:cTn>
                                        <p:tgtEl>
                                          <p:spTgt spid="245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video>
              <p:cMediaNode vol="80000">
                <p:cTn id="18" fill="hold" display="0">
                  <p:stCondLst>
                    <p:cond delay="indefinite"/>
                  </p:stCondLst>
                </p:cTn>
                <p:tgtEl>
                  <p:spTgt spid="2"/>
                </p:tgtEl>
              </p:cMediaNode>
            </p:video>
          </p:childTnLst>
        </p:cTn>
      </p:par>
    </p:tnLst>
    <p:bldLst>
      <p:bldP spid="24579"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209800" y="533400"/>
            <a:ext cx="55165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50000"/>
              </a:spcBef>
              <a:buFontTx/>
              <a:buNone/>
              <a:defRPr/>
            </a:pPr>
            <a:r>
              <a:rPr lang="ar-SA" altLang="en-US" sz="7200" b="1" dirty="0" smtClean="0">
                <a:solidFill>
                  <a:schemeClr val="accent5">
                    <a:lumMod val="75000"/>
                  </a:schemeClr>
                </a:solidFill>
                <a:latin typeface="Sitka Small" pitchFamily="2" charset="0"/>
                <a:cs typeface="Times New Roman" pitchFamily="18" charset="0"/>
              </a:rPr>
              <a:t>شكرا لمتابعتكم </a:t>
            </a:r>
            <a:endParaRPr lang="en-US" altLang="en-US" sz="7200" b="1" dirty="0" smtClean="0">
              <a:solidFill>
                <a:schemeClr val="accent5">
                  <a:lumMod val="75000"/>
                </a:schemeClr>
              </a:solidFill>
              <a:latin typeface="Sitka Small" pitchFamily="2" charset="0"/>
              <a:cs typeface="Times New Roman" pitchFamily="18" charset="0"/>
            </a:endParaRPr>
          </a:p>
        </p:txBody>
      </p:sp>
      <p:pic>
        <p:nvPicPr>
          <p:cNvPr id="60424" name="Picture 8"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889375" cy="3889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0" descr="36_3_16[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8956" y="5638800"/>
            <a:ext cx="619125" cy="600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7019925" y="476250"/>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ar-JO"/>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2123728" cy="1718891"/>
          </a:xfrm>
          <a:prstGeom prst="rect">
            <a:avLst/>
          </a:prstGeom>
          <a:ln>
            <a:noFill/>
          </a:ln>
          <a:effectLst>
            <a:softEdge rad="112500"/>
          </a:effectLst>
          <a:extLst/>
        </p:spPr>
      </p:pic>
      <p:sp>
        <p:nvSpPr>
          <p:cNvPr id="24580" name="TextBox 7"/>
          <p:cNvSpPr txBox="1">
            <a:spLocks noChangeArrowheads="1"/>
          </p:cNvSpPr>
          <p:nvPr/>
        </p:nvSpPr>
        <p:spPr bwMode="auto">
          <a:xfrm>
            <a:off x="28575" y="6308725"/>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rtl="1"/>
            <a:r>
              <a:rPr lang="ar-JO" altLang="ar-JO" sz="2400" b="1">
                <a:solidFill>
                  <a:schemeClr val="bg2"/>
                </a:solidFill>
              </a:rPr>
              <a:t>د. ابتسام حسين جميل</a:t>
            </a:r>
          </a:p>
        </p:txBody>
      </p:sp>
      <p:cxnSp>
        <p:nvCxnSpPr>
          <p:cNvPr id="10" name="Straight Connector 9"/>
          <p:cNvCxnSpPr/>
          <p:nvPr/>
        </p:nvCxnSpPr>
        <p:spPr>
          <a:xfrm flipH="1">
            <a:off x="0" y="858838"/>
            <a:ext cx="6132513" cy="66675"/>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3078" name="Rectangle 1"/>
          <p:cNvSpPr>
            <a:spLocks noChangeArrowheads="1"/>
          </p:cNvSpPr>
          <p:nvPr/>
        </p:nvSpPr>
        <p:spPr bwMode="auto">
          <a:xfrm>
            <a:off x="0" y="5408613"/>
            <a:ext cx="9144000" cy="14493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ltLang="en-US" b="1"/>
          </a:p>
        </p:txBody>
      </p:sp>
      <p:pic>
        <p:nvPicPr>
          <p:cNvPr id="24583" name="Content Placeholder 3"/>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504113" y="5464175"/>
            <a:ext cx="1606550" cy="139382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143000" y="179388"/>
            <a:ext cx="4659313" cy="708025"/>
          </a:xfrm>
          <a:prstGeom prst="rect">
            <a:avLst/>
          </a:prstGeom>
        </p:spPr>
        <p:txBody>
          <a:bodyPr>
            <a:spAutoFit/>
          </a:bodyPr>
          <a:lstStyle/>
          <a:p>
            <a:pPr algn="ctr">
              <a:defRPr/>
            </a:pPr>
            <a:r>
              <a:rPr lang="ar-JO" sz="4000" b="1" dirty="0">
                <a:solidFill>
                  <a:schemeClr val="accent4"/>
                </a:solidFill>
                <a:latin typeface="Simplified Arabic" panose="02020603050405020304" pitchFamily="18" charset="-78"/>
                <a:cs typeface="Simplified Arabic" panose="02020603050405020304" pitchFamily="18" charset="-78"/>
              </a:rPr>
              <a:t>مهارات اللغة العربية</a:t>
            </a:r>
            <a:endParaRPr lang="ar-JO" sz="4000" dirty="0">
              <a:solidFill>
                <a:schemeClr val="accent4"/>
              </a:solidFill>
            </a:endParaRPr>
          </a:p>
        </p:txBody>
      </p:sp>
      <p:sp>
        <p:nvSpPr>
          <p:cNvPr id="3081" name="Rectangle 12"/>
          <p:cNvSpPr>
            <a:spLocks noChangeArrowheads="1"/>
          </p:cNvSpPr>
          <p:nvPr/>
        </p:nvSpPr>
        <p:spPr bwMode="auto">
          <a:xfrm>
            <a:off x="685800" y="1219200"/>
            <a:ext cx="51371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ar-JO" sz="3600" b="1" dirty="0">
                <a:solidFill>
                  <a:srgbClr val="FFC000"/>
                </a:solidFill>
                <a:latin typeface="Simplified Arabic" pitchFamily="18" charset="-78"/>
                <a:cs typeface="Simplified Arabic" pitchFamily="18" charset="-78"/>
              </a:rPr>
              <a:t>الوحدة الأولى</a:t>
            </a:r>
            <a:r>
              <a:rPr lang="ar-JO" sz="3600" dirty="0">
                <a:solidFill>
                  <a:srgbClr val="FFC000"/>
                </a:solidFill>
                <a:latin typeface="Simplified Arabic" pitchFamily="18" charset="-78"/>
                <a:cs typeface="Simplified Arabic" pitchFamily="18" charset="-78"/>
              </a:rPr>
              <a:t/>
            </a:r>
            <a:br>
              <a:rPr lang="ar-JO" sz="3600" dirty="0">
                <a:solidFill>
                  <a:srgbClr val="FFC000"/>
                </a:solidFill>
                <a:latin typeface="Simplified Arabic" pitchFamily="18" charset="-78"/>
                <a:cs typeface="Simplified Arabic" pitchFamily="18" charset="-78"/>
              </a:rPr>
            </a:br>
            <a:r>
              <a:rPr lang="ar-JO" sz="3600" dirty="0">
                <a:solidFill>
                  <a:schemeClr val="bg1"/>
                </a:solidFill>
                <a:latin typeface="Simplified Arabic" pitchFamily="18" charset="-78"/>
                <a:cs typeface="Simplified Arabic" pitchFamily="18" charset="-78"/>
              </a:rPr>
              <a:t/>
            </a:r>
            <a:br>
              <a:rPr lang="ar-JO" sz="3600" dirty="0">
                <a:solidFill>
                  <a:schemeClr val="bg1"/>
                </a:solidFill>
                <a:latin typeface="Simplified Arabic" pitchFamily="18" charset="-78"/>
                <a:cs typeface="Simplified Arabic" pitchFamily="18" charset="-78"/>
              </a:rPr>
            </a:br>
            <a:r>
              <a:rPr lang="ar-JO" sz="3200" b="1" dirty="0">
                <a:solidFill>
                  <a:srgbClr val="FFFF00"/>
                </a:solidFill>
                <a:latin typeface="Simplified Arabic" pitchFamily="18" charset="-78"/>
                <a:cs typeface="Simplified Arabic" pitchFamily="18" charset="-78"/>
              </a:rPr>
              <a:t>مهارة الكتابة «</a:t>
            </a:r>
            <a:r>
              <a:rPr lang="ar-JO" sz="3200" b="1" dirty="0">
                <a:solidFill>
                  <a:srgbClr val="00B050"/>
                </a:solidFill>
                <a:latin typeface="Simplified Arabic" pitchFamily="18" charset="-78"/>
                <a:cs typeface="Simplified Arabic" pitchFamily="18" charset="-78"/>
              </a:rPr>
              <a:t>المستوى الأول</a:t>
            </a:r>
            <a:r>
              <a:rPr lang="ar-JO" sz="3200" b="1" dirty="0">
                <a:solidFill>
                  <a:srgbClr val="FFFF00"/>
                </a:solidFill>
                <a:latin typeface="Simplified Arabic" pitchFamily="18" charset="-78"/>
                <a:cs typeface="Simplified Arabic" pitchFamily="18" charset="-78"/>
              </a:rPr>
              <a:t>»</a:t>
            </a:r>
            <a:br>
              <a:rPr lang="ar-JO" sz="3200" b="1" dirty="0">
                <a:solidFill>
                  <a:srgbClr val="FFFF00"/>
                </a:solidFill>
                <a:latin typeface="Simplified Arabic" pitchFamily="18" charset="-78"/>
                <a:cs typeface="Simplified Arabic" pitchFamily="18" charset="-78"/>
              </a:rPr>
            </a:br>
            <a:r>
              <a:rPr lang="ar-JO" sz="3200" b="1" dirty="0">
                <a:solidFill>
                  <a:srgbClr val="FFFF00"/>
                </a:solidFill>
                <a:latin typeface="Simplified Arabic" pitchFamily="18" charset="-78"/>
                <a:cs typeface="Simplified Arabic" pitchFamily="18" charset="-78"/>
              </a:rPr>
              <a:t/>
            </a:r>
            <a:br>
              <a:rPr lang="ar-JO" sz="3200" b="1" dirty="0">
                <a:solidFill>
                  <a:srgbClr val="FFFF00"/>
                </a:solidFill>
                <a:latin typeface="Simplified Arabic" pitchFamily="18" charset="-78"/>
                <a:cs typeface="Simplified Arabic" pitchFamily="18" charset="-78"/>
              </a:rPr>
            </a:br>
            <a:r>
              <a:rPr lang="ar-JO" sz="3200" b="1" dirty="0">
                <a:solidFill>
                  <a:srgbClr val="FFFF00"/>
                </a:solidFill>
              </a:rPr>
              <a:t>الدرس الثاني</a:t>
            </a:r>
          </a:p>
          <a:p>
            <a:pPr algn="ctr">
              <a:defRPr/>
            </a:pPr>
            <a:r>
              <a:rPr lang="ar-JO" sz="4000" b="1" dirty="0">
                <a:solidFill>
                  <a:schemeClr val="accent6">
                    <a:lumMod val="40000"/>
                    <a:lumOff val="60000"/>
                  </a:schemeClr>
                </a:solidFill>
                <a:latin typeface="Simplified Arabic" pitchFamily="18" charset="-78"/>
                <a:cs typeface="Simplified Arabic" pitchFamily="18" charset="-78"/>
              </a:rPr>
              <a:t>الـ الشمسية والـ القمرية</a:t>
            </a:r>
            <a:r>
              <a:rPr lang="ar-JO" sz="4000" b="1" dirty="0">
                <a:solidFill>
                  <a:srgbClr val="FFFF00"/>
                </a:solidFill>
                <a:latin typeface="Simplified Arabic" pitchFamily="18" charset="-78"/>
                <a:cs typeface="Simplified Arabic" pitchFamily="18" charset="-78"/>
              </a:rPr>
              <a:t/>
            </a:r>
            <a:br>
              <a:rPr lang="ar-JO" sz="4000" b="1" dirty="0">
                <a:solidFill>
                  <a:srgbClr val="FFFF00"/>
                </a:solidFill>
                <a:latin typeface="Simplified Arabic" pitchFamily="18" charset="-78"/>
                <a:cs typeface="Simplified Arabic" pitchFamily="18" charset="-78"/>
              </a:rPr>
            </a:br>
            <a:r>
              <a:rPr lang="ar-JO" sz="4000" b="1" dirty="0">
                <a:solidFill>
                  <a:srgbClr val="FFFF00"/>
                </a:solidFill>
                <a:latin typeface="Simplified Arabic" pitchFamily="18" charset="-78"/>
                <a:cs typeface="Simplified Arabic" pitchFamily="18" charset="-78"/>
              </a:rPr>
              <a:t>(</a:t>
            </a:r>
            <a:r>
              <a:rPr lang="ar-JO" sz="4000" b="1" dirty="0">
                <a:solidFill>
                  <a:srgbClr val="00B050"/>
                </a:solidFill>
                <a:latin typeface="Simplified Arabic" pitchFamily="18" charset="-78"/>
                <a:cs typeface="Simplified Arabic" pitchFamily="18" charset="-78"/>
              </a:rPr>
              <a:t>4 /  1</a:t>
            </a:r>
            <a:r>
              <a:rPr lang="ar-JO" sz="4000" b="1" dirty="0">
                <a:solidFill>
                  <a:srgbClr val="FFFF00"/>
                </a:solidFill>
                <a:latin typeface="Simplified Arabic" pitchFamily="18" charset="-78"/>
                <a:cs typeface="Simplified Arabic" pitchFamily="18" charset="-78"/>
              </a:rPr>
              <a:t>)</a:t>
            </a:r>
            <a:br>
              <a:rPr lang="ar-JO" sz="4000" b="1" dirty="0">
                <a:solidFill>
                  <a:srgbClr val="FFFF00"/>
                </a:solidFill>
                <a:latin typeface="Simplified Arabic" pitchFamily="18" charset="-78"/>
                <a:cs typeface="Simplified Arabic" pitchFamily="18" charset="-78"/>
              </a:rPr>
            </a:br>
            <a:r>
              <a:rPr lang="ar-JO" b="1" dirty="0">
                <a:solidFill>
                  <a:srgbClr val="FFFF00"/>
                </a:solidFill>
                <a:latin typeface="Simplified Arabic" pitchFamily="18" charset="-78"/>
                <a:cs typeface="Simplified Arabic" pitchFamily="18" charset="-78"/>
              </a:rPr>
              <a:t/>
            </a:r>
            <a:br>
              <a:rPr lang="ar-JO" b="1" dirty="0">
                <a:solidFill>
                  <a:srgbClr val="FFFF00"/>
                </a:solidFill>
                <a:latin typeface="Simplified Arabic" pitchFamily="18" charset="-78"/>
                <a:cs typeface="Simplified Arabic" pitchFamily="18" charset="-78"/>
              </a:rPr>
            </a:br>
            <a:r>
              <a:rPr lang="ar-JO" b="1" dirty="0">
                <a:solidFill>
                  <a:srgbClr val="FFFF00"/>
                </a:solidFill>
                <a:latin typeface="Simplified Arabic" pitchFamily="18" charset="-78"/>
                <a:cs typeface="Simplified Arabic" pitchFamily="18" charset="-78"/>
              </a:rPr>
              <a:t/>
            </a:r>
            <a:br>
              <a:rPr lang="ar-JO" b="1" dirty="0">
                <a:solidFill>
                  <a:srgbClr val="FFFF00"/>
                </a:solidFill>
                <a:latin typeface="Simplified Arabic" pitchFamily="18" charset="-78"/>
                <a:cs typeface="Simplified Arabic" pitchFamily="18" charset="-78"/>
              </a:rPr>
            </a:br>
            <a:endParaRPr lang="ar-JO" dirty="0"/>
          </a:p>
        </p:txBody>
      </p:sp>
      <p:sp>
        <p:nvSpPr>
          <p:cNvPr id="24586" name="Rectangle 17"/>
          <p:cNvSpPr>
            <a:spLocks noChangeArrowheads="1"/>
          </p:cNvSpPr>
          <p:nvPr/>
        </p:nvSpPr>
        <p:spPr bwMode="auto">
          <a:xfrm>
            <a:off x="-76200" y="5391150"/>
            <a:ext cx="8229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rtl="1">
              <a:spcBef>
                <a:spcPct val="20000"/>
              </a:spcBef>
              <a:buClr>
                <a:schemeClr val="tx2"/>
              </a:buClr>
              <a:buSzPct val="90000"/>
              <a:buFont typeface="Wingdings" pitchFamily="2" charset="2"/>
              <a:buNone/>
            </a:pPr>
            <a:r>
              <a:rPr lang="ar-SA" altLang="en-US" sz="4400" b="1" baseline="-25000">
                <a:solidFill>
                  <a:schemeClr val="bg2"/>
                </a:solidFill>
                <a:latin typeface="Arial" charset="0"/>
              </a:rPr>
              <a:t>د. ابتسام حسين جميل</a:t>
            </a:r>
            <a:endParaRPr lang="ar-JO" altLang="en-US" sz="4400" b="1" baseline="-25000">
              <a:solidFill>
                <a:schemeClr val="bg2"/>
              </a:solidFill>
              <a:latin typeface="Arial" charset="0"/>
            </a:endParaRPr>
          </a:p>
          <a:p>
            <a:pPr algn="ctr" rtl="1">
              <a:spcBef>
                <a:spcPct val="20000"/>
              </a:spcBef>
              <a:buClr>
                <a:schemeClr val="tx2"/>
              </a:buClr>
              <a:buSzPct val="90000"/>
              <a:buFont typeface="Wingdings" pitchFamily="2" charset="2"/>
              <a:buNone/>
            </a:pPr>
            <a:r>
              <a:rPr lang="ar-SA" altLang="en-US" sz="4400" b="1" baseline="-25000">
                <a:solidFill>
                  <a:schemeClr val="bg2"/>
                </a:solidFill>
                <a:latin typeface="Arial" charset="0"/>
              </a:rPr>
              <a:t>أستاذ مشارك – علم اللغة والأصوات - جامعة فيلادلفيا</a:t>
            </a:r>
            <a:endParaRPr lang="en-US" altLang="en-US" sz="4400" b="1" baseline="-25000">
              <a:solidFill>
                <a:schemeClr val="bg2"/>
              </a:solidFill>
              <a:latin typeface="Arial" charset="0"/>
            </a:endParaRP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5602288" y="220663"/>
            <a:ext cx="33464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ar-JO" altLang="en-US" sz="3200" b="1" dirty="0">
                <a:solidFill>
                  <a:srgbClr val="FFFF00"/>
                </a:solidFill>
                <a:effectLst>
                  <a:outerShdw blurRad="38100" dist="38100" dir="2700000" algn="tl">
                    <a:srgbClr val="000000"/>
                  </a:outerShdw>
                </a:effectLst>
                <a:latin typeface="Tahoma" pitchFamily="34" charset="0"/>
                <a:cs typeface="Tahoma" pitchFamily="34" charset="0"/>
              </a:rPr>
              <a:t>أهداف الموضوع:</a:t>
            </a:r>
            <a:endParaRPr lang="en-US" altLang="en-US" sz="3600" b="1" dirty="0">
              <a:solidFill>
                <a:srgbClr val="FFFF00"/>
              </a:solidFill>
              <a:effectLst>
                <a:outerShdw blurRad="38100" dist="38100" dir="2700000" algn="tl">
                  <a:srgbClr val="000000"/>
                </a:outerShdw>
              </a:effectLst>
              <a:latin typeface="Tahoma" pitchFamily="34" charset="0"/>
              <a:cs typeface="Tahoma" pitchFamily="34" charset="0"/>
            </a:endParaRPr>
          </a:p>
        </p:txBody>
      </p:sp>
      <p:sp>
        <p:nvSpPr>
          <p:cNvPr id="25603"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grpSp>
        <p:nvGrpSpPr>
          <p:cNvPr id="25604" name="Group 20"/>
          <p:cNvGrpSpPr>
            <a:grpSpLocks/>
          </p:cNvGrpSpPr>
          <p:nvPr/>
        </p:nvGrpSpPr>
        <p:grpSpPr bwMode="auto">
          <a:xfrm>
            <a:off x="874713" y="944563"/>
            <a:ext cx="3584575" cy="4770437"/>
            <a:chOff x="3888" y="1392"/>
            <a:chExt cx="1581" cy="1776"/>
          </a:xfrm>
        </p:grpSpPr>
        <p:pic>
          <p:nvPicPr>
            <p:cNvPr id="25612" name="Picture 21" descr="Professor_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8" y="1392"/>
              <a:ext cx="1581"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22"/>
            <p:cNvSpPr>
              <a:spLocks noChangeArrowheads="1"/>
            </p:cNvSpPr>
            <p:nvPr/>
          </p:nvSpPr>
          <p:spPr bwMode="auto">
            <a:xfrm rot="-478792">
              <a:off x="4263" y="1648"/>
              <a:ext cx="577" cy="306"/>
            </a:xfrm>
            <a:prstGeom prst="rect">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b="1">
                  <a:cs typeface="Times New Roman" pitchFamily="18" charset="0"/>
                </a:rPr>
                <a:t>الـ شمسية </a:t>
              </a:r>
            </a:p>
            <a:p>
              <a:pPr algn="ctr"/>
              <a:r>
                <a:rPr lang="ar-JO" altLang="en-US" b="1">
                  <a:cs typeface="Times New Roman" pitchFamily="18" charset="0"/>
                </a:rPr>
                <a:t>الـ القمريةه</a:t>
              </a:r>
              <a:endParaRPr lang="en-US" altLang="en-US" b="1">
                <a:cs typeface="Times New Roman" pitchFamily="18" charset="0"/>
              </a:endParaRPr>
            </a:p>
          </p:txBody>
        </p:sp>
      </p:grpSp>
      <p:sp>
        <p:nvSpPr>
          <p:cNvPr id="25605" name="Rectangle 1"/>
          <p:cNvSpPr>
            <a:spLocks noChangeArrowheads="1"/>
          </p:cNvSpPr>
          <p:nvPr/>
        </p:nvSpPr>
        <p:spPr bwMode="auto">
          <a:xfrm>
            <a:off x="638175" y="21272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ltLang="ar-JO" sz="3200" b="1"/>
          </a:p>
        </p:txBody>
      </p:sp>
      <p:sp>
        <p:nvSpPr>
          <p:cNvPr id="9" name="Oval 8"/>
          <p:cNvSpPr/>
          <p:nvPr/>
        </p:nvSpPr>
        <p:spPr bwMode="auto">
          <a:xfrm>
            <a:off x="6491288" y="1395413"/>
            <a:ext cx="2667000" cy="12954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a:defRPr/>
            </a:pPr>
            <a:r>
              <a:rPr lang="ar-JO" b="1" dirty="0">
                <a:solidFill>
                  <a:schemeClr val="bg2"/>
                </a:solidFill>
              </a:rPr>
              <a:t>المفهوم و سبب التسمية</a:t>
            </a:r>
            <a:endParaRPr lang="en-US" b="1" dirty="0">
              <a:solidFill>
                <a:schemeClr val="bg2"/>
              </a:solidFill>
            </a:endParaRPr>
          </a:p>
        </p:txBody>
      </p:sp>
      <p:sp>
        <p:nvSpPr>
          <p:cNvPr id="10" name="Oval 9"/>
          <p:cNvSpPr/>
          <p:nvPr/>
        </p:nvSpPr>
        <p:spPr bwMode="auto">
          <a:xfrm>
            <a:off x="6183313" y="5300663"/>
            <a:ext cx="2679700" cy="1022350"/>
          </a:xfrm>
          <a:prstGeom prst="ellipse">
            <a:avLst/>
          </a:prstGeom>
          <a:solidFill>
            <a:srgbClr val="7030A0"/>
          </a:solidFill>
          <a:ln w="9525" cap="flat" cmpd="sng" algn="ctr">
            <a:solidFill>
              <a:schemeClr val="accent2">
                <a:lumMod val="40000"/>
                <a:lumOff val="60000"/>
              </a:schemeClr>
            </a:solidFill>
            <a:prstDash val="solid"/>
            <a:round/>
            <a:headEnd type="none" w="med" len="med"/>
            <a:tailEnd type="none" w="med" len="med"/>
          </a:ln>
          <a:effectLst/>
          <a:extLst/>
        </p:spPr>
        <p:txBody>
          <a:bodyPr/>
          <a:lstStyle/>
          <a:p>
            <a:pPr algn="ctr">
              <a:defRPr/>
            </a:pPr>
            <a:r>
              <a:rPr lang="ar-JO" sz="2000" b="1" dirty="0"/>
              <a:t>مواضع خلط </a:t>
            </a:r>
          </a:p>
          <a:p>
            <a:pPr algn="ctr">
              <a:defRPr/>
            </a:pPr>
            <a:r>
              <a:rPr lang="ar-JO" sz="2000" b="1" dirty="0"/>
              <a:t>كتابية - نطقية</a:t>
            </a:r>
            <a:endParaRPr lang="en-US" sz="2000" b="1" dirty="0"/>
          </a:p>
        </p:txBody>
      </p:sp>
      <p:sp>
        <p:nvSpPr>
          <p:cNvPr id="11" name="Oval 10"/>
          <p:cNvSpPr/>
          <p:nvPr/>
        </p:nvSpPr>
        <p:spPr bwMode="auto">
          <a:xfrm>
            <a:off x="6324600" y="3328988"/>
            <a:ext cx="2568575" cy="1243012"/>
          </a:xfrm>
          <a:prstGeom prst="ellipse">
            <a:avLst/>
          </a:prstGeom>
          <a:solidFill>
            <a:schemeClr val="tx2">
              <a:lumMod val="75000"/>
            </a:schemeClr>
          </a:solidFill>
          <a:ln>
            <a:noFill/>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a:lstStyle/>
          <a:p>
            <a:pPr algn="ctr">
              <a:defRPr/>
            </a:pPr>
            <a:r>
              <a:rPr lang="ar-JO" b="1" dirty="0">
                <a:solidFill>
                  <a:srgbClr val="FFFF00"/>
                </a:solidFill>
                <a:latin typeface="Times New Roman" pitchFamily="18" charset="0"/>
              </a:rPr>
              <a:t>التفسير الصوتي </a:t>
            </a:r>
            <a:endParaRPr lang="en-US" b="1" dirty="0">
              <a:solidFill>
                <a:srgbClr val="FFFF00"/>
              </a:solidFill>
              <a:latin typeface="Times New Roman" pitchFamily="18" charset="0"/>
            </a:endParaRPr>
          </a:p>
        </p:txBody>
      </p:sp>
      <p:cxnSp>
        <p:nvCxnSpPr>
          <p:cNvPr id="12" name="Curved Connector 11"/>
          <p:cNvCxnSpPr/>
          <p:nvPr/>
        </p:nvCxnSpPr>
        <p:spPr bwMode="auto">
          <a:xfrm>
            <a:off x="4318000" y="1803400"/>
            <a:ext cx="2159000" cy="330200"/>
          </a:xfrm>
          <a:prstGeom prst="curvedConnector3">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13" name="Curved Connector 12"/>
          <p:cNvCxnSpPr/>
          <p:nvPr/>
        </p:nvCxnSpPr>
        <p:spPr bwMode="auto">
          <a:xfrm>
            <a:off x="4318000" y="2867025"/>
            <a:ext cx="2006600" cy="482600"/>
          </a:xfrm>
          <a:prstGeom prst="curvedConnector3">
            <a:avLst/>
          </a:prstGeom>
          <a:ln>
            <a:solidFill>
              <a:srgbClr val="00FF00"/>
            </a:solidFill>
            <a:headEnd type="none" w="med" len="med"/>
            <a:tailEnd type="arrow"/>
          </a:ln>
          <a:extLst/>
        </p:spPr>
        <p:style>
          <a:lnRef idx="3">
            <a:schemeClr val="dk1"/>
          </a:lnRef>
          <a:fillRef idx="0">
            <a:schemeClr val="dk1"/>
          </a:fillRef>
          <a:effectRef idx="2">
            <a:schemeClr val="dk1"/>
          </a:effectRef>
          <a:fontRef idx="minor">
            <a:schemeClr val="tx1"/>
          </a:fontRef>
        </p:style>
      </p:cxnSp>
      <p:cxnSp>
        <p:nvCxnSpPr>
          <p:cNvPr id="14" name="Curved Connector 13"/>
          <p:cNvCxnSpPr/>
          <p:nvPr/>
        </p:nvCxnSpPr>
        <p:spPr bwMode="auto">
          <a:xfrm>
            <a:off x="4318000" y="3603625"/>
            <a:ext cx="2819400" cy="1676400"/>
          </a:xfrm>
          <a:prstGeom prst="curvedConnector3">
            <a:avLst/>
          </a:prstGeom>
          <a:ln>
            <a:solidFill>
              <a:schemeClr val="tx2">
                <a:lumMod val="90000"/>
              </a:schemeClr>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524000" y="1371600"/>
          <a:ext cx="7162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Rectangle 2"/>
          <p:cNvSpPr>
            <a:spLocks noChangeArrowheads="1"/>
          </p:cNvSpPr>
          <p:nvPr/>
        </p:nvSpPr>
        <p:spPr bwMode="auto">
          <a:xfrm>
            <a:off x="4629150" y="381000"/>
            <a:ext cx="376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r>
              <a:rPr lang="ar-JO" altLang="en-US" sz="3600" b="1"/>
              <a:t>المفهوم وسبب التسمية</a:t>
            </a:r>
            <a:r>
              <a:rPr lang="ar-SA" altLang="en-US" sz="3600" b="1"/>
              <a:t>:</a:t>
            </a:r>
            <a:endParaRPr lang="en-US" altLang="en-US" sz="3600" b="1"/>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38200" y="295275"/>
            <a:ext cx="8355013" cy="708025"/>
          </a:xfrm>
        </p:spPr>
        <p:txBody>
          <a:bodyPr/>
          <a:lstStyle/>
          <a:p>
            <a:pPr algn="ctr"/>
            <a:r>
              <a:rPr lang="ar-JO" altLang="ar-JO" smtClean="0">
                <a:solidFill>
                  <a:srgbClr val="FFFF00"/>
                </a:solidFill>
              </a:rPr>
              <a:t>التفسير الصوتي لفكرة الـ الشمسية و الـ القمرية</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8027086" cy="556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5251450" y="1003300"/>
            <a:ext cx="1758950" cy="2978150"/>
          </a:xfrm>
          <a:custGeom>
            <a:avLst/>
            <a:gdLst>
              <a:gd name="connsiteX0" fmla="*/ 1059366 w 3360738"/>
              <a:gd name="connsiteY0" fmla="*/ 78058 h 2977375"/>
              <a:gd name="connsiteX1" fmla="*/ 903249 w 3360738"/>
              <a:gd name="connsiteY1" fmla="*/ 100361 h 2977375"/>
              <a:gd name="connsiteX2" fmla="*/ 880946 w 3360738"/>
              <a:gd name="connsiteY2" fmla="*/ 122663 h 2977375"/>
              <a:gd name="connsiteX3" fmla="*/ 814039 w 3360738"/>
              <a:gd name="connsiteY3" fmla="*/ 211873 h 2977375"/>
              <a:gd name="connsiteX4" fmla="*/ 791737 w 3360738"/>
              <a:gd name="connsiteY4" fmla="*/ 245327 h 2977375"/>
              <a:gd name="connsiteX5" fmla="*/ 724829 w 3360738"/>
              <a:gd name="connsiteY5" fmla="*/ 289931 h 2977375"/>
              <a:gd name="connsiteX6" fmla="*/ 702527 w 3360738"/>
              <a:gd name="connsiteY6" fmla="*/ 323385 h 2977375"/>
              <a:gd name="connsiteX7" fmla="*/ 613317 w 3360738"/>
              <a:gd name="connsiteY7" fmla="*/ 390292 h 2977375"/>
              <a:gd name="connsiteX8" fmla="*/ 579864 w 3360738"/>
              <a:gd name="connsiteY8" fmla="*/ 401444 h 2977375"/>
              <a:gd name="connsiteX9" fmla="*/ 512956 w 3360738"/>
              <a:gd name="connsiteY9" fmla="*/ 434897 h 2977375"/>
              <a:gd name="connsiteX10" fmla="*/ 468351 w 3360738"/>
              <a:gd name="connsiteY10" fmla="*/ 479502 h 2977375"/>
              <a:gd name="connsiteX11" fmla="*/ 423746 w 3360738"/>
              <a:gd name="connsiteY11" fmla="*/ 535258 h 2977375"/>
              <a:gd name="connsiteX12" fmla="*/ 379142 w 3360738"/>
              <a:gd name="connsiteY12" fmla="*/ 602166 h 2977375"/>
              <a:gd name="connsiteX13" fmla="*/ 356839 w 3360738"/>
              <a:gd name="connsiteY13" fmla="*/ 624468 h 2977375"/>
              <a:gd name="connsiteX14" fmla="*/ 334537 w 3360738"/>
              <a:gd name="connsiteY14" fmla="*/ 657922 h 2977375"/>
              <a:gd name="connsiteX15" fmla="*/ 301083 w 3360738"/>
              <a:gd name="connsiteY15" fmla="*/ 680224 h 2977375"/>
              <a:gd name="connsiteX16" fmla="*/ 256478 w 3360738"/>
              <a:gd name="connsiteY16" fmla="*/ 747131 h 2977375"/>
              <a:gd name="connsiteX17" fmla="*/ 245327 w 3360738"/>
              <a:gd name="connsiteY17" fmla="*/ 780585 h 2977375"/>
              <a:gd name="connsiteX18" fmla="*/ 223025 w 3360738"/>
              <a:gd name="connsiteY18" fmla="*/ 814039 h 2977375"/>
              <a:gd name="connsiteX19" fmla="*/ 189571 w 3360738"/>
              <a:gd name="connsiteY19" fmla="*/ 925551 h 2977375"/>
              <a:gd name="connsiteX20" fmla="*/ 178420 w 3360738"/>
              <a:gd name="connsiteY20" fmla="*/ 959005 h 2977375"/>
              <a:gd name="connsiteX21" fmla="*/ 156117 w 3360738"/>
              <a:gd name="connsiteY21" fmla="*/ 1037063 h 2977375"/>
              <a:gd name="connsiteX22" fmla="*/ 144966 w 3360738"/>
              <a:gd name="connsiteY22" fmla="*/ 1237785 h 2977375"/>
              <a:gd name="connsiteX23" fmla="*/ 122664 w 3360738"/>
              <a:gd name="connsiteY23" fmla="*/ 1304692 h 2977375"/>
              <a:gd name="connsiteX24" fmla="*/ 111512 w 3360738"/>
              <a:gd name="connsiteY24" fmla="*/ 1405053 h 2977375"/>
              <a:gd name="connsiteX25" fmla="*/ 89210 w 3360738"/>
              <a:gd name="connsiteY25" fmla="*/ 1483112 h 2977375"/>
              <a:gd name="connsiteX26" fmla="*/ 78059 w 3360738"/>
              <a:gd name="connsiteY26" fmla="*/ 1605775 h 2977375"/>
              <a:gd name="connsiteX27" fmla="*/ 55756 w 3360738"/>
              <a:gd name="connsiteY27" fmla="*/ 1683834 h 2977375"/>
              <a:gd name="connsiteX28" fmla="*/ 33454 w 3360738"/>
              <a:gd name="connsiteY28" fmla="*/ 1773044 h 2977375"/>
              <a:gd name="connsiteX29" fmla="*/ 0 w 3360738"/>
              <a:gd name="connsiteY29" fmla="*/ 1895707 h 2977375"/>
              <a:gd name="connsiteX30" fmla="*/ 11151 w 3360738"/>
              <a:gd name="connsiteY30" fmla="*/ 2118731 h 2977375"/>
              <a:gd name="connsiteX31" fmla="*/ 33454 w 3360738"/>
              <a:gd name="connsiteY31" fmla="*/ 2185639 h 2977375"/>
              <a:gd name="connsiteX32" fmla="*/ 89210 w 3360738"/>
              <a:gd name="connsiteY32" fmla="*/ 2241395 h 2977375"/>
              <a:gd name="connsiteX33" fmla="*/ 100361 w 3360738"/>
              <a:gd name="connsiteY33" fmla="*/ 2274849 h 2977375"/>
              <a:gd name="connsiteX34" fmla="*/ 133815 w 3360738"/>
              <a:gd name="connsiteY34" fmla="*/ 2297151 h 2977375"/>
              <a:gd name="connsiteX35" fmla="*/ 189571 w 3360738"/>
              <a:gd name="connsiteY35" fmla="*/ 2352907 h 2977375"/>
              <a:gd name="connsiteX36" fmla="*/ 223025 w 3360738"/>
              <a:gd name="connsiteY36" fmla="*/ 2386361 h 2977375"/>
              <a:gd name="connsiteX37" fmla="*/ 245327 w 3360738"/>
              <a:gd name="connsiteY37" fmla="*/ 2419814 h 2977375"/>
              <a:gd name="connsiteX38" fmla="*/ 278781 w 3360738"/>
              <a:gd name="connsiteY38" fmla="*/ 2442117 h 2977375"/>
              <a:gd name="connsiteX39" fmla="*/ 334537 w 3360738"/>
              <a:gd name="connsiteY39" fmla="*/ 2497873 h 2977375"/>
              <a:gd name="connsiteX40" fmla="*/ 390293 w 3360738"/>
              <a:gd name="connsiteY40" fmla="*/ 2542478 h 2977375"/>
              <a:gd name="connsiteX41" fmla="*/ 423746 w 3360738"/>
              <a:gd name="connsiteY41" fmla="*/ 2564780 h 2977375"/>
              <a:gd name="connsiteX42" fmla="*/ 446049 w 3360738"/>
              <a:gd name="connsiteY42" fmla="*/ 2587083 h 2977375"/>
              <a:gd name="connsiteX43" fmla="*/ 479503 w 3360738"/>
              <a:gd name="connsiteY43" fmla="*/ 2609385 h 2977375"/>
              <a:gd name="connsiteX44" fmla="*/ 501805 w 3360738"/>
              <a:gd name="connsiteY44" fmla="*/ 2631688 h 2977375"/>
              <a:gd name="connsiteX45" fmla="*/ 535259 w 3360738"/>
              <a:gd name="connsiteY45" fmla="*/ 2642839 h 2977375"/>
              <a:gd name="connsiteX46" fmla="*/ 579864 w 3360738"/>
              <a:gd name="connsiteY46" fmla="*/ 2676292 h 2977375"/>
              <a:gd name="connsiteX47" fmla="*/ 646771 w 3360738"/>
              <a:gd name="connsiteY47" fmla="*/ 2698595 h 2977375"/>
              <a:gd name="connsiteX48" fmla="*/ 758283 w 3360738"/>
              <a:gd name="connsiteY48" fmla="*/ 2765502 h 2977375"/>
              <a:gd name="connsiteX49" fmla="*/ 858644 w 3360738"/>
              <a:gd name="connsiteY49" fmla="*/ 2787805 h 2977375"/>
              <a:gd name="connsiteX50" fmla="*/ 903249 w 3360738"/>
              <a:gd name="connsiteY50" fmla="*/ 2810107 h 2977375"/>
              <a:gd name="connsiteX51" fmla="*/ 936703 w 3360738"/>
              <a:gd name="connsiteY51" fmla="*/ 2821258 h 2977375"/>
              <a:gd name="connsiteX52" fmla="*/ 992459 w 3360738"/>
              <a:gd name="connsiteY52" fmla="*/ 2843561 h 2977375"/>
              <a:gd name="connsiteX53" fmla="*/ 1059366 w 3360738"/>
              <a:gd name="connsiteY53" fmla="*/ 2854712 h 2977375"/>
              <a:gd name="connsiteX54" fmla="*/ 1092820 w 3360738"/>
              <a:gd name="connsiteY54" fmla="*/ 2865863 h 2977375"/>
              <a:gd name="connsiteX55" fmla="*/ 1170878 w 3360738"/>
              <a:gd name="connsiteY55" fmla="*/ 2877014 h 2977375"/>
              <a:gd name="connsiteX56" fmla="*/ 1505415 w 3360738"/>
              <a:gd name="connsiteY56" fmla="*/ 2899317 h 2977375"/>
              <a:gd name="connsiteX57" fmla="*/ 1683834 w 3360738"/>
              <a:gd name="connsiteY57" fmla="*/ 2932770 h 2977375"/>
              <a:gd name="connsiteX58" fmla="*/ 1795346 w 3360738"/>
              <a:gd name="connsiteY58" fmla="*/ 2943922 h 2977375"/>
              <a:gd name="connsiteX59" fmla="*/ 1839951 w 3360738"/>
              <a:gd name="connsiteY59" fmla="*/ 2955073 h 2977375"/>
              <a:gd name="connsiteX60" fmla="*/ 1962615 w 3360738"/>
              <a:gd name="connsiteY60" fmla="*/ 2977375 h 2977375"/>
              <a:gd name="connsiteX61" fmla="*/ 2665142 w 3360738"/>
              <a:gd name="connsiteY61" fmla="*/ 2966224 h 2977375"/>
              <a:gd name="connsiteX62" fmla="*/ 2754351 w 3360738"/>
              <a:gd name="connsiteY62" fmla="*/ 2943922 h 2977375"/>
              <a:gd name="connsiteX63" fmla="*/ 2821259 w 3360738"/>
              <a:gd name="connsiteY63" fmla="*/ 2921619 h 2977375"/>
              <a:gd name="connsiteX64" fmla="*/ 2877015 w 3360738"/>
              <a:gd name="connsiteY64" fmla="*/ 2877014 h 2977375"/>
              <a:gd name="connsiteX65" fmla="*/ 2932771 w 3360738"/>
              <a:gd name="connsiteY65" fmla="*/ 2821258 h 2977375"/>
              <a:gd name="connsiteX66" fmla="*/ 2966225 w 3360738"/>
              <a:gd name="connsiteY66" fmla="*/ 2787805 h 2977375"/>
              <a:gd name="connsiteX67" fmla="*/ 2988527 w 3360738"/>
              <a:gd name="connsiteY67" fmla="*/ 2754351 h 2977375"/>
              <a:gd name="connsiteX68" fmla="*/ 3021981 w 3360738"/>
              <a:gd name="connsiteY68" fmla="*/ 2743200 h 2977375"/>
              <a:gd name="connsiteX69" fmla="*/ 3100039 w 3360738"/>
              <a:gd name="connsiteY69" fmla="*/ 2665141 h 2977375"/>
              <a:gd name="connsiteX70" fmla="*/ 3144644 w 3360738"/>
              <a:gd name="connsiteY70" fmla="*/ 2620536 h 2977375"/>
              <a:gd name="connsiteX71" fmla="*/ 3200400 w 3360738"/>
              <a:gd name="connsiteY71" fmla="*/ 2553629 h 2977375"/>
              <a:gd name="connsiteX72" fmla="*/ 3211551 w 3360738"/>
              <a:gd name="connsiteY72" fmla="*/ 2520175 h 2977375"/>
              <a:gd name="connsiteX73" fmla="*/ 3233854 w 3360738"/>
              <a:gd name="connsiteY73" fmla="*/ 2475570 h 2977375"/>
              <a:gd name="connsiteX74" fmla="*/ 3278459 w 3360738"/>
              <a:gd name="connsiteY74" fmla="*/ 2352907 h 2977375"/>
              <a:gd name="connsiteX75" fmla="*/ 3289610 w 3360738"/>
              <a:gd name="connsiteY75" fmla="*/ 2308302 h 2977375"/>
              <a:gd name="connsiteX76" fmla="*/ 3311912 w 3360738"/>
              <a:gd name="connsiteY76" fmla="*/ 2241395 h 2977375"/>
              <a:gd name="connsiteX77" fmla="*/ 3345366 w 3360738"/>
              <a:gd name="connsiteY77" fmla="*/ 2074127 h 2977375"/>
              <a:gd name="connsiteX78" fmla="*/ 3345366 w 3360738"/>
              <a:gd name="connsiteY78" fmla="*/ 1672683 h 2977375"/>
              <a:gd name="connsiteX79" fmla="*/ 3311912 w 3360738"/>
              <a:gd name="connsiteY79" fmla="*/ 1594624 h 2977375"/>
              <a:gd name="connsiteX80" fmla="*/ 3278459 w 3360738"/>
              <a:gd name="connsiteY80" fmla="*/ 1460810 h 2977375"/>
              <a:gd name="connsiteX81" fmla="*/ 3267307 w 3360738"/>
              <a:gd name="connsiteY81" fmla="*/ 1416205 h 2977375"/>
              <a:gd name="connsiteX82" fmla="*/ 3256156 w 3360738"/>
              <a:gd name="connsiteY82" fmla="*/ 1382751 h 2977375"/>
              <a:gd name="connsiteX83" fmla="*/ 3245005 w 3360738"/>
              <a:gd name="connsiteY83" fmla="*/ 1338146 h 2977375"/>
              <a:gd name="connsiteX84" fmla="*/ 3222703 w 3360738"/>
              <a:gd name="connsiteY84" fmla="*/ 1304692 h 2977375"/>
              <a:gd name="connsiteX85" fmla="*/ 3211551 w 3360738"/>
              <a:gd name="connsiteY85" fmla="*/ 1260088 h 2977375"/>
              <a:gd name="connsiteX86" fmla="*/ 3189249 w 3360738"/>
              <a:gd name="connsiteY86" fmla="*/ 1226634 h 2977375"/>
              <a:gd name="connsiteX87" fmla="*/ 3178098 w 3360738"/>
              <a:gd name="connsiteY87" fmla="*/ 1159727 h 2977375"/>
              <a:gd name="connsiteX88" fmla="*/ 3166946 w 3360738"/>
              <a:gd name="connsiteY88" fmla="*/ 1126273 h 2977375"/>
              <a:gd name="connsiteX89" fmla="*/ 3155795 w 3360738"/>
              <a:gd name="connsiteY89" fmla="*/ 1081668 h 2977375"/>
              <a:gd name="connsiteX90" fmla="*/ 3122342 w 3360738"/>
              <a:gd name="connsiteY90" fmla="*/ 1037063 h 2977375"/>
              <a:gd name="connsiteX91" fmla="*/ 3111190 w 3360738"/>
              <a:gd name="connsiteY91" fmla="*/ 992458 h 2977375"/>
              <a:gd name="connsiteX92" fmla="*/ 3066585 w 3360738"/>
              <a:gd name="connsiteY92" fmla="*/ 936702 h 2977375"/>
              <a:gd name="connsiteX93" fmla="*/ 3044283 w 3360738"/>
              <a:gd name="connsiteY93" fmla="*/ 903249 h 2977375"/>
              <a:gd name="connsiteX94" fmla="*/ 3010829 w 3360738"/>
              <a:gd name="connsiteY94" fmla="*/ 847492 h 2977375"/>
              <a:gd name="connsiteX95" fmla="*/ 2988527 w 3360738"/>
              <a:gd name="connsiteY95" fmla="*/ 802888 h 2977375"/>
              <a:gd name="connsiteX96" fmla="*/ 2943922 w 3360738"/>
              <a:gd name="connsiteY96" fmla="*/ 758283 h 2977375"/>
              <a:gd name="connsiteX97" fmla="*/ 2910468 w 3360738"/>
              <a:gd name="connsiteY97" fmla="*/ 724829 h 2977375"/>
              <a:gd name="connsiteX98" fmla="*/ 2843561 w 3360738"/>
              <a:gd name="connsiteY98" fmla="*/ 646770 h 2977375"/>
              <a:gd name="connsiteX99" fmla="*/ 2810107 w 3360738"/>
              <a:gd name="connsiteY99" fmla="*/ 602166 h 2977375"/>
              <a:gd name="connsiteX100" fmla="*/ 2787805 w 3360738"/>
              <a:gd name="connsiteY100" fmla="*/ 579863 h 2977375"/>
              <a:gd name="connsiteX101" fmla="*/ 2743200 w 3360738"/>
              <a:gd name="connsiteY101" fmla="*/ 512956 h 2977375"/>
              <a:gd name="connsiteX102" fmla="*/ 2665142 w 3360738"/>
              <a:gd name="connsiteY102" fmla="*/ 434897 h 2977375"/>
              <a:gd name="connsiteX103" fmla="*/ 2620537 w 3360738"/>
              <a:gd name="connsiteY103" fmla="*/ 390292 h 2977375"/>
              <a:gd name="connsiteX104" fmla="*/ 2598234 w 3360738"/>
              <a:gd name="connsiteY104" fmla="*/ 367990 h 2977375"/>
              <a:gd name="connsiteX105" fmla="*/ 2542478 w 3360738"/>
              <a:gd name="connsiteY105" fmla="*/ 323385 h 2977375"/>
              <a:gd name="connsiteX106" fmla="*/ 2497873 w 3360738"/>
              <a:gd name="connsiteY106" fmla="*/ 312234 h 2977375"/>
              <a:gd name="connsiteX107" fmla="*/ 2442117 w 3360738"/>
              <a:gd name="connsiteY107" fmla="*/ 278780 h 2977375"/>
              <a:gd name="connsiteX108" fmla="*/ 2408664 w 3360738"/>
              <a:gd name="connsiteY108" fmla="*/ 256478 h 2977375"/>
              <a:gd name="connsiteX109" fmla="*/ 2386361 w 3360738"/>
              <a:gd name="connsiteY109" fmla="*/ 234175 h 2977375"/>
              <a:gd name="connsiteX110" fmla="*/ 2341756 w 3360738"/>
              <a:gd name="connsiteY110" fmla="*/ 223024 h 2977375"/>
              <a:gd name="connsiteX111" fmla="*/ 2308303 w 3360738"/>
              <a:gd name="connsiteY111" fmla="*/ 200722 h 2977375"/>
              <a:gd name="connsiteX112" fmla="*/ 2152185 w 3360738"/>
              <a:gd name="connsiteY112" fmla="*/ 133814 h 2977375"/>
              <a:gd name="connsiteX113" fmla="*/ 2018371 w 3360738"/>
              <a:gd name="connsiteY113" fmla="*/ 100361 h 2977375"/>
              <a:gd name="connsiteX114" fmla="*/ 1918010 w 3360738"/>
              <a:gd name="connsiteY114" fmla="*/ 78058 h 2977375"/>
              <a:gd name="connsiteX115" fmla="*/ 1873405 w 3360738"/>
              <a:gd name="connsiteY115" fmla="*/ 55756 h 2977375"/>
              <a:gd name="connsiteX116" fmla="*/ 1806498 w 3360738"/>
              <a:gd name="connsiteY116" fmla="*/ 44605 h 2977375"/>
              <a:gd name="connsiteX117" fmla="*/ 1672683 w 3360738"/>
              <a:gd name="connsiteY117" fmla="*/ 22302 h 2977375"/>
              <a:gd name="connsiteX118" fmla="*/ 1438507 w 3360738"/>
              <a:gd name="connsiteY118" fmla="*/ 0 h 2977375"/>
              <a:gd name="connsiteX119" fmla="*/ 1159727 w 3360738"/>
              <a:gd name="connsiteY119" fmla="*/ 11151 h 2977375"/>
              <a:gd name="connsiteX120" fmla="*/ 1081668 w 3360738"/>
              <a:gd name="connsiteY120" fmla="*/ 33453 h 2977375"/>
              <a:gd name="connsiteX121" fmla="*/ 1025912 w 3360738"/>
              <a:gd name="connsiteY121" fmla="*/ 78058 h 2977375"/>
              <a:gd name="connsiteX122" fmla="*/ 992459 w 3360738"/>
              <a:gd name="connsiteY122" fmla="*/ 100361 h 297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60738" h="2977375">
                <a:moveTo>
                  <a:pt x="1059366" y="78058"/>
                </a:moveTo>
                <a:cubicBezTo>
                  <a:pt x="1057466" y="78231"/>
                  <a:pt x="937726" y="79675"/>
                  <a:pt x="903249" y="100361"/>
                </a:cubicBezTo>
                <a:cubicBezTo>
                  <a:pt x="894234" y="105770"/>
                  <a:pt x="888380" y="115229"/>
                  <a:pt x="880946" y="122663"/>
                </a:cubicBezTo>
                <a:cubicBezTo>
                  <a:pt x="851932" y="209707"/>
                  <a:pt x="899464" y="83732"/>
                  <a:pt x="814039" y="211873"/>
                </a:cubicBezTo>
                <a:cubicBezTo>
                  <a:pt x="806605" y="223024"/>
                  <a:pt x="801823" y="236502"/>
                  <a:pt x="791737" y="245327"/>
                </a:cubicBezTo>
                <a:cubicBezTo>
                  <a:pt x="771565" y="262978"/>
                  <a:pt x="724829" y="289931"/>
                  <a:pt x="724829" y="289931"/>
                </a:cubicBezTo>
                <a:cubicBezTo>
                  <a:pt x="717395" y="301082"/>
                  <a:pt x="710899" y="312920"/>
                  <a:pt x="702527" y="323385"/>
                </a:cubicBezTo>
                <a:cubicBezTo>
                  <a:pt x="683312" y="347404"/>
                  <a:pt x="632781" y="383803"/>
                  <a:pt x="613317" y="390292"/>
                </a:cubicBezTo>
                <a:cubicBezTo>
                  <a:pt x="602166" y="394009"/>
                  <a:pt x="590377" y="396187"/>
                  <a:pt x="579864" y="401444"/>
                </a:cubicBezTo>
                <a:cubicBezTo>
                  <a:pt x="493407" y="444673"/>
                  <a:pt x="597034" y="406872"/>
                  <a:pt x="512956" y="434897"/>
                </a:cubicBezTo>
                <a:cubicBezTo>
                  <a:pt x="498088" y="449765"/>
                  <a:pt x="475000" y="459554"/>
                  <a:pt x="468351" y="479502"/>
                </a:cubicBezTo>
                <a:cubicBezTo>
                  <a:pt x="452962" y="525670"/>
                  <a:pt x="466980" y="506436"/>
                  <a:pt x="423746" y="535258"/>
                </a:cubicBezTo>
                <a:cubicBezTo>
                  <a:pt x="408878" y="557561"/>
                  <a:pt x="398096" y="583213"/>
                  <a:pt x="379142" y="602166"/>
                </a:cubicBezTo>
                <a:cubicBezTo>
                  <a:pt x="371708" y="609600"/>
                  <a:pt x="363407" y="616258"/>
                  <a:pt x="356839" y="624468"/>
                </a:cubicBezTo>
                <a:cubicBezTo>
                  <a:pt x="348467" y="634933"/>
                  <a:pt x="344014" y="648445"/>
                  <a:pt x="334537" y="657922"/>
                </a:cubicBezTo>
                <a:cubicBezTo>
                  <a:pt x="325060" y="667399"/>
                  <a:pt x="312234" y="672790"/>
                  <a:pt x="301083" y="680224"/>
                </a:cubicBezTo>
                <a:cubicBezTo>
                  <a:pt x="286215" y="702526"/>
                  <a:pt x="264954" y="721702"/>
                  <a:pt x="256478" y="747131"/>
                </a:cubicBezTo>
                <a:cubicBezTo>
                  <a:pt x="252761" y="758282"/>
                  <a:pt x="250584" y="770071"/>
                  <a:pt x="245327" y="780585"/>
                </a:cubicBezTo>
                <a:cubicBezTo>
                  <a:pt x="239334" y="792572"/>
                  <a:pt x="228468" y="801792"/>
                  <a:pt x="223025" y="814039"/>
                </a:cubicBezTo>
                <a:cubicBezTo>
                  <a:pt x="201823" y="861744"/>
                  <a:pt x="202546" y="880136"/>
                  <a:pt x="189571" y="925551"/>
                </a:cubicBezTo>
                <a:cubicBezTo>
                  <a:pt x="186342" y="936853"/>
                  <a:pt x="181649" y="947703"/>
                  <a:pt x="178420" y="959005"/>
                </a:cubicBezTo>
                <a:cubicBezTo>
                  <a:pt x="150418" y="1057011"/>
                  <a:pt x="182851" y="956861"/>
                  <a:pt x="156117" y="1037063"/>
                </a:cubicBezTo>
                <a:cubicBezTo>
                  <a:pt x="152400" y="1103970"/>
                  <a:pt x="153277" y="1171292"/>
                  <a:pt x="144966" y="1237785"/>
                </a:cubicBezTo>
                <a:cubicBezTo>
                  <a:pt x="142050" y="1261112"/>
                  <a:pt x="122664" y="1304692"/>
                  <a:pt x="122664" y="1304692"/>
                </a:cubicBezTo>
                <a:cubicBezTo>
                  <a:pt x="118947" y="1338146"/>
                  <a:pt x="116630" y="1371785"/>
                  <a:pt x="111512" y="1405053"/>
                </a:cubicBezTo>
                <a:cubicBezTo>
                  <a:pt x="107511" y="1431058"/>
                  <a:pt x="97537" y="1458131"/>
                  <a:pt x="89210" y="1483112"/>
                </a:cubicBezTo>
                <a:cubicBezTo>
                  <a:pt x="85493" y="1524000"/>
                  <a:pt x="83485" y="1565079"/>
                  <a:pt x="78059" y="1605775"/>
                </a:cubicBezTo>
                <a:cubicBezTo>
                  <a:pt x="73215" y="1642105"/>
                  <a:pt x="64729" y="1650933"/>
                  <a:pt x="55756" y="1683834"/>
                </a:cubicBezTo>
                <a:cubicBezTo>
                  <a:pt x="47691" y="1713406"/>
                  <a:pt x="43147" y="1743965"/>
                  <a:pt x="33454" y="1773044"/>
                </a:cubicBezTo>
                <a:cubicBezTo>
                  <a:pt x="5157" y="1857932"/>
                  <a:pt x="15761" y="1816899"/>
                  <a:pt x="0" y="1895707"/>
                </a:cubicBezTo>
                <a:cubicBezTo>
                  <a:pt x="3717" y="1970048"/>
                  <a:pt x="2619" y="2044787"/>
                  <a:pt x="11151" y="2118731"/>
                </a:cubicBezTo>
                <a:cubicBezTo>
                  <a:pt x="13846" y="2142085"/>
                  <a:pt x="16831" y="2169016"/>
                  <a:pt x="33454" y="2185639"/>
                </a:cubicBezTo>
                <a:lnTo>
                  <a:pt x="89210" y="2241395"/>
                </a:lnTo>
                <a:cubicBezTo>
                  <a:pt x="92927" y="2252546"/>
                  <a:pt x="93018" y="2265670"/>
                  <a:pt x="100361" y="2274849"/>
                </a:cubicBezTo>
                <a:cubicBezTo>
                  <a:pt x="108733" y="2285314"/>
                  <a:pt x="123729" y="2288326"/>
                  <a:pt x="133815" y="2297151"/>
                </a:cubicBezTo>
                <a:cubicBezTo>
                  <a:pt x="153596" y="2314459"/>
                  <a:pt x="170986" y="2334322"/>
                  <a:pt x="189571" y="2352907"/>
                </a:cubicBezTo>
                <a:cubicBezTo>
                  <a:pt x="200722" y="2364058"/>
                  <a:pt x="214277" y="2373239"/>
                  <a:pt x="223025" y="2386361"/>
                </a:cubicBezTo>
                <a:cubicBezTo>
                  <a:pt x="230459" y="2397512"/>
                  <a:pt x="235850" y="2410337"/>
                  <a:pt x="245327" y="2419814"/>
                </a:cubicBezTo>
                <a:cubicBezTo>
                  <a:pt x="254804" y="2429291"/>
                  <a:pt x="268695" y="2433292"/>
                  <a:pt x="278781" y="2442117"/>
                </a:cubicBezTo>
                <a:cubicBezTo>
                  <a:pt x="298561" y="2459425"/>
                  <a:pt x="312668" y="2483293"/>
                  <a:pt x="334537" y="2497873"/>
                </a:cubicBezTo>
                <a:cubicBezTo>
                  <a:pt x="437499" y="2566514"/>
                  <a:pt x="310846" y="2478920"/>
                  <a:pt x="390293" y="2542478"/>
                </a:cubicBezTo>
                <a:cubicBezTo>
                  <a:pt x="400758" y="2550850"/>
                  <a:pt x="413281" y="2556408"/>
                  <a:pt x="423746" y="2564780"/>
                </a:cubicBezTo>
                <a:cubicBezTo>
                  <a:pt x="431956" y="2571348"/>
                  <a:pt x="437839" y="2580515"/>
                  <a:pt x="446049" y="2587083"/>
                </a:cubicBezTo>
                <a:cubicBezTo>
                  <a:pt x="456514" y="2595455"/>
                  <a:pt x="469038" y="2601013"/>
                  <a:pt x="479503" y="2609385"/>
                </a:cubicBezTo>
                <a:cubicBezTo>
                  <a:pt x="487713" y="2615953"/>
                  <a:pt x="492790" y="2626279"/>
                  <a:pt x="501805" y="2631688"/>
                </a:cubicBezTo>
                <a:cubicBezTo>
                  <a:pt x="511884" y="2637736"/>
                  <a:pt x="524108" y="2639122"/>
                  <a:pt x="535259" y="2642839"/>
                </a:cubicBezTo>
                <a:cubicBezTo>
                  <a:pt x="550127" y="2653990"/>
                  <a:pt x="563241" y="2667980"/>
                  <a:pt x="579864" y="2676292"/>
                </a:cubicBezTo>
                <a:cubicBezTo>
                  <a:pt x="600891" y="2686805"/>
                  <a:pt x="627211" y="2685555"/>
                  <a:pt x="646771" y="2698595"/>
                </a:cubicBezTo>
                <a:cubicBezTo>
                  <a:pt x="672222" y="2715563"/>
                  <a:pt x="723991" y="2754072"/>
                  <a:pt x="758283" y="2765502"/>
                </a:cubicBezTo>
                <a:cubicBezTo>
                  <a:pt x="821895" y="2786706"/>
                  <a:pt x="801451" y="2766358"/>
                  <a:pt x="858644" y="2787805"/>
                </a:cubicBezTo>
                <a:cubicBezTo>
                  <a:pt x="874209" y="2793642"/>
                  <a:pt x="887970" y="2803559"/>
                  <a:pt x="903249" y="2810107"/>
                </a:cubicBezTo>
                <a:cubicBezTo>
                  <a:pt x="914053" y="2814737"/>
                  <a:pt x="925697" y="2817131"/>
                  <a:pt x="936703" y="2821258"/>
                </a:cubicBezTo>
                <a:cubicBezTo>
                  <a:pt x="955446" y="2828287"/>
                  <a:pt x="973147" y="2838294"/>
                  <a:pt x="992459" y="2843561"/>
                </a:cubicBezTo>
                <a:cubicBezTo>
                  <a:pt x="1014272" y="2849510"/>
                  <a:pt x="1037294" y="2849807"/>
                  <a:pt x="1059366" y="2854712"/>
                </a:cubicBezTo>
                <a:cubicBezTo>
                  <a:pt x="1070841" y="2857262"/>
                  <a:pt x="1081294" y="2863558"/>
                  <a:pt x="1092820" y="2865863"/>
                </a:cubicBezTo>
                <a:cubicBezTo>
                  <a:pt x="1118593" y="2871018"/>
                  <a:pt x="1144825" y="2873540"/>
                  <a:pt x="1170878" y="2877014"/>
                </a:cubicBezTo>
                <a:cubicBezTo>
                  <a:pt x="1325164" y="2897586"/>
                  <a:pt x="1274271" y="2888811"/>
                  <a:pt x="1505415" y="2899317"/>
                </a:cubicBezTo>
                <a:cubicBezTo>
                  <a:pt x="1541958" y="2906625"/>
                  <a:pt x="1637476" y="2926975"/>
                  <a:pt x="1683834" y="2932770"/>
                </a:cubicBezTo>
                <a:cubicBezTo>
                  <a:pt x="1720902" y="2937404"/>
                  <a:pt x="1758175" y="2940205"/>
                  <a:pt x="1795346" y="2943922"/>
                </a:cubicBezTo>
                <a:cubicBezTo>
                  <a:pt x="1810214" y="2947639"/>
                  <a:pt x="1824990" y="2951748"/>
                  <a:pt x="1839951" y="2955073"/>
                </a:cubicBezTo>
                <a:cubicBezTo>
                  <a:pt x="1886709" y="2965463"/>
                  <a:pt x="1914195" y="2969305"/>
                  <a:pt x="1962615" y="2977375"/>
                </a:cubicBezTo>
                <a:cubicBezTo>
                  <a:pt x="2196791" y="2973658"/>
                  <a:pt x="2431146" y="2976111"/>
                  <a:pt x="2665142" y="2966224"/>
                </a:cubicBezTo>
                <a:cubicBezTo>
                  <a:pt x="2695766" y="2964930"/>
                  <a:pt x="2725272" y="2953615"/>
                  <a:pt x="2754351" y="2943922"/>
                </a:cubicBezTo>
                <a:lnTo>
                  <a:pt x="2821259" y="2921619"/>
                </a:lnTo>
                <a:cubicBezTo>
                  <a:pt x="2879324" y="2834522"/>
                  <a:pt x="2805199" y="2930877"/>
                  <a:pt x="2877015" y="2877014"/>
                </a:cubicBezTo>
                <a:cubicBezTo>
                  <a:pt x="2898042" y="2861244"/>
                  <a:pt x="2914186" y="2839843"/>
                  <a:pt x="2932771" y="2821258"/>
                </a:cubicBezTo>
                <a:cubicBezTo>
                  <a:pt x="2943922" y="2810107"/>
                  <a:pt x="2957477" y="2800927"/>
                  <a:pt x="2966225" y="2787805"/>
                </a:cubicBezTo>
                <a:cubicBezTo>
                  <a:pt x="2973659" y="2776654"/>
                  <a:pt x="2978062" y="2762723"/>
                  <a:pt x="2988527" y="2754351"/>
                </a:cubicBezTo>
                <a:cubicBezTo>
                  <a:pt x="2997706" y="2747008"/>
                  <a:pt x="3010830" y="2746917"/>
                  <a:pt x="3021981" y="2743200"/>
                </a:cubicBezTo>
                <a:lnTo>
                  <a:pt x="3100039" y="2665141"/>
                </a:lnTo>
                <a:lnTo>
                  <a:pt x="3144644" y="2620536"/>
                </a:lnTo>
                <a:cubicBezTo>
                  <a:pt x="3175694" y="2573961"/>
                  <a:pt x="3157469" y="2596560"/>
                  <a:pt x="3200400" y="2553629"/>
                </a:cubicBezTo>
                <a:cubicBezTo>
                  <a:pt x="3204117" y="2542478"/>
                  <a:pt x="3206921" y="2530979"/>
                  <a:pt x="3211551" y="2520175"/>
                </a:cubicBezTo>
                <a:cubicBezTo>
                  <a:pt x="3218099" y="2504896"/>
                  <a:pt x="3228597" y="2491340"/>
                  <a:pt x="3233854" y="2475570"/>
                </a:cubicBezTo>
                <a:cubicBezTo>
                  <a:pt x="3276443" y="2347805"/>
                  <a:pt x="3231704" y="2423038"/>
                  <a:pt x="3278459" y="2352907"/>
                </a:cubicBezTo>
                <a:cubicBezTo>
                  <a:pt x="3282176" y="2338039"/>
                  <a:pt x="3285206" y="2322982"/>
                  <a:pt x="3289610" y="2308302"/>
                </a:cubicBezTo>
                <a:cubicBezTo>
                  <a:pt x="3296365" y="2285785"/>
                  <a:pt x="3306812" y="2264344"/>
                  <a:pt x="3311912" y="2241395"/>
                </a:cubicBezTo>
                <a:cubicBezTo>
                  <a:pt x="3360381" y="2023285"/>
                  <a:pt x="3313616" y="2169377"/>
                  <a:pt x="3345366" y="2074127"/>
                </a:cubicBezTo>
                <a:cubicBezTo>
                  <a:pt x="3367564" y="1896541"/>
                  <a:pt x="3364087" y="1962862"/>
                  <a:pt x="3345366" y="1672683"/>
                </a:cubicBezTo>
                <a:cubicBezTo>
                  <a:pt x="3344150" y="1653842"/>
                  <a:pt x="3317987" y="1606774"/>
                  <a:pt x="3311912" y="1594624"/>
                </a:cubicBezTo>
                <a:cubicBezTo>
                  <a:pt x="3293047" y="1500299"/>
                  <a:pt x="3309404" y="1574274"/>
                  <a:pt x="3278459" y="1460810"/>
                </a:cubicBezTo>
                <a:cubicBezTo>
                  <a:pt x="3274426" y="1446024"/>
                  <a:pt x="3271517" y="1430941"/>
                  <a:pt x="3267307" y="1416205"/>
                </a:cubicBezTo>
                <a:cubicBezTo>
                  <a:pt x="3264078" y="1404903"/>
                  <a:pt x="3259385" y="1394053"/>
                  <a:pt x="3256156" y="1382751"/>
                </a:cubicBezTo>
                <a:cubicBezTo>
                  <a:pt x="3251946" y="1368015"/>
                  <a:pt x="3251042" y="1352233"/>
                  <a:pt x="3245005" y="1338146"/>
                </a:cubicBezTo>
                <a:cubicBezTo>
                  <a:pt x="3239726" y="1325827"/>
                  <a:pt x="3230137" y="1315843"/>
                  <a:pt x="3222703" y="1304692"/>
                </a:cubicBezTo>
                <a:cubicBezTo>
                  <a:pt x="3218986" y="1289824"/>
                  <a:pt x="3217588" y="1274174"/>
                  <a:pt x="3211551" y="1260088"/>
                </a:cubicBezTo>
                <a:cubicBezTo>
                  <a:pt x="3206272" y="1247770"/>
                  <a:pt x="3193487" y="1239348"/>
                  <a:pt x="3189249" y="1226634"/>
                </a:cubicBezTo>
                <a:cubicBezTo>
                  <a:pt x="3182099" y="1205184"/>
                  <a:pt x="3183003" y="1181799"/>
                  <a:pt x="3178098" y="1159727"/>
                </a:cubicBezTo>
                <a:cubicBezTo>
                  <a:pt x="3175548" y="1148252"/>
                  <a:pt x="3170175" y="1137575"/>
                  <a:pt x="3166946" y="1126273"/>
                </a:cubicBezTo>
                <a:cubicBezTo>
                  <a:pt x="3162736" y="1111537"/>
                  <a:pt x="3162649" y="1095376"/>
                  <a:pt x="3155795" y="1081668"/>
                </a:cubicBezTo>
                <a:cubicBezTo>
                  <a:pt x="3147484" y="1065045"/>
                  <a:pt x="3133493" y="1051931"/>
                  <a:pt x="3122342" y="1037063"/>
                </a:cubicBezTo>
                <a:cubicBezTo>
                  <a:pt x="3118625" y="1022195"/>
                  <a:pt x="3117227" y="1006545"/>
                  <a:pt x="3111190" y="992458"/>
                </a:cubicBezTo>
                <a:cubicBezTo>
                  <a:pt x="3095349" y="955496"/>
                  <a:pt x="3088721" y="964372"/>
                  <a:pt x="3066585" y="936702"/>
                </a:cubicBezTo>
                <a:cubicBezTo>
                  <a:pt x="3058213" y="926237"/>
                  <a:pt x="3051717" y="914400"/>
                  <a:pt x="3044283" y="903249"/>
                </a:cubicBezTo>
                <a:cubicBezTo>
                  <a:pt x="3018399" y="825595"/>
                  <a:pt x="3051648" y="908720"/>
                  <a:pt x="3010829" y="847492"/>
                </a:cubicBezTo>
                <a:cubicBezTo>
                  <a:pt x="3001608" y="833661"/>
                  <a:pt x="2998501" y="816186"/>
                  <a:pt x="2988527" y="802888"/>
                </a:cubicBezTo>
                <a:cubicBezTo>
                  <a:pt x="2975911" y="786066"/>
                  <a:pt x="2958790" y="773151"/>
                  <a:pt x="2943922" y="758283"/>
                </a:cubicBezTo>
                <a:cubicBezTo>
                  <a:pt x="2932771" y="747132"/>
                  <a:pt x="2919930" y="737445"/>
                  <a:pt x="2910468" y="724829"/>
                </a:cubicBezTo>
                <a:cubicBezTo>
                  <a:pt x="2812663" y="594420"/>
                  <a:pt x="2936733" y="755469"/>
                  <a:pt x="2843561" y="646770"/>
                </a:cubicBezTo>
                <a:cubicBezTo>
                  <a:pt x="2831466" y="632659"/>
                  <a:pt x="2822005" y="616444"/>
                  <a:pt x="2810107" y="602166"/>
                </a:cubicBezTo>
                <a:cubicBezTo>
                  <a:pt x="2803376" y="594089"/>
                  <a:pt x="2794113" y="588274"/>
                  <a:pt x="2787805" y="579863"/>
                </a:cubicBezTo>
                <a:cubicBezTo>
                  <a:pt x="2771723" y="558420"/>
                  <a:pt x="2762153" y="531909"/>
                  <a:pt x="2743200" y="512956"/>
                </a:cubicBezTo>
                <a:lnTo>
                  <a:pt x="2665142" y="434897"/>
                </a:lnTo>
                <a:lnTo>
                  <a:pt x="2620537" y="390292"/>
                </a:lnTo>
                <a:cubicBezTo>
                  <a:pt x="2613103" y="382858"/>
                  <a:pt x="2606444" y="374558"/>
                  <a:pt x="2598234" y="367990"/>
                </a:cubicBezTo>
                <a:cubicBezTo>
                  <a:pt x="2579649" y="353122"/>
                  <a:pt x="2563284" y="334944"/>
                  <a:pt x="2542478" y="323385"/>
                </a:cubicBezTo>
                <a:cubicBezTo>
                  <a:pt x="2529081" y="315942"/>
                  <a:pt x="2512741" y="315951"/>
                  <a:pt x="2497873" y="312234"/>
                </a:cubicBezTo>
                <a:cubicBezTo>
                  <a:pt x="2454313" y="268672"/>
                  <a:pt x="2500020" y="307731"/>
                  <a:pt x="2442117" y="278780"/>
                </a:cubicBezTo>
                <a:cubicBezTo>
                  <a:pt x="2430130" y="272787"/>
                  <a:pt x="2419129" y="264850"/>
                  <a:pt x="2408664" y="256478"/>
                </a:cubicBezTo>
                <a:cubicBezTo>
                  <a:pt x="2400454" y="249910"/>
                  <a:pt x="2395765" y="238877"/>
                  <a:pt x="2386361" y="234175"/>
                </a:cubicBezTo>
                <a:cubicBezTo>
                  <a:pt x="2372653" y="227321"/>
                  <a:pt x="2356624" y="226741"/>
                  <a:pt x="2341756" y="223024"/>
                </a:cubicBezTo>
                <a:cubicBezTo>
                  <a:pt x="2330605" y="215590"/>
                  <a:pt x="2320068" y="207139"/>
                  <a:pt x="2308303" y="200722"/>
                </a:cubicBezTo>
                <a:cubicBezTo>
                  <a:pt x="2254297" y="171264"/>
                  <a:pt x="2210871" y="148485"/>
                  <a:pt x="2152185" y="133814"/>
                </a:cubicBezTo>
                <a:cubicBezTo>
                  <a:pt x="2107580" y="122663"/>
                  <a:pt x="2061989" y="114900"/>
                  <a:pt x="2018371" y="100361"/>
                </a:cubicBezTo>
                <a:cubicBezTo>
                  <a:pt x="1963467" y="82060"/>
                  <a:pt x="1996512" y="91143"/>
                  <a:pt x="1918010" y="78058"/>
                </a:cubicBezTo>
                <a:cubicBezTo>
                  <a:pt x="1903142" y="70624"/>
                  <a:pt x="1889327" y="60533"/>
                  <a:pt x="1873405" y="55756"/>
                </a:cubicBezTo>
                <a:cubicBezTo>
                  <a:pt x="1851749" y="49259"/>
                  <a:pt x="1828669" y="49039"/>
                  <a:pt x="1806498" y="44605"/>
                </a:cubicBezTo>
                <a:cubicBezTo>
                  <a:pt x="1706578" y="24620"/>
                  <a:pt x="1828414" y="38412"/>
                  <a:pt x="1672683" y="22302"/>
                </a:cubicBezTo>
                <a:lnTo>
                  <a:pt x="1438507" y="0"/>
                </a:lnTo>
                <a:cubicBezTo>
                  <a:pt x="1345580" y="3717"/>
                  <a:pt x="1252508" y="4752"/>
                  <a:pt x="1159727" y="11151"/>
                </a:cubicBezTo>
                <a:cubicBezTo>
                  <a:pt x="1142072" y="12369"/>
                  <a:pt x="1100245" y="27261"/>
                  <a:pt x="1081668" y="33453"/>
                </a:cubicBezTo>
                <a:cubicBezTo>
                  <a:pt x="1060922" y="54200"/>
                  <a:pt x="1054050" y="63989"/>
                  <a:pt x="1025912" y="78058"/>
                </a:cubicBezTo>
                <a:cubicBezTo>
                  <a:pt x="988933" y="96548"/>
                  <a:pt x="992459" y="75507"/>
                  <a:pt x="992459" y="100361"/>
                </a:cubicBezTo>
              </a:path>
            </a:pathLst>
          </a:custGeom>
        </p:spPr>
        <p:style>
          <a:lnRef idx="3">
            <a:schemeClr val="accent3"/>
          </a:lnRef>
          <a:fillRef idx="0">
            <a:schemeClr val="accent3"/>
          </a:fillRef>
          <a:effectRef idx="2">
            <a:schemeClr val="accent3"/>
          </a:effectRef>
          <a:fontRef idx="minor">
            <a:schemeClr val="tx1"/>
          </a:fontRef>
        </p:style>
        <p:txBody>
          <a:bodyPr rtlCol="1" anchor="ctr"/>
          <a:lstStyle/>
          <a:p>
            <a:pPr algn="ctr">
              <a:defRPr/>
            </a:pPr>
            <a:endParaRPr lang="ar-JO"/>
          </a:p>
        </p:txBody>
      </p:sp>
      <p:sp>
        <p:nvSpPr>
          <p:cNvPr id="6" name="Freeform 5"/>
          <p:cNvSpPr/>
          <p:nvPr/>
        </p:nvSpPr>
        <p:spPr>
          <a:xfrm>
            <a:off x="1238250" y="1554163"/>
            <a:ext cx="3943350" cy="3475037"/>
          </a:xfrm>
          <a:custGeom>
            <a:avLst/>
            <a:gdLst>
              <a:gd name="connsiteX0" fmla="*/ 3267308 w 3724508"/>
              <a:gd name="connsiteY0" fmla="*/ 0 h 3323063"/>
              <a:gd name="connsiteX1" fmla="*/ 3323064 w 3724508"/>
              <a:gd name="connsiteY1" fmla="*/ 33453 h 3323063"/>
              <a:gd name="connsiteX2" fmla="*/ 3367669 w 3724508"/>
              <a:gd name="connsiteY2" fmla="*/ 89209 h 3323063"/>
              <a:gd name="connsiteX3" fmla="*/ 3389971 w 3724508"/>
              <a:gd name="connsiteY3" fmla="*/ 111512 h 3323063"/>
              <a:gd name="connsiteX4" fmla="*/ 3423425 w 3724508"/>
              <a:gd name="connsiteY4" fmla="*/ 200721 h 3323063"/>
              <a:gd name="connsiteX5" fmla="*/ 3456878 w 3724508"/>
              <a:gd name="connsiteY5" fmla="*/ 312234 h 3323063"/>
              <a:gd name="connsiteX6" fmla="*/ 3479181 w 3724508"/>
              <a:gd name="connsiteY6" fmla="*/ 345687 h 3323063"/>
              <a:gd name="connsiteX7" fmla="*/ 3490332 w 3724508"/>
              <a:gd name="connsiteY7" fmla="*/ 401443 h 3323063"/>
              <a:gd name="connsiteX8" fmla="*/ 3512635 w 3724508"/>
              <a:gd name="connsiteY8" fmla="*/ 434897 h 3323063"/>
              <a:gd name="connsiteX9" fmla="*/ 3523786 w 3724508"/>
              <a:gd name="connsiteY9" fmla="*/ 468351 h 3323063"/>
              <a:gd name="connsiteX10" fmla="*/ 3557239 w 3724508"/>
              <a:gd name="connsiteY10" fmla="*/ 579863 h 3323063"/>
              <a:gd name="connsiteX11" fmla="*/ 3568391 w 3724508"/>
              <a:gd name="connsiteY11" fmla="*/ 613317 h 3323063"/>
              <a:gd name="connsiteX12" fmla="*/ 3590693 w 3724508"/>
              <a:gd name="connsiteY12" fmla="*/ 646770 h 3323063"/>
              <a:gd name="connsiteX13" fmla="*/ 3612995 w 3724508"/>
              <a:gd name="connsiteY13" fmla="*/ 747131 h 3323063"/>
              <a:gd name="connsiteX14" fmla="*/ 3635298 w 3724508"/>
              <a:gd name="connsiteY14" fmla="*/ 814039 h 3323063"/>
              <a:gd name="connsiteX15" fmla="*/ 3657600 w 3724508"/>
              <a:gd name="connsiteY15" fmla="*/ 880946 h 3323063"/>
              <a:gd name="connsiteX16" fmla="*/ 3668752 w 3724508"/>
              <a:gd name="connsiteY16" fmla="*/ 914400 h 3323063"/>
              <a:gd name="connsiteX17" fmla="*/ 3679903 w 3724508"/>
              <a:gd name="connsiteY17" fmla="*/ 959004 h 3323063"/>
              <a:gd name="connsiteX18" fmla="*/ 3713356 w 3724508"/>
              <a:gd name="connsiteY18" fmla="*/ 1170878 h 3323063"/>
              <a:gd name="connsiteX19" fmla="*/ 3724508 w 3724508"/>
              <a:gd name="connsiteY19" fmla="*/ 1237785 h 3323063"/>
              <a:gd name="connsiteX20" fmla="*/ 3713356 w 3724508"/>
              <a:gd name="connsiteY20" fmla="*/ 1471961 h 3323063"/>
              <a:gd name="connsiteX21" fmla="*/ 3702205 w 3724508"/>
              <a:gd name="connsiteY21" fmla="*/ 1505414 h 3323063"/>
              <a:gd name="connsiteX22" fmla="*/ 3679903 w 3724508"/>
              <a:gd name="connsiteY22" fmla="*/ 1527717 h 3323063"/>
              <a:gd name="connsiteX23" fmla="*/ 3646449 w 3724508"/>
              <a:gd name="connsiteY23" fmla="*/ 1628078 h 3323063"/>
              <a:gd name="connsiteX24" fmla="*/ 3635298 w 3724508"/>
              <a:gd name="connsiteY24" fmla="*/ 1661531 h 3323063"/>
              <a:gd name="connsiteX25" fmla="*/ 3568391 w 3724508"/>
              <a:gd name="connsiteY25" fmla="*/ 1728439 h 3323063"/>
              <a:gd name="connsiteX26" fmla="*/ 3534937 w 3724508"/>
              <a:gd name="connsiteY26" fmla="*/ 1739590 h 3323063"/>
              <a:gd name="connsiteX27" fmla="*/ 3456878 w 3724508"/>
              <a:gd name="connsiteY27" fmla="*/ 1773043 h 3323063"/>
              <a:gd name="connsiteX28" fmla="*/ 3378820 w 3724508"/>
              <a:gd name="connsiteY28" fmla="*/ 1817648 h 3323063"/>
              <a:gd name="connsiteX29" fmla="*/ 3311913 w 3724508"/>
              <a:gd name="connsiteY29" fmla="*/ 1839951 h 3323063"/>
              <a:gd name="connsiteX30" fmla="*/ 3289610 w 3724508"/>
              <a:gd name="connsiteY30" fmla="*/ 1862253 h 3323063"/>
              <a:gd name="connsiteX31" fmla="*/ 3222703 w 3724508"/>
              <a:gd name="connsiteY31" fmla="*/ 1884556 h 3323063"/>
              <a:gd name="connsiteX32" fmla="*/ 3144644 w 3724508"/>
              <a:gd name="connsiteY32" fmla="*/ 1918009 h 3323063"/>
              <a:gd name="connsiteX33" fmla="*/ 3122342 w 3724508"/>
              <a:gd name="connsiteY33" fmla="*/ 1940312 h 3323063"/>
              <a:gd name="connsiteX34" fmla="*/ 3088888 w 3724508"/>
              <a:gd name="connsiteY34" fmla="*/ 1951463 h 3323063"/>
              <a:gd name="connsiteX35" fmla="*/ 3033132 w 3724508"/>
              <a:gd name="connsiteY35" fmla="*/ 1973765 h 3323063"/>
              <a:gd name="connsiteX36" fmla="*/ 2999678 w 3724508"/>
              <a:gd name="connsiteY36" fmla="*/ 1984917 h 3323063"/>
              <a:gd name="connsiteX37" fmla="*/ 2932771 w 3724508"/>
              <a:gd name="connsiteY37" fmla="*/ 2018370 h 3323063"/>
              <a:gd name="connsiteX38" fmla="*/ 2843561 w 3724508"/>
              <a:gd name="connsiteY38" fmla="*/ 2085278 h 3323063"/>
              <a:gd name="connsiteX39" fmla="*/ 2810108 w 3724508"/>
              <a:gd name="connsiteY39" fmla="*/ 2107580 h 3323063"/>
              <a:gd name="connsiteX40" fmla="*/ 2743200 w 3724508"/>
              <a:gd name="connsiteY40" fmla="*/ 2174487 h 3323063"/>
              <a:gd name="connsiteX41" fmla="*/ 2698595 w 3724508"/>
              <a:gd name="connsiteY41" fmla="*/ 2196790 h 3323063"/>
              <a:gd name="connsiteX42" fmla="*/ 2553630 w 3724508"/>
              <a:gd name="connsiteY42" fmla="*/ 2297151 h 3323063"/>
              <a:gd name="connsiteX43" fmla="*/ 2486722 w 3724508"/>
              <a:gd name="connsiteY43" fmla="*/ 2352907 h 3323063"/>
              <a:gd name="connsiteX44" fmla="*/ 2453269 w 3724508"/>
              <a:gd name="connsiteY44" fmla="*/ 2386361 h 3323063"/>
              <a:gd name="connsiteX45" fmla="*/ 2419815 w 3724508"/>
              <a:gd name="connsiteY45" fmla="*/ 2397512 h 3323063"/>
              <a:gd name="connsiteX46" fmla="*/ 2386361 w 3724508"/>
              <a:gd name="connsiteY46" fmla="*/ 2419814 h 3323063"/>
              <a:gd name="connsiteX47" fmla="*/ 2286000 w 3724508"/>
              <a:gd name="connsiteY47" fmla="*/ 2464419 h 3323063"/>
              <a:gd name="connsiteX48" fmla="*/ 2252547 w 3724508"/>
              <a:gd name="connsiteY48" fmla="*/ 2475570 h 3323063"/>
              <a:gd name="connsiteX49" fmla="*/ 2174488 w 3724508"/>
              <a:gd name="connsiteY49" fmla="*/ 2520175 h 3323063"/>
              <a:gd name="connsiteX50" fmla="*/ 2141035 w 3724508"/>
              <a:gd name="connsiteY50" fmla="*/ 2531326 h 3323063"/>
              <a:gd name="connsiteX51" fmla="*/ 2040674 w 3724508"/>
              <a:gd name="connsiteY51" fmla="*/ 2564780 h 3323063"/>
              <a:gd name="connsiteX52" fmla="*/ 1940313 w 3724508"/>
              <a:gd name="connsiteY52" fmla="*/ 2609385 h 3323063"/>
              <a:gd name="connsiteX53" fmla="*/ 1906859 w 3724508"/>
              <a:gd name="connsiteY53" fmla="*/ 2631687 h 3323063"/>
              <a:gd name="connsiteX54" fmla="*/ 1851103 w 3724508"/>
              <a:gd name="connsiteY54" fmla="*/ 2653990 h 3323063"/>
              <a:gd name="connsiteX55" fmla="*/ 1817649 w 3724508"/>
              <a:gd name="connsiteY55" fmla="*/ 2665141 h 3323063"/>
              <a:gd name="connsiteX56" fmla="*/ 1784195 w 3724508"/>
              <a:gd name="connsiteY56" fmla="*/ 2687443 h 3323063"/>
              <a:gd name="connsiteX57" fmla="*/ 1750742 w 3724508"/>
              <a:gd name="connsiteY57" fmla="*/ 2698595 h 3323063"/>
              <a:gd name="connsiteX58" fmla="*/ 1694986 w 3724508"/>
              <a:gd name="connsiteY58" fmla="*/ 2720897 h 3323063"/>
              <a:gd name="connsiteX59" fmla="*/ 1605776 w 3724508"/>
              <a:gd name="connsiteY59" fmla="*/ 2765502 h 3323063"/>
              <a:gd name="connsiteX60" fmla="*/ 1538869 w 3724508"/>
              <a:gd name="connsiteY60" fmla="*/ 2787804 h 3323063"/>
              <a:gd name="connsiteX61" fmla="*/ 1460810 w 3724508"/>
              <a:gd name="connsiteY61" fmla="*/ 2821258 h 3323063"/>
              <a:gd name="connsiteX62" fmla="*/ 1438508 w 3724508"/>
              <a:gd name="connsiteY62" fmla="*/ 2843561 h 3323063"/>
              <a:gd name="connsiteX63" fmla="*/ 1360449 w 3724508"/>
              <a:gd name="connsiteY63" fmla="*/ 2888165 h 3323063"/>
              <a:gd name="connsiteX64" fmla="*/ 1271239 w 3724508"/>
              <a:gd name="connsiteY64" fmla="*/ 2955073 h 3323063"/>
              <a:gd name="connsiteX65" fmla="*/ 1248937 w 3724508"/>
              <a:gd name="connsiteY65" fmla="*/ 2988526 h 3323063"/>
              <a:gd name="connsiteX66" fmla="*/ 1204332 w 3724508"/>
              <a:gd name="connsiteY66" fmla="*/ 3010829 h 3323063"/>
              <a:gd name="connsiteX67" fmla="*/ 1137425 w 3724508"/>
              <a:gd name="connsiteY67" fmla="*/ 3055434 h 3323063"/>
              <a:gd name="connsiteX68" fmla="*/ 1081669 w 3724508"/>
              <a:gd name="connsiteY68" fmla="*/ 3111190 h 3323063"/>
              <a:gd name="connsiteX69" fmla="*/ 1048215 w 3724508"/>
              <a:gd name="connsiteY69" fmla="*/ 3133492 h 3323063"/>
              <a:gd name="connsiteX70" fmla="*/ 1025913 w 3724508"/>
              <a:gd name="connsiteY70" fmla="*/ 3155795 h 3323063"/>
              <a:gd name="connsiteX71" fmla="*/ 992459 w 3724508"/>
              <a:gd name="connsiteY71" fmla="*/ 3166946 h 3323063"/>
              <a:gd name="connsiteX72" fmla="*/ 914400 w 3724508"/>
              <a:gd name="connsiteY72" fmla="*/ 3200400 h 3323063"/>
              <a:gd name="connsiteX73" fmla="*/ 880947 w 3724508"/>
              <a:gd name="connsiteY73" fmla="*/ 3222702 h 3323063"/>
              <a:gd name="connsiteX74" fmla="*/ 814039 w 3724508"/>
              <a:gd name="connsiteY74" fmla="*/ 3245004 h 3323063"/>
              <a:gd name="connsiteX75" fmla="*/ 780586 w 3724508"/>
              <a:gd name="connsiteY75" fmla="*/ 3256156 h 3323063"/>
              <a:gd name="connsiteX76" fmla="*/ 624469 w 3724508"/>
              <a:gd name="connsiteY76" fmla="*/ 3300761 h 3323063"/>
              <a:gd name="connsiteX77" fmla="*/ 501805 w 3724508"/>
              <a:gd name="connsiteY77" fmla="*/ 3311912 h 3323063"/>
              <a:gd name="connsiteX78" fmla="*/ 412595 w 3724508"/>
              <a:gd name="connsiteY78" fmla="*/ 3323063 h 3323063"/>
              <a:gd name="connsiteX79" fmla="*/ 278781 w 3724508"/>
              <a:gd name="connsiteY79" fmla="*/ 3311912 h 3323063"/>
              <a:gd name="connsiteX80" fmla="*/ 256478 w 3724508"/>
              <a:gd name="connsiteY80" fmla="*/ 3289609 h 3323063"/>
              <a:gd name="connsiteX81" fmla="*/ 167269 w 3724508"/>
              <a:gd name="connsiteY81" fmla="*/ 3233853 h 3323063"/>
              <a:gd name="connsiteX82" fmla="*/ 144966 w 3724508"/>
              <a:gd name="connsiteY82" fmla="*/ 3200400 h 3323063"/>
              <a:gd name="connsiteX83" fmla="*/ 111513 w 3724508"/>
              <a:gd name="connsiteY83" fmla="*/ 3166946 h 3323063"/>
              <a:gd name="connsiteX84" fmla="*/ 89210 w 3724508"/>
              <a:gd name="connsiteY84" fmla="*/ 3122341 h 3323063"/>
              <a:gd name="connsiteX85" fmla="*/ 66908 w 3724508"/>
              <a:gd name="connsiteY85" fmla="*/ 3044282 h 3323063"/>
              <a:gd name="connsiteX86" fmla="*/ 55756 w 3724508"/>
              <a:gd name="connsiteY86" fmla="*/ 2977375 h 3323063"/>
              <a:gd name="connsiteX87" fmla="*/ 44605 w 3724508"/>
              <a:gd name="connsiteY87" fmla="*/ 2932770 h 3323063"/>
              <a:gd name="connsiteX88" fmla="*/ 33454 w 3724508"/>
              <a:gd name="connsiteY88" fmla="*/ 2854712 h 3323063"/>
              <a:gd name="connsiteX89" fmla="*/ 22303 w 3724508"/>
              <a:gd name="connsiteY89" fmla="*/ 2787804 h 3323063"/>
              <a:gd name="connsiteX90" fmla="*/ 0 w 3724508"/>
              <a:gd name="connsiteY90" fmla="*/ 2631687 h 3323063"/>
              <a:gd name="connsiteX91" fmla="*/ 11152 w 3724508"/>
              <a:gd name="connsiteY91" fmla="*/ 2341756 h 3323063"/>
              <a:gd name="connsiteX92" fmla="*/ 55756 w 3724508"/>
              <a:gd name="connsiteY92" fmla="*/ 2241395 h 3323063"/>
              <a:gd name="connsiteX93" fmla="*/ 66908 w 3724508"/>
              <a:gd name="connsiteY93" fmla="*/ 2196790 h 3323063"/>
              <a:gd name="connsiteX94" fmla="*/ 89210 w 3724508"/>
              <a:gd name="connsiteY94" fmla="*/ 2163336 h 3323063"/>
              <a:gd name="connsiteX95" fmla="*/ 100361 w 3724508"/>
              <a:gd name="connsiteY95" fmla="*/ 2129882 h 3323063"/>
              <a:gd name="connsiteX96" fmla="*/ 144966 w 3724508"/>
              <a:gd name="connsiteY96" fmla="*/ 2062975 h 3323063"/>
              <a:gd name="connsiteX97" fmla="*/ 178420 w 3724508"/>
              <a:gd name="connsiteY97" fmla="*/ 2007219 h 3323063"/>
              <a:gd name="connsiteX98" fmla="*/ 267630 w 3724508"/>
              <a:gd name="connsiteY98" fmla="*/ 1918009 h 3323063"/>
              <a:gd name="connsiteX99" fmla="*/ 323386 w 3724508"/>
              <a:gd name="connsiteY99" fmla="*/ 1851102 h 3323063"/>
              <a:gd name="connsiteX100" fmla="*/ 379142 w 3724508"/>
              <a:gd name="connsiteY100" fmla="*/ 1773043 h 3323063"/>
              <a:gd name="connsiteX101" fmla="*/ 434898 w 3724508"/>
              <a:gd name="connsiteY101" fmla="*/ 1728439 h 3323063"/>
              <a:gd name="connsiteX102" fmla="*/ 557561 w 3724508"/>
              <a:gd name="connsiteY102" fmla="*/ 1661531 h 3323063"/>
              <a:gd name="connsiteX103" fmla="*/ 646771 w 3724508"/>
              <a:gd name="connsiteY103" fmla="*/ 1605775 h 3323063"/>
              <a:gd name="connsiteX104" fmla="*/ 680225 w 3724508"/>
              <a:gd name="connsiteY104" fmla="*/ 1561170 h 3323063"/>
              <a:gd name="connsiteX105" fmla="*/ 780586 w 3724508"/>
              <a:gd name="connsiteY105" fmla="*/ 1460809 h 3323063"/>
              <a:gd name="connsiteX106" fmla="*/ 936703 w 3724508"/>
              <a:gd name="connsiteY106" fmla="*/ 1349297 h 3323063"/>
              <a:gd name="connsiteX107" fmla="*/ 992459 w 3724508"/>
              <a:gd name="connsiteY107" fmla="*/ 1282390 h 3323063"/>
              <a:gd name="connsiteX108" fmla="*/ 1025913 w 3724508"/>
              <a:gd name="connsiteY108" fmla="*/ 1260087 h 3323063"/>
              <a:gd name="connsiteX109" fmla="*/ 1081669 w 3724508"/>
              <a:gd name="connsiteY109" fmla="*/ 1182029 h 3323063"/>
              <a:gd name="connsiteX110" fmla="*/ 1126274 w 3724508"/>
              <a:gd name="connsiteY110" fmla="*/ 1137424 h 3323063"/>
              <a:gd name="connsiteX111" fmla="*/ 1170878 w 3724508"/>
              <a:gd name="connsiteY111" fmla="*/ 1070517 h 3323063"/>
              <a:gd name="connsiteX112" fmla="*/ 1182030 w 3724508"/>
              <a:gd name="connsiteY112" fmla="*/ 1025912 h 3323063"/>
              <a:gd name="connsiteX113" fmla="*/ 1204332 w 3724508"/>
              <a:gd name="connsiteY113" fmla="*/ 981307 h 3323063"/>
              <a:gd name="connsiteX114" fmla="*/ 1248937 w 3724508"/>
              <a:gd name="connsiteY114" fmla="*/ 914400 h 3323063"/>
              <a:gd name="connsiteX115" fmla="*/ 1271239 w 3724508"/>
              <a:gd name="connsiteY115" fmla="*/ 869795 h 3323063"/>
              <a:gd name="connsiteX116" fmla="*/ 1282391 w 3724508"/>
              <a:gd name="connsiteY116" fmla="*/ 836341 h 3323063"/>
              <a:gd name="connsiteX117" fmla="*/ 1326995 w 3724508"/>
              <a:gd name="connsiteY117" fmla="*/ 780585 h 3323063"/>
              <a:gd name="connsiteX118" fmla="*/ 1349298 w 3724508"/>
              <a:gd name="connsiteY118" fmla="*/ 735980 h 3323063"/>
              <a:gd name="connsiteX119" fmla="*/ 1382752 w 3724508"/>
              <a:gd name="connsiteY119" fmla="*/ 702526 h 3323063"/>
              <a:gd name="connsiteX120" fmla="*/ 1405054 w 3724508"/>
              <a:gd name="connsiteY120" fmla="*/ 669073 h 3323063"/>
              <a:gd name="connsiteX121" fmla="*/ 1471961 w 3724508"/>
              <a:gd name="connsiteY121" fmla="*/ 624468 h 3323063"/>
              <a:gd name="connsiteX122" fmla="*/ 1550020 w 3724508"/>
              <a:gd name="connsiteY122" fmla="*/ 568712 h 3323063"/>
              <a:gd name="connsiteX123" fmla="*/ 1572322 w 3724508"/>
              <a:gd name="connsiteY123" fmla="*/ 546409 h 3323063"/>
              <a:gd name="connsiteX124" fmla="*/ 1717288 w 3724508"/>
              <a:gd name="connsiteY124" fmla="*/ 468351 h 3323063"/>
              <a:gd name="connsiteX125" fmla="*/ 1784195 w 3724508"/>
              <a:gd name="connsiteY125" fmla="*/ 434897 h 3323063"/>
              <a:gd name="connsiteX126" fmla="*/ 1851103 w 3724508"/>
              <a:gd name="connsiteY126" fmla="*/ 401443 h 3323063"/>
              <a:gd name="connsiteX127" fmla="*/ 1884556 w 3724508"/>
              <a:gd name="connsiteY127" fmla="*/ 367990 h 3323063"/>
              <a:gd name="connsiteX128" fmla="*/ 1951464 w 3724508"/>
              <a:gd name="connsiteY128" fmla="*/ 345687 h 3323063"/>
              <a:gd name="connsiteX129" fmla="*/ 2029522 w 3724508"/>
              <a:gd name="connsiteY129" fmla="*/ 323385 h 3323063"/>
              <a:gd name="connsiteX130" fmla="*/ 2141035 w 3724508"/>
              <a:gd name="connsiteY130" fmla="*/ 301082 h 3323063"/>
              <a:gd name="connsiteX131" fmla="*/ 2252547 w 3724508"/>
              <a:gd name="connsiteY131" fmla="*/ 267629 h 3323063"/>
              <a:gd name="connsiteX132" fmla="*/ 2286000 w 3724508"/>
              <a:gd name="connsiteY132" fmla="*/ 245326 h 3323063"/>
              <a:gd name="connsiteX133" fmla="*/ 2397513 w 3724508"/>
              <a:gd name="connsiteY133" fmla="*/ 211873 h 3323063"/>
              <a:gd name="connsiteX134" fmla="*/ 2442117 w 3724508"/>
              <a:gd name="connsiteY134" fmla="*/ 189570 h 3323063"/>
              <a:gd name="connsiteX135" fmla="*/ 2497874 w 3724508"/>
              <a:gd name="connsiteY135" fmla="*/ 156117 h 3323063"/>
              <a:gd name="connsiteX136" fmla="*/ 2520176 w 3724508"/>
              <a:gd name="connsiteY136" fmla="*/ 133814 h 3323063"/>
              <a:gd name="connsiteX137" fmla="*/ 2587083 w 3724508"/>
              <a:gd name="connsiteY137" fmla="*/ 111512 h 3323063"/>
              <a:gd name="connsiteX138" fmla="*/ 2687444 w 3724508"/>
              <a:gd name="connsiteY138" fmla="*/ 78058 h 3323063"/>
              <a:gd name="connsiteX139" fmla="*/ 2776654 w 3724508"/>
              <a:gd name="connsiteY139" fmla="*/ 44604 h 3323063"/>
              <a:gd name="connsiteX140" fmla="*/ 2810108 w 3724508"/>
              <a:gd name="connsiteY140" fmla="*/ 33453 h 3323063"/>
              <a:gd name="connsiteX141" fmla="*/ 2888166 w 3724508"/>
              <a:gd name="connsiteY141" fmla="*/ 11151 h 3323063"/>
              <a:gd name="connsiteX142" fmla="*/ 3334215 w 3724508"/>
              <a:gd name="connsiteY142" fmla="*/ 22302 h 33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24508" h="3323063">
                <a:moveTo>
                  <a:pt x="3267308" y="0"/>
                </a:moveTo>
                <a:cubicBezTo>
                  <a:pt x="3285893" y="11151"/>
                  <a:pt x="3305427" y="20855"/>
                  <a:pt x="3323064" y="33453"/>
                </a:cubicBezTo>
                <a:cubicBezTo>
                  <a:pt x="3348189" y="51399"/>
                  <a:pt x="3348016" y="64643"/>
                  <a:pt x="3367669" y="89209"/>
                </a:cubicBezTo>
                <a:cubicBezTo>
                  <a:pt x="3374237" y="97419"/>
                  <a:pt x="3382537" y="104078"/>
                  <a:pt x="3389971" y="111512"/>
                </a:cubicBezTo>
                <a:cubicBezTo>
                  <a:pt x="3401755" y="140971"/>
                  <a:pt x="3414684" y="170128"/>
                  <a:pt x="3423425" y="200721"/>
                </a:cubicBezTo>
                <a:cubicBezTo>
                  <a:pt x="3431216" y="227991"/>
                  <a:pt x="3443629" y="292361"/>
                  <a:pt x="3456878" y="312234"/>
                </a:cubicBezTo>
                <a:lnTo>
                  <a:pt x="3479181" y="345687"/>
                </a:lnTo>
                <a:cubicBezTo>
                  <a:pt x="3482898" y="364272"/>
                  <a:pt x="3483677" y="383696"/>
                  <a:pt x="3490332" y="401443"/>
                </a:cubicBezTo>
                <a:cubicBezTo>
                  <a:pt x="3495038" y="413992"/>
                  <a:pt x="3506641" y="422910"/>
                  <a:pt x="3512635" y="434897"/>
                </a:cubicBezTo>
                <a:cubicBezTo>
                  <a:pt x="3517892" y="445411"/>
                  <a:pt x="3520557" y="457049"/>
                  <a:pt x="3523786" y="468351"/>
                </a:cubicBezTo>
                <a:cubicBezTo>
                  <a:pt x="3557484" y="586299"/>
                  <a:pt x="3504250" y="420899"/>
                  <a:pt x="3557239" y="579863"/>
                </a:cubicBezTo>
                <a:cubicBezTo>
                  <a:pt x="3560956" y="591014"/>
                  <a:pt x="3561871" y="603537"/>
                  <a:pt x="3568391" y="613317"/>
                </a:cubicBezTo>
                <a:lnTo>
                  <a:pt x="3590693" y="646770"/>
                </a:lnTo>
                <a:cubicBezTo>
                  <a:pt x="3622600" y="742493"/>
                  <a:pt x="3573740" y="590113"/>
                  <a:pt x="3612995" y="747131"/>
                </a:cubicBezTo>
                <a:cubicBezTo>
                  <a:pt x="3618697" y="769938"/>
                  <a:pt x="3627864" y="791736"/>
                  <a:pt x="3635298" y="814039"/>
                </a:cubicBezTo>
                <a:lnTo>
                  <a:pt x="3657600" y="880946"/>
                </a:lnTo>
                <a:cubicBezTo>
                  <a:pt x="3661317" y="892097"/>
                  <a:pt x="3665901" y="902996"/>
                  <a:pt x="3668752" y="914400"/>
                </a:cubicBezTo>
                <a:cubicBezTo>
                  <a:pt x="3672469" y="929268"/>
                  <a:pt x="3676578" y="944043"/>
                  <a:pt x="3679903" y="959004"/>
                </a:cubicBezTo>
                <a:cubicBezTo>
                  <a:pt x="3700217" y="1050417"/>
                  <a:pt x="3691553" y="1040070"/>
                  <a:pt x="3713356" y="1170878"/>
                </a:cubicBezTo>
                <a:lnTo>
                  <a:pt x="3724508" y="1237785"/>
                </a:lnTo>
                <a:cubicBezTo>
                  <a:pt x="3720791" y="1315844"/>
                  <a:pt x="3719846" y="1394084"/>
                  <a:pt x="3713356" y="1471961"/>
                </a:cubicBezTo>
                <a:cubicBezTo>
                  <a:pt x="3712380" y="1483675"/>
                  <a:pt x="3708252" y="1495335"/>
                  <a:pt x="3702205" y="1505414"/>
                </a:cubicBezTo>
                <a:cubicBezTo>
                  <a:pt x="3696796" y="1514429"/>
                  <a:pt x="3687337" y="1520283"/>
                  <a:pt x="3679903" y="1527717"/>
                </a:cubicBezTo>
                <a:lnTo>
                  <a:pt x="3646449" y="1628078"/>
                </a:lnTo>
                <a:cubicBezTo>
                  <a:pt x="3642732" y="1639229"/>
                  <a:pt x="3643609" y="1653219"/>
                  <a:pt x="3635298" y="1661531"/>
                </a:cubicBezTo>
                <a:cubicBezTo>
                  <a:pt x="3612996" y="1683834"/>
                  <a:pt x="3598313" y="1718465"/>
                  <a:pt x="3568391" y="1728439"/>
                </a:cubicBezTo>
                <a:cubicBezTo>
                  <a:pt x="3557240" y="1732156"/>
                  <a:pt x="3545741" y="1734960"/>
                  <a:pt x="3534937" y="1739590"/>
                </a:cubicBezTo>
                <a:cubicBezTo>
                  <a:pt x="3438479" y="1780928"/>
                  <a:pt x="3535334" y="1746892"/>
                  <a:pt x="3456878" y="1773043"/>
                </a:cubicBezTo>
                <a:cubicBezTo>
                  <a:pt x="3422388" y="1807535"/>
                  <a:pt x="3440595" y="1795184"/>
                  <a:pt x="3378820" y="1817648"/>
                </a:cubicBezTo>
                <a:cubicBezTo>
                  <a:pt x="3356727" y="1825682"/>
                  <a:pt x="3311913" y="1839951"/>
                  <a:pt x="3311913" y="1839951"/>
                </a:cubicBezTo>
                <a:cubicBezTo>
                  <a:pt x="3304479" y="1847385"/>
                  <a:pt x="3299014" y="1857551"/>
                  <a:pt x="3289610" y="1862253"/>
                </a:cubicBezTo>
                <a:cubicBezTo>
                  <a:pt x="3268583" y="1872766"/>
                  <a:pt x="3242264" y="1871516"/>
                  <a:pt x="3222703" y="1884556"/>
                </a:cubicBezTo>
                <a:cubicBezTo>
                  <a:pt x="3176497" y="1915359"/>
                  <a:pt x="3202251" y="1903608"/>
                  <a:pt x="3144644" y="1918009"/>
                </a:cubicBezTo>
                <a:cubicBezTo>
                  <a:pt x="3137210" y="1925443"/>
                  <a:pt x="3131357" y="1934903"/>
                  <a:pt x="3122342" y="1940312"/>
                </a:cubicBezTo>
                <a:cubicBezTo>
                  <a:pt x="3112263" y="1946360"/>
                  <a:pt x="3099894" y="1947336"/>
                  <a:pt x="3088888" y="1951463"/>
                </a:cubicBezTo>
                <a:cubicBezTo>
                  <a:pt x="3070145" y="1958491"/>
                  <a:pt x="3051874" y="1966737"/>
                  <a:pt x="3033132" y="1973765"/>
                </a:cubicBezTo>
                <a:cubicBezTo>
                  <a:pt x="3022126" y="1977892"/>
                  <a:pt x="3010192" y="1979660"/>
                  <a:pt x="2999678" y="1984917"/>
                </a:cubicBezTo>
                <a:cubicBezTo>
                  <a:pt x="2913218" y="2028148"/>
                  <a:pt x="3016853" y="1990344"/>
                  <a:pt x="2932771" y="2018370"/>
                </a:cubicBezTo>
                <a:cubicBezTo>
                  <a:pt x="2891516" y="2059627"/>
                  <a:pt x="2919217" y="2034841"/>
                  <a:pt x="2843561" y="2085278"/>
                </a:cubicBezTo>
                <a:cubicBezTo>
                  <a:pt x="2832410" y="2092712"/>
                  <a:pt x="2819585" y="2098104"/>
                  <a:pt x="2810108" y="2107580"/>
                </a:cubicBezTo>
                <a:cubicBezTo>
                  <a:pt x="2787805" y="2129882"/>
                  <a:pt x="2771411" y="2160381"/>
                  <a:pt x="2743200" y="2174487"/>
                </a:cubicBezTo>
                <a:cubicBezTo>
                  <a:pt x="2728332" y="2181921"/>
                  <a:pt x="2712122" y="2187128"/>
                  <a:pt x="2698595" y="2196790"/>
                </a:cubicBezTo>
                <a:cubicBezTo>
                  <a:pt x="2550750" y="2302394"/>
                  <a:pt x="2638947" y="2268712"/>
                  <a:pt x="2553630" y="2297151"/>
                </a:cubicBezTo>
                <a:cubicBezTo>
                  <a:pt x="2495681" y="2355098"/>
                  <a:pt x="2579520" y="2273365"/>
                  <a:pt x="2486722" y="2352907"/>
                </a:cubicBezTo>
                <a:cubicBezTo>
                  <a:pt x="2474749" y="2363170"/>
                  <a:pt x="2466391" y="2377613"/>
                  <a:pt x="2453269" y="2386361"/>
                </a:cubicBezTo>
                <a:cubicBezTo>
                  <a:pt x="2443489" y="2392881"/>
                  <a:pt x="2430329" y="2392255"/>
                  <a:pt x="2419815" y="2397512"/>
                </a:cubicBezTo>
                <a:cubicBezTo>
                  <a:pt x="2407828" y="2403505"/>
                  <a:pt x="2397997" y="2413165"/>
                  <a:pt x="2386361" y="2419814"/>
                </a:cubicBezTo>
                <a:cubicBezTo>
                  <a:pt x="2354102" y="2438248"/>
                  <a:pt x="2320766" y="2451382"/>
                  <a:pt x="2286000" y="2464419"/>
                </a:cubicBezTo>
                <a:cubicBezTo>
                  <a:pt x="2274994" y="2468546"/>
                  <a:pt x="2263698" y="2471853"/>
                  <a:pt x="2252547" y="2475570"/>
                </a:cubicBezTo>
                <a:cubicBezTo>
                  <a:pt x="2218948" y="2497970"/>
                  <a:pt x="2214105" y="2503196"/>
                  <a:pt x="2174488" y="2520175"/>
                </a:cubicBezTo>
                <a:cubicBezTo>
                  <a:pt x="2163684" y="2524805"/>
                  <a:pt x="2152041" y="2527199"/>
                  <a:pt x="2141035" y="2531326"/>
                </a:cubicBezTo>
                <a:cubicBezTo>
                  <a:pt x="2057051" y="2562820"/>
                  <a:pt x="2115414" y="2546095"/>
                  <a:pt x="2040674" y="2564780"/>
                </a:cubicBezTo>
                <a:cubicBezTo>
                  <a:pt x="1947054" y="2634995"/>
                  <a:pt x="2048816" y="2568697"/>
                  <a:pt x="1940313" y="2609385"/>
                </a:cubicBezTo>
                <a:cubicBezTo>
                  <a:pt x="1927764" y="2614091"/>
                  <a:pt x="1918846" y="2625693"/>
                  <a:pt x="1906859" y="2631687"/>
                </a:cubicBezTo>
                <a:cubicBezTo>
                  <a:pt x="1888955" y="2640639"/>
                  <a:pt x="1869846" y="2646961"/>
                  <a:pt x="1851103" y="2653990"/>
                </a:cubicBezTo>
                <a:cubicBezTo>
                  <a:pt x="1840097" y="2658117"/>
                  <a:pt x="1828163" y="2659884"/>
                  <a:pt x="1817649" y="2665141"/>
                </a:cubicBezTo>
                <a:cubicBezTo>
                  <a:pt x="1805662" y="2671134"/>
                  <a:pt x="1796182" y="2681449"/>
                  <a:pt x="1784195" y="2687443"/>
                </a:cubicBezTo>
                <a:cubicBezTo>
                  <a:pt x="1773682" y="2692700"/>
                  <a:pt x="1761748" y="2694468"/>
                  <a:pt x="1750742" y="2698595"/>
                </a:cubicBezTo>
                <a:cubicBezTo>
                  <a:pt x="1732000" y="2705624"/>
                  <a:pt x="1713161" y="2712509"/>
                  <a:pt x="1694986" y="2720897"/>
                </a:cubicBezTo>
                <a:cubicBezTo>
                  <a:pt x="1664799" y="2734829"/>
                  <a:pt x="1637317" y="2754989"/>
                  <a:pt x="1605776" y="2765502"/>
                </a:cubicBezTo>
                <a:cubicBezTo>
                  <a:pt x="1583474" y="2772936"/>
                  <a:pt x="1559896" y="2777290"/>
                  <a:pt x="1538869" y="2787804"/>
                </a:cubicBezTo>
                <a:cubicBezTo>
                  <a:pt x="1483751" y="2815364"/>
                  <a:pt x="1510034" y="2804850"/>
                  <a:pt x="1460810" y="2821258"/>
                </a:cubicBezTo>
                <a:cubicBezTo>
                  <a:pt x="1453376" y="2828692"/>
                  <a:pt x="1446718" y="2836993"/>
                  <a:pt x="1438508" y="2843561"/>
                </a:cubicBezTo>
                <a:cubicBezTo>
                  <a:pt x="1412241" y="2864575"/>
                  <a:pt x="1390971" y="2872904"/>
                  <a:pt x="1360449" y="2888165"/>
                </a:cubicBezTo>
                <a:cubicBezTo>
                  <a:pt x="1304089" y="2944525"/>
                  <a:pt x="1334651" y="2923366"/>
                  <a:pt x="1271239" y="2955073"/>
                </a:cubicBezTo>
                <a:cubicBezTo>
                  <a:pt x="1263805" y="2966224"/>
                  <a:pt x="1259233" y="2979946"/>
                  <a:pt x="1248937" y="2988526"/>
                </a:cubicBezTo>
                <a:cubicBezTo>
                  <a:pt x="1236167" y="2999168"/>
                  <a:pt x="1218586" y="3002276"/>
                  <a:pt x="1204332" y="3010829"/>
                </a:cubicBezTo>
                <a:cubicBezTo>
                  <a:pt x="1181348" y="3024620"/>
                  <a:pt x="1158170" y="3038461"/>
                  <a:pt x="1137425" y="3055434"/>
                </a:cubicBezTo>
                <a:cubicBezTo>
                  <a:pt x="1117083" y="3072078"/>
                  <a:pt x="1103539" y="3096611"/>
                  <a:pt x="1081669" y="3111190"/>
                </a:cubicBezTo>
                <a:cubicBezTo>
                  <a:pt x="1070518" y="3118624"/>
                  <a:pt x="1058680" y="3125120"/>
                  <a:pt x="1048215" y="3133492"/>
                </a:cubicBezTo>
                <a:cubicBezTo>
                  <a:pt x="1040005" y="3140060"/>
                  <a:pt x="1034928" y="3150386"/>
                  <a:pt x="1025913" y="3155795"/>
                </a:cubicBezTo>
                <a:cubicBezTo>
                  <a:pt x="1015834" y="3161843"/>
                  <a:pt x="1002973" y="3161689"/>
                  <a:pt x="992459" y="3166946"/>
                </a:cubicBezTo>
                <a:cubicBezTo>
                  <a:pt x="915446" y="3205451"/>
                  <a:pt x="1007236" y="3177189"/>
                  <a:pt x="914400" y="3200400"/>
                </a:cubicBezTo>
                <a:cubicBezTo>
                  <a:pt x="903249" y="3207834"/>
                  <a:pt x="893194" y="3217259"/>
                  <a:pt x="880947" y="3222702"/>
                </a:cubicBezTo>
                <a:cubicBezTo>
                  <a:pt x="859464" y="3232250"/>
                  <a:pt x="836342" y="3237570"/>
                  <a:pt x="814039" y="3245004"/>
                </a:cubicBezTo>
                <a:lnTo>
                  <a:pt x="780586" y="3256156"/>
                </a:lnTo>
                <a:cubicBezTo>
                  <a:pt x="729339" y="3273239"/>
                  <a:pt x="678139" y="3292287"/>
                  <a:pt x="624469" y="3300761"/>
                </a:cubicBezTo>
                <a:cubicBezTo>
                  <a:pt x="583915" y="3307164"/>
                  <a:pt x="542636" y="3307614"/>
                  <a:pt x="501805" y="3311912"/>
                </a:cubicBezTo>
                <a:cubicBezTo>
                  <a:pt x="472002" y="3315049"/>
                  <a:pt x="442332" y="3319346"/>
                  <a:pt x="412595" y="3323063"/>
                </a:cubicBezTo>
                <a:cubicBezTo>
                  <a:pt x="367990" y="3319346"/>
                  <a:pt x="322547" y="3321290"/>
                  <a:pt x="278781" y="3311912"/>
                </a:cubicBezTo>
                <a:cubicBezTo>
                  <a:pt x="268501" y="3309709"/>
                  <a:pt x="264555" y="3296340"/>
                  <a:pt x="256478" y="3289609"/>
                </a:cubicBezTo>
                <a:cubicBezTo>
                  <a:pt x="213052" y="3253420"/>
                  <a:pt x="215548" y="3257993"/>
                  <a:pt x="167269" y="3233853"/>
                </a:cubicBezTo>
                <a:cubicBezTo>
                  <a:pt x="159835" y="3222702"/>
                  <a:pt x="153546" y="3210696"/>
                  <a:pt x="144966" y="3200400"/>
                </a:cubicBezTo>
                <a:cubicBezTo>
                  <a:pt x="134870" y="3188285"/>
                  <a:pt x="120679" y="3179779"/>
                  <a:pt x="111513" y="3166946"/>
                </a:cubicBezTo>
                <a:cubicBezTo>
                  <a:pt x="101851" y="3153419"/>
                  <a:pt x="95758" y="3137620"/>
                  <a:pt x="89210" y="3122341"/>
                </a:cubicBezTo>
                <a:cubicBezTo>
                  <a:pt x="81239" y="3103742"/>
                  <a:pt x="70445" y="3061964"/>
                  <a:pt x="66908" y="3044282"/>
                </a:cubicBezTo>
                <a:cubicBezTo>
                  <a:pt x="62474" y="3022111"/>
                  <a:pt x="60190" y="2999546"/>
                  <a:pt x="55756" y="2977375"/>
                </a:cubicBezTo>
                <a:cubicBezTo>
                  <a:pt x="52750" y="2962347"/>
                  <a:pt x="47347" y="2947849"/>
                  <a:pt x="44605" y="2932770"/>
                </a:cubicBezTo>
                <a:cubicBezTo>
                  <a:pt x="39903" y="2906910"/>
                  <a:pt x="37451" y="2880690"/>
                  <a:pt x="33454" y="2854712"/>
                </a:cubicBezTo>
                <a:cubicBezTo>
                  <a:pt x="30016" y="2832365"/>
                  <a:pt x="25501" y="2810187"/>
                  <a:pt x="22303" y="2787804"/>
                </a:cubicBezTo>
                <a:cubicBezTo>
                  <a:pt x="-5600" y="2592477"/>
                  <a:pt x="26603" y="2791293"/>
                  <a:pt x="0" y="2631687"/>
                </a:cubicBezTo>
                <a:cubicBezTo>
                  <a:pt x="3717" y="2535043"/>
                  <a:pt x="4498" y="2438242"/>
                  <a:pt x="11152" y="2341756"/>
                </a:cubicBezTo>
                <a:cubicBezTo>
                  <a:pt x="12706" y="2319229"/>
                  <a:pt x="54131" y="2245457"/>
                  <a:pt x="55756" y="2241395"/>
                </a:cubicBezTo>
                <a:cubicBezTo>
                  <a:pt x="61448" y="2227165"/>
                  <a:pt x="60871" y="2210877"/>
                  <a:pt x="66908" y="2196790"/>
                </a:cubicBezTo>
                <a:cubicBezTo>
                  <a:pt x="72187" y="2184472"/>
                  <a:pt x="83217" y="2175323"/>
                  <a:pt x="89210" y="2163336"/>
                </a:cubicBezTo>
                <a:cubicBezTo>
                  <a:pt x="94467" y="2152822"/>
                  <a:pt x="95731" y="2140686"/>
                  <a:pt x="100361" y="2129882"/>
                </a:cubicBezTo>
                <a:cubicBezTo>
                  <a:pt x="140796" y="2035536"/>
                  <a:pt x="102416" y="2122545"/>
                  <a:pt x="144966" y="2062975"/>
                </a:cubicBezTo>
                <a:cubicBezTo>
                  <a:pt x="157564" y="2045338"/>
                  <a:pt x="164420" y="2023765"/>
                  <a:pt x="178420" y="2007219"/>
                </a:cubicBezTo>
                <a:cubicBezTo>
                  <a:pt x="205585" y="1975116"/>
                  <a:pt x="267630" y="1918009"/>
                  <a:pt x="267630" y="1918009"/>
                </a:cubicBezTo>
                <a:cubicBezTo>
                  <a:pt x="291188" y="1847334"/>
                  <a:pt x="259052" y="1922584"/>
                  <a:pt x="323386" y="1851102"/>
                </a:cubicBezTo>
                <a:cubicBezTo>
                  <a:pt x="344776" y="1827335"/>
                  <a:pt x="357633" y="1796703"/>
                  <a:pt x="379142" y="1773043"/>
                </a:cubicBezTo>
                <a:cubicBezTo>
                  <a:pt x="395152" y="1755432"/>
                  <a:pt x="415650" y="1742438"/>
                  <a:pt x="434898" y="1728439"/>
                </a:cubicBezTo>
                <a:cubicBezTo>
                  <a:pt x="502987" y="1678920"/>
                  <a:pt x="488473" y="1689167"/>
                  <a:pt x="557561" y="1661531"/>
                </a:cubicBezTo>
                <a:cubicBezTo>
                  <a:pt x="637724" y="1581372"/>
                  <a:pt x="475052" y="1739335"/>
                  <a:pt x="646771" y="1605775"/>
                </a:cubicBezTo>
                <a:cubicBezTo>
                  <a:pt x="661441" y="1594365"/>
                  <a:pt x="667619" y="1574827"/>
                  <a:pt x="680225" y="1561170"/>
                </a:cubicBezTo>
                <a:cubicBezTo>
                  <a:pt x="712315" y="1526406"/>
                  <a:pt x="743970" y="1490768"/>
                  <a:pt x="780586" y="1460809"/>
                </a:cubicBezTo>
                <a:cubicBezTo>
                  <a:pt x="912346" y="1353005"/>
                  <a:pt x="853130" y="1377154"/>
                  <a:pt x="936703" y="1349297"/>
                </a:cubicBezTo>
                <a:cubicBezTo>
                  <a:pt x="952973" y="1327603"/>
                  <a:pt x="970303" y="1300115"/>
                  <a:pt x="992459" y="1282390"/>
                </a:cubicBezTo>
                <a:cubicBezTo>
                  <a:pt x="1002924" y="1274018"/>
                  <a:pt x="1014762" y="1267521"/>
                  <a:pt x="1025913" y="1260087"/>
                </a:cubicBezTo>
                <a:cubicBezTo>
                  <a:pt x="1042567" y="1235106"/>
                  <a:pt x="1062304" y="1204161"/>
                  <a:pt x="1081669" y="1182029"/>
                </a:cubicBezTo>
                <a:cubicBezTo>
                  <a:pt x="1095515" y="1166205"/>
                  <a:pt x="1111406" y="1152292"/>
                  <a:pt x="1126274" y="1137424"/>
                </a:cubicBezTo>
                <a:cubicBezTo>
                  <a:pt x="1161088" y="1032979"/>
                  <a:pt x="1104057" y="1187452"/>
                  <a:pt x="1170878" y="1070517"/>
                </a:cubicBezTo>
                <a:cubicBezTo>
                  <a:pt x="1178482" y="1057210"/>
                  <a:pt x="1176649" y="1040262"/>
                  <a:pt x="1182030" y="1025912"/>
                </a:cubicBezTo>
                <a:cubicBezTo>
                  <a:pt x="1187867" y="1010347"/>
                  <a:pt x="1195779" y="995561"/>
                  <a:pt x="1204332" y="981307"/>
                </a:cubicBezTo>
                <a:cubicBezTo>
                  <a:pt x="1218123" y="958323"/>
                  <a:pt x="1236950" y="938374"/>
                  <a:pt x="1248937" y="914400"/>
                </a:cubicBezTo>
                <a:cubicBezTo>
                  <a:pt x="1256371" y="899532"/>
                  <a:pt x="1264691" y="885074"/>
                  <a:pt x="1271239" y="869795"/>
                </a:cubicBezTo>
                <a:cubicBezTo>
                  <a:pt x="1275869" y="858991"/>
                  <a:pt x="1276161" y="846309"/>
                  <a:pt x="1282391" y="836341"/>
                </a:cubicBezTo>
                <a:cubicBezTo>
                  <a:pt x="1295005" y="816158"/>
                  <a:pt x="1313793" y="800388"/>
                  <a:pt x="1326995" y="780585"/>
                </a:cubicBezTo>
                <a:cubicBezTo>
                  <a:pt x="1336216" y="766753"/>
                  <a:pt x="1339636" y="749507"/>
                  <a:pt x="1349298" y="735980"/>
                </a:cubicBezTo>
                <a:cubicBezTo>
                  <a:pt x="1358464" y="723147"/>
                  <a:pt x="1372656" y="714641"/>
                  <a:pt x="1382752" y="702526"/>
                </a:cubicBezTo>
                <a:cubicBezTo>
                  <a:pt x="1391332" y="692230"/>
                  <a:pt x="1394968" y="677898"/>
                  <a:pt x="1405054" y="669073"/>
                </a:cubicBezTo>
                <a:cubicBezTo>
                  <a:pt x="1425226" y="651422"/>
                  <a:pt x="1453008" y="643421"/>
                  <a:pt x="1471961" y="624468"/>
                </a:cubicBezTo>
                <a:cubicBezTo>
                  <a:pt x="1522159" y="574270"/>
                  <a:pt x="1459336" y="633486"/>
                  <a:pt x="1550020" y="568712"/>
                </a:cubicBezTo>
                <a:cubicBezTo>
                  <a:pt x="1558575" y="562601"/>
                  <a:pt x="1564112" y="552977"/>
                  <a:pt x="1572322" y="546409"/>
                </a:cubicBezTo>
                <a:cubicBezTo>
                  <a:pt x="1622096" y="506589"/>
                  <a:pt x="1650405" y="512940"/>
                  <a:pt x="1717288" y="468351"/>
                </a:cubicBezTo>
                <a:cubicBezTo>
                  <a:pt x="1760522" y="439528"/>
                  <a:pt x="1738027" y="450286"/>
                  <a:pt x="1784195" y="434897"/>
                </a:cubicBezTo>
                <a:cubicBezTo>
                  <a:pt x="1845534" y="373560"/>
                  <a:pt x="1755192" y="456250"/>
                  <a:pt x="1851103" y="401443"/>
                </a:cubicBezTo>
                <a:cubicBezTo>
                  <a:pt x="1864795" y="393619"/>
                  <a:pt x="1870771" y="375649"/>
                  <a:pt x="1884556" y="367990"/>
                </a:cubicBezTo>
                <a:cubicBezTo>
                  <a:pt x="1905107" y="356573"/>
                  <a:pt x="1929161" y="353121"/>
                  <a:pt x="1951464" y="345687"/>
                </a:cubicBezTo>
                <a:cubicBezTo>
                  <a:pt x="1986571" y="333985"/>
                  <a:pt x="1990315" y="331787"/>
                  <a:pt x="2029522" y="323385"/>
                </a:cubicBezTo>
                <a:cubicBezTo>
                  <a:pt x="2066588" y="315442"/>
                  <a:pt x="2105839" y="315160"/>
                  <a:pt x="2141035" y="301082"/>
                </a:cubicBezTo>
                <a:cubicBezTo>
                  <a:pt x="2214389" y="271741"/>
                  <a:pt x="2177163" y="282706"/>
                  <a:pt x="2252547" y="267629"/>
                </a:cubicBezTo>
                <a:cubicBezTo>
                  <a:pt x="2263698" y="260195"/>
                  <a:pt x="2273753" y="250769"/>
                  <a:pt x="2286000" y="245326"/>
                </a:cubicBezTo>
                <a:cubicBezTo>
                  <a:pt x="2320903" y="229814"/>
                  <a:pt x="2360444" y="221140"/>
                  <a:pt x="2397513" y="211873"/>
                </a:cubicBezTo>
                <a:cubicBezTo>
                  <a:pt x="2412381" y="204439"/>
                  <a:pt x="2428286" y="198791"/>
                  <a:pt x="2442117" y="189570"/>
                </a:cubicBezTo>
                <a:cubicBezTo>
                  <a:pt x="2503341" y="148754"/>
                  <a:pt x="2420224" y="182000"/>
                  <a:pt x="2497874" y="156117"/>
                </a:cubicBezTo>
                <a:cubicBezTo>
                  <a:pt x="2505308" y="148683"/>
                  <a:pt x="2510772" y="138516"/>
                  <a:pt x="2520176" y="133814"/>
                </a:cubicBezTo>
                <a:cubicBezTo>
                  <a:pt x="2541203" y="123301"/>
                  <a:pt x="2565256" y="120243"/>
                  <a:pt x="2587083" y="111512"/>
                </a:cubicBezTo>
                <a:cubicBezTo>
                  <a:pt x="2657069" y="83517"/>
                  <a:pt x="2623420" y="94064"/>
                  <a:pt x="2687444" y="78058"/>
                </a:cubicBezTo>
                <a:cubicBezTo>
                  <a:pt x="2742514" y="41346"/>
                  <a:pt x="2699489" y="63896"/>
                  <a:pt x="2776654" y="44604"/>
                </a:cubicBezTo>
                <a:cubicBezTo>
                  <a:pt x="2788058" y="41753"/>
                  <a:pt x="2798806" y="36682"/>
                  <a:pt x="2810108" y="33453"/>
                </a:cubicBezTo>
                <a:cubicBezTo>
                  <a:pt x="2908114" y="5452"/>
                  <a:pt x="2807963" y="37885"/>
                  <a:pt x="2888166" y="11151"/>
                </a:cubicBezTo>
                <a:lnTo>
                  <a:pt x="3334215" y="22302"/>
                </a:lnTo>
              </a:path>
            </a:pathLst>
          </a:custGeom>
        </p:spPr>
        <p:style>
          <a:lnRef idx="3">
            <a:schemeClr val="accent2"/>
          </a:lnRef>
          <a:fillRef idx="0">
            <a:schemeClr val="accent2"/>
          </a:fillRef>
          <a:effectRef idx="2">
            <a:schemeClr val="accent2"/>
          </a:effectRef>
          <a:fontRef idx="minor">
            <a:schemeClr val="tx1"/>
          </a:fontRef>
        </p:style>
        <p:txBody>
          <a:bodyPr rtlCol="1" anchor="ctr"/>
          <a:lstStyle/>
          <a:p>
            <a:pPr algn="ctr">
              <a:defRPr/>
            </a:pPr>
            <a:endParaRPr lang="ar-JO"/>
          </a:p>
        </p:txBody>
      </p:sp>
      <p:sp>
        <p:nvSpPr>
          <p:cNvPr id="7" name="Freeform 6"/>
          <p:cNvSpPr/>
          <p:nvPr/>
        </p:nvSpPr>
        <p:spPr>
          <a:xfrm rot="20301202">
            <a:off x="6970713" y="2190750"/>
            <a:ext cx="974725" cy="1873250"/>
          </a:xfrm>
          <a:custGeom>
            <a:avLst/>
            <a:gdLst>
              <a:gd name="connsiteX0" fmla="*/ 3267308 w 3724508"/>
              <a:gd name="connsiteY0" fmla="*/ 0 h 3323063"/>
              <a:gd name="connsiteX1" fmla="*/ 3323064 w 3724508"/>
              <a:gd name="connsiteY1" fmla="*/ 33453 h 3323063"/>
              <a:gd name="connsiteX2" fmla="*/ 3367669 w 3724508"/>
              <a:gd name="connsiteY2" fmla="*/ 89209 h 3323063"/>
              <a:gd name="connsiteX3" fmla="*/ 3389971 w 3724508"/>
              <a:gd name="connsiteY3" fmla="*/ 111512 h 3323063"/>
              <a:gd name="connsiteX4" fmla="*/ 3423425 w 3724508"/>
              <a:gd name="connsiteY4" fmla="*/ 200721 h 3323063"/>
              <a:gd name="connsiteX5" fmla="*/ 3456878 w 3724508"/>
              <a:gd name="connsiteY5" fmla="*/ 312234 h 3323063"/>
              <a:gd name="connsiteX6" fmla="*/ 3479181 w 3724508"/>
              <a:gd name="connsiteY6" fmla="*/ 345687 h 3323063"/>
              <a:gd name="connsiteX7" fmla="*/ 3490332 w 3724508"/>
              <a:gd name="connsiteY7" fmla="*/ 401443 h 3323063"/>
              <a:gd name="connsiteX8" fmla="*/ 3512635 w 3724508"/>
              <a:gd name="connsiteY8" fmla="*/ 434897 h 3323063"/>
              <a:gd name="connsiteX9" fmla="*/ 3523786 w 3724508"/>
              <a:gd name="connsiteY9" fmla="*/ 468351 h 3323063"/>
              <a:gd name="connsiteX10" fmla="*/ 3557239 w 3724508"/>
              <a:gd name="connsiteY10" fmla="*/ 579863 h 3323063"/>
              <a:gd name="connsiteX11" fmla="*/ 3568391 w 3724508"/>
              <a:gd name="connsiteY11" fmla="*/ 613317 h 3323063"/>
              <a:gd name="connsiteX12" fmla="*/ 3590693 w 3724508"/>
              <a:gd name="connsiteY12" fmla="*/ 646770 h 3323063"/>
              <a:gd name="connsiteX13" fmla="*/ 3612995 w 3724508"/>
              <a:gd name="connsiteY13" fmla="*/ 747131 h 3323063"/>
              <a:gd name="connsiteX14" fmla="*/ 3635298 w 3724508"/>
              <a:gd name="connsiteY14" fmla="*/ 814039 h 3323063"/>
              <a:gd name="connsiteX15" fmla="*/ 3657600 w 3724508"/>
              <a:gd name="connsiteY15" fmla="*/ 880946 h 3323063"/>
              <a:gd name="connsiteX16" fmla="*/ 3668752 w 3724508"/>
              <a:gd name="connsiteY16" fmla="*/ 914400 h 3323063"/>
              <a:gd name="connsiteX17" fmla="*/ 3679903 w 3724508"/>
              <a:gd name="connsiteY17" fmla="*/ 959004 h 3323063"/>
              <a:gd name="connsiteX18" fmla="*/ 3713356 w 3724508"/>
              <a:gd name="connsiteY18" fmla="*/ 1170878 h 3323063"/>
              <a:gd name="connsiteX19" fmla="*/ 3724508 w 3724508"/>
              <a:gd name="connsiteY19" fmla="*/ 1237785 h 3323063"/>
              <a:gd name="connsiteX20" fmla="*/ 3713356 w 3724508"/>
              <a:gd name="connsiteY20" fmla="*/ 1471961 h 3323063"/>
              <a:gd name="connsiteX21" fmla="*/ 3702205 w 3724508"/>
              <a:gd name="connsiteY21" fmla="*/ 1505414 h 3323063"/>
              <a:gd name="connsiteX22" fmla="*/ 3679903 w 3724508"/>
              <a:gd name="connsiteY22" fmla="*/ 1527717 h 3323063"/>
              <a:gd name="connsiteX23" fmla="*/ 3646449 w 3724508"/>
              <a:gd name="connsiteY23" fmla="*/ 1628078 h 3323063"/>
              <a:gd name="connsiteX24" fmla="*/ 3635298 w 3724508"/>
              <a:gd name="connsiteY24" fmla="*/ 1661531 h 3323063"/>
              <a:gd name="connsiteX25" fmla="*/ 3568391 w 3724508"/>
              <a:gd name="connsiteY25" fmla="*/ 1728439 h 3323063"/>
              <a:gd name="connsiteX26" fmla="*/ 3534937 w 3724508"/>
              <a:gd name="connsiteY26" fmla="*/ 1739590 h 3323063"/>
              <a:gd name="connsiteX27" fmla="*/ 3456878 w 3724508"/>
              <a:gd name="connsiteY27" fmla="*/ 1773043 h 3323063"/>
              <a:gd name="connsiteX28" fmla="*/ 3378820 w 3724508"/>
              <a:gd name="connsiteY28" fmla="*/ 1817648 h 3323063"/>
              <a:gd name="connsiteX29" fmla="*/ 3311913 w 3724508"/>
              <a:gd name="connsiteY29" fmla="*/ 1839951 h 3323063"/>
              <a:gd name="connsiteX30" fmla="*/ 3289610 w 3724508"/>
              <a:gd name="connsiteY30" fmla="*/ 1862253 h 3323063"/>
              <a:gd name="connsiteX31" fmla="*/ 3222703 w 3724508"/>
              <a:gd name="connsiteY31" fmla="*/ 1884556 h 3323063"/>
              <a:gd name="connsiteX32" fmla="*/ 3144644 w 3724508"/>
              <a:gd name="connsiteY32" fmla="*/ 1918009 h 3323063"/>
              <a:gd name="connsiteX33" fmla="*/ 3122342 w 3724508"/>
              <a:gd name="connsiteY33" fmla="*/ 1940312 h 3323063"/>
              <a:gd name="connsiteX34" fmla="*/ 3088888 w 3724508"/>
              <a:gd name="connsiteY34" fmla="*/ 1951463 h 3323063"/>
              <a:gd name="connsiteX35" fmla="*/ 3033132 w 3724508"/>
              <a:gd name="connsiteY35" fmla="*/ 1973765 h 3323063"/>
              <a:gd name="connsiteX36" fmla="*/ 2999678 w 3724508"/>
              <a:gd name="connsiteY36" fmla="*/ 1984917 h 3323063"/>
              <a:gd name="connsiteX37" fmla="*/ 2932771 w 3724508"/>
              <a:gd name="connsiteY37" fmla="*/ 2018370 h 3323063"/>
              <a:gd name="connsiteX38" fmla="*/ 2843561 w 3724508"/>
              <a:gd name="connsiteY38" fmla="*/ 2085278 h 3323063"/>
              <a:gd name="connsiteX39" fmla="*/ 2810108 w 3724508"/>
              <a:gd name="connsiteY39" fmla="*/ 2107580 h 3323063"/>
              <a:gd name="connsiteX40" fmla="*/ 2743200 w 3724508"/>
              <a:gd name="connsiteY40" fmla="*/ 2174487 h 3323063"/>
              <a:gd name="connsiteX41" fmla="*/ 2698595 w 3724508"/>
              <a:gd name="connsiteY41" fmla="*/ 2196790 h 3323063"/>
              <a:gd name="connsiteX42" fmla="*/ 2553630 w 3724508"/>
              <a:gd name="connsiteY42" fmla="*/ 2297151 h 3323063"/>
              <a:gd name="connsiteX43" fmla="*/ 2486722 w 3724508"/>
              <a:gd name="connsiteY43" fmla="*/ 2352907 h 3323063"/>
              <a:gd name="connsiteX44" fmla="*/ 2453269 w 3724508"/>
              <a:gd name="connsiteY44" fmla="*/ 2386361 h 3323063"/>
              <a:gd name="connsiteX45" fmla="*/ 2419815 w 3724508"/>
              <a:gd name="connsiteY45" fmla="*/ 2397512 h 3323063"/>
              <a:gd name="connsiteX46" fmla="*/ 2386361 w 3724508"/>
              <a:gd name="connsiteY46" fmla="*/ 2419814 h 3323063"/>
              <a:gd name="connsiteX47" fmla="*/ 2286000 w 3724508"/>
              <a:gd name="connsiteY47" fmla="*/ 2464419 h 3323063"/>
              <a:gd name="connsiteX48" fmla="*/ 2252547 w 3724508"/>
              <a:gd name="connsiteY48" fmla="*/ 2475570 h 3323063"/>
              <a:gd name="connsiteX49" fmla="*/ 2174488 w 3724508"/>
              <a:gd name="connsiteY49" fmla="*/ 2520175 h 3323063"/>
              <a:gd name="connsiteX50" fmla="*/ 2141035 w 3724508"/>
              <a:gd name="connsiteY50" fmla="*/ 2531326 h 3323063"/>
              <a:gd name="connsiteX51" fmla="*/ 2040674 w 3724508"/>
              <a:gd name="connsiteY51" fmla="*/ 2564780 h 3323063"/>
              <a:gd name="connsiteX52" fmla="*/ 1940313 w 3724508"/>
              <a:gd name="connsiteY52" fmla="*/ 2609385 h 3323063"/>
              <a:gd name="connsiteX53" fmla="*/ 1906859 w 3724508"/>
              <a:gd name="connsiteY53" fmla="*/ 2631687 h 3323063"/>
              <a:gd name="connsiteX54" fmla="*/ 1851103 w 3724508"/>
              <a:gd name="connsiteY54" fmla="*/ 2653990 h 3323063"/>
              <a:gd name="connsiteX55" fmla="*/ 1817649 w 3724508"/>
              <a:gd name="connsiteY55" fmla="*/ 2665141 h 3323063"/>
              <a:gd name="connsiteX56" fmla="*/ 1784195 w 3724508"/>
              <a:gd name="connsiteY56" fmla="*/ 2687443 h 3323063"/>
              <a:gd name="connsiteX57" fmla="*/ 1750742 w 3724508"/>
              <a:gd name="connsiteY57" fmla="*/ 2698595 h 3323063"/>
              <a:gd name="connsiteX58" fmla="*/ 1694986 w 3724508"/>
              <a:gd name="connsiteY58" fmla="*/ 2720897 h 3323063"/>
              <a:gd name="connsiteX59" fmla="*/ 1605776 w 3724508"/>
              <a:gd name="connsiteY59" fmla="*/ 2765502 h 3323063"/>
              <a:gd name="connsiteX60" fmla="*/ 1538869 w 3724508"/>
              <a:gd name="connsiteY60" fmla="*/ 2787804 h 3323063"/>
              <a:gd name="connsiteX61" fmla="*/ 1460810 w 3724508"/>
              <a:gd name="connsiteY61" fmla="*/ 2821258 h 3323063"/>
              <a:gd name="connsiteX62" fmla="*/ 1438508 w 3724508"/>
              <a:gd name="connsiteY62" fmla="*/ 2843561 h 3323063"/>
              <a:gd name="connsiteX63" fmla="*/ 1360449 w 3724508"/>
              <a:gd name="connsiteY63" fmla="*/ 2888165 h 3323063"/>
              <a:gd name="connsiteX64" fmla="*/ 1271239 w 3724508"/>
              <a:gd name="connsiteY64" fmla="*/ 2955073 h 3323063"/>
              <a:gd name="connsiteX65" fmla="*/ 1248937 w 3724508"/>
              <a:gd name="connsiteY65" fmla="*/ 2988526 h 3323063"/>
              <a:gd name="connsiteX66" fmla="*/ 1204332 w 3724508"/>
              <a:gd name="connsiteY66" fmla="*/ 3010829 h 3323063"/>
              <a:gd name="connsiteX67" fmla="*/ 1137425 w 3724508"/>
              <a:gd name="connsiteY67" fmla="*/ 3055434 h 3323063"/>
              <a:gd name="connsiteX68" fmla="*/ 1081669 w 3724508"/>
              <a:gd name="connsiteY68" fmla="*/ 3111190 h 3323063"/>
              <a:gd name="connsiteX69" fmla="*/ 1048215 w 3724508"/>
              <a:gd name="connsiteY69" fmla="*/ 3133492 h 3323063"/>
              <a:gd name="connsiteX70" fmla="*/ 1025913 w 3724508"/>
              <a:gd name="connsiteY70" fmla="*/ 3155795 h 3323063"/>
              <a:gd name="connsiteX71" fmla="*/ 992459 w 3724508"/>
              <a:gd name="connsiteY71" fmla="*/ 3166946 h 3323063"/>
              <a:gd name="connsiteX72" fmla="*/ 914400 w 3724508"/>
              <a:gd name="connsiteY72" fmla="*/ 3200400 h 3323063"/>
              <a:gd name="connsiteX73" fmla="*/ 880947 w 3724508"/>
              <a:gd name="connsiteY73" fmla="*/ 3222702 h 3323063"/>
              <a:gd name="connsiteX74" fmla="*/ 814039 w 3724508"/>
              <a:gd name="connsiteY74" fmla="*/ 3245004 h 3323063"/>
              <a:gd name="connsiteX75" fmla="*/ 780586 w 3724508"/>
              <a:gd name="connsiteY75" fmla="*/ 3256156 h 3323063"/>
              <a:gd name="connsiteX76" fmla="*/ 624469 w 3724508"/>
              <a:gd name="connsiteY76" fmla="*/ 3300761 h 3323063"/>
              <a:gd name="connsiteX77" fmla="*/ 501805 w 3724508"/>
              <a:gd name="connsiteY77" fmla="*/ 3311912 h 3323063"/>
              <a:gd name="connsiteX78" fmla="*/ 412595 w 3724508"/>
              <a:gd name="connsiteY78" fmla="*/ 3323063 h 3323063"/>
              <a:gd name="connsiteX79" fmla="*/ 278781 w 3724508"/>
              <a:gd name="connsiteY79" fmla="*/ 3311912 h 3323063"/>
              <a:gd name="connsiteX80" fmla="*/ 256478 w 3724508"/>
              <a:gd name="connsiteY80" fmla="*/ 3289609 h 3323063"/>
              <a:gd name="connsiteX81" fmla="*/ 167269 w 3724508"/>
              <a:gd name="connsiteY81" fmla="*/ 3233853 h 3323063"/>
              <a:gd name="connsiteX82" fmla="*/ 144966 w 3724508"/>
              <a:gd name="connsiteY82" fmla="*/ 3200400 h 3323063"/>
              <a:gd name="connsiteX83" fmla="*/ 111513 w 3724508"/>
              <a:gd name="connsiteY83" fmla="*/ 3166946 h 3323063"/>
              <a:gd name="connsiteX84" fmla="*/ 89210 w 3724508"/>
              <a:gd name="connsiteY84" fmla="*/ 3122341 h 3323063"/>
              <a:gd name="connsiteX85" fmla="*/ 66908 w 3724508"/>
              <a:gd name="connsiteY85" fmla="*/ 3044282 h 3323063"/>
              <a:gd name="connsiteX86" fmla="*/ 55756 w 3724508"/>
              <a:gd name="connsiteY86" fmla="*/ 2977375 h 3323063"/>
              <a:gd name="connsiteX87" fmla="*/ 44605 w 3724508"/>
              <a:gd name="connsiteY87" fmla="*/ 2932770 h 3323063"/>
              <a:gd name="connsiteX88" fmla="*/ 33454 w 3724508"/>
              <a:gd name="connsiteY88" fmla="*/ 2854712 h 3323063"/>
              <a:gd name="connsiteX89" fmla="*/ 22303 w 3724508"/>
              <a:gd name="connsiteY89" fmla="*/ 2787804 h 3323063"/>
              <a:gd name="connsiteX90" fmla="*/ 0 w 3724508"/>
              <a:gd name="connsiteY90" fmla="*/ 2631687 h 3323063"/>
              <a:gd name="connsiteX91" fmla="*/ 11152 w 3724508"/>
              <a:gd name="connsiteY91" fmla="*/ 2341756 h 3323063"/>
              <a:gd name="connsiteX92" fmla="*/ 55756 w 3724508"/>
              <a:gd name="connsiteY92" fmla="*/ 2241395 h 3323063"/>
              <a:gd name="connsiteX93" fmla="*/ 66908 w 3724508"/>
              <a:gd name="connsiteY93" fmla="*/ 2196790 h 3323063"/>
              <a:gd name="connsiteX94" fmla="*/ 89210 w 3724508"/>
              <a:gd name="connsiteY94" fmla="*/ 2163336 h 3323063"/>
              <a:gd name="connsiteX95" fmla="*/ 100361 w 3724508"/>
              <a:gd name="connsiteY95" fmla="*/ 2129882 h 3323063"/>
              <a:gd name="connsiteX96" fmla="*/ 144966 w 3724508"/>
              <a:gd name="connsiteY96" fmla="*/ 2062975 h 3323063"/>
              <a:gd name="connsiteX97" fmla="*/ 178420 w 3724508"/>
              <a:gd name="connsiteY97" fmla="*/ 2007219 h 3323063"/>
              <a:gd name="connsiteX98" fmla="*/ 267630 w 3724508"/>
              <a:gd name="connsiteY98" fmla="*/ 1918009 h 3323063"/>
              <a:gd name="connsiteX99" fmla="*/ 323386 w 3724508"/>
              <a:gd name="connsiteY99" fmla="*/ 1851102 h 3323063"/>
              <a:gd name="connsiteX100" fmla="*/ 379142 w 3724508"/>
              <a:gd name="connsiteY100" fmla="*/ 1773043 h 3323063"/>
              <a:gd name="connsiteX101" fmla="*/ 434898 w 3724508"/>
              <a:gd name="connsiteY101" fmla="*/ 1728439 h 3323063"/>
              <a:gd name="connsiteX102" fmla="*/ 557561 w 3724508"/>
              <a:gd name="connsiteY102" fmla="*/ 1661531 h 3323063"/>
              <a:gd name="connsiteX103" fmla="*/ 646771 w 3724508"/>
              <a:gd name="connsiteY103" fmla="*/ 1605775 h 3323063"/>
              <a:gd name="connsiteX104" fmla="*/ 680225 w 3724508"/>
              <a:gd name="connsiteY104" fmla="*/ 1561170 h 3323063"/>
              <a:gd name="connsiteX105" fmla="*/ 780586 w 3724508"/>
              <a:gd name="connsiteY105" fmla="*/ 1460809 h 3323063"/>
              <a:gd name="connsiteX106" fmla="*/ 936703 w 3724508"/>
              <a:gd name="connsiteY106" fmla="*/ 1349297 h 3323063"/>
              <a:gd name="connsiteX107" fmla="*/ 992459 w 3724508"/>
              <a:gd name="connsiteY107" fmla="*/ 1282390 h 3323063"/>
              <a:gd name="connsiteX108" fmla="*/ 1025913 w 3724508"/>
              <a:gd name="connsiteY108" fmla="*/ 1260087 h 3323063"/>
              <a:gd name="connsiteX109" fmla="*/ 1081669 w 3724508"/>
              <a:gd name="connsiteY109" fmla="*/ 1182029 h 3323063"/>
              <a:gd name="connsiteX110" fmla="*/ 1126274 w 3724508"/>
              <a:gd name="connsiteY110" fmla="*/ 1137424 h 3323063"/>
              <a:gd name="connsiteX111" fmla="*/ 1170878 w 3724508"/>
              <a:gd name="connsiteY111" fmla="*/ 1070517 h 3323063"/>
              <a:gd name="connsiteX112" fmla="*/ 1182030 w 3724508"/>
              <a:gd name="connsiteY112" fmla="*/ 1025912 h 3323063"/>
              <a:gd name="connsiteX113" fmla="*/ 1204332 w 3724508"/>
              <a:gd name="connsiteY113" fmla="*/ 981307 h 3323063"/>
              <a:gd name="connsiteX114" fmla="*/ 1248937 w 3724508"/>
              <a:gd name="connsiteY114" fmla="*/ 914400 h 3323063"/>
              <a:gd name="connsiteX115" fmla="*/ 1271239 w 3724508"/>
              <a:gd name="connsiteY115" fmla="*/ 869795 h 3323063"/>
              <a:gd name="connsiteX116" fmla="*/ 1282391 w 3724508"/>
              <a:gd name="connsiteY116" fmla="*/ 836341 h 3323063"/>
              <a:gd name="connsiteX117" fmla="*/ 1326995 w 3724508"/>
              <a:gd name="connsiteY117" fmla="*/ 780585 h 3323063"/>
              <a:gd name="connsiteX118" fmla="*/ 1349298 w 3724508"/>
              <a:gd name="connsiteY118" fmla="*/ 735980 h 3323063"/>
              <a:gd name="connsiteX119" fmla="*/ 1382752 w 3724508"/>
              <a:gd name="connsiteY119" fmla="*/ 702526 h 3323063"/>
              <a:gd name="connsiteX120" fmla="*/ 1405054 w 3724508"/>
              <a:gd name="connsiteY120" fmla="*/ 669073 h 3323063"/>
              <a:gd name="connsiteX121" fmla="*/ 1471961 w 3724508"/>
              <a:gd name="connsiteY121" fmla="*/ 624468 h 3323063"/>
              <a:gd name="connsiteX122" fmla="*/ 1550020 w 3724508"/>
              <a:gd name="connsiteY122" fmla="*/ 568712 h 3323063"/>
              <a:gd name="connsiteX123" fmla="*/ 1572322 w 3724508"/>
              <a:gd name="connsiteY123" fmla="*/ 546409 h 3323063"/>
              <a:gd name="connsiteX124" fmla="*/ 1717288 w 3724508"/>
              <a:gd name="connsiteY124" fmla="*/ 468351 h 3323063"/>
              <a:gd name="connsiteX125" fmla="*/ 1784195 w 3724508"/>
              <a:gd name="connsiteY125" fmla="*/ 434897 h 3323063"/>
              <a:gd name="connsiteX126" fmla="*/ 1851103 w 3724508"/>
              <a:gd name="connsiteY126" fmla="*/ 401443 h 3323063"/>
              <a:gd name="connsiteX127" fmla="*/ 1884556 w 3724508"/>
              <a:gd name="connsiteY127" fmla="*/ 367990 h 3323063"/>
              <a:gd name="connsiteX128" fmla="*/ 1951464 w 3724508"/>
              <a:gd name="connsiteY128" fmla="*/ 345687 h 3323063"/>
              <a:gd name="connsiteX129" fmla="*/ 2029522 w 3724508"/>
              <a:gd name="connsiteY129" fmla="*/ 323385 h 3323063"/>
              <a:gd name="connsiteX130" fmla="*/ 2141035 w 3724508"/>
              <a:gd name="connsiteY130" fmla="*/ 301082 h 3323063"/>
              <a:gd name="connsiteX131" fmla="*/ 2252547 w 3724508"/>
              <a:gd name="connsiteY131" fmla="*/ 267629 h 3323063"/>
              <a:gd name="connsiteX132" fmla="*/ 2286000 w 3724508"/>
              <a:gd name="connsiteY132" fmla="*/ 245326 h 3323063"/>
              <a:gd name="connsiteX133" fmla="*/ 2397513 w 3724508"/>
              <a:gd name="connsiteY133" fmla="*/ 211873 h 3323063"/>
              <a:gd name="connsiteX134" fmla="*/ 2442117 w 3724508"/>
              <a:gd name="connsiteY134" fmla="*/ 189570 h 3323063"/>
              <a:gd name="connsiteX135" fmla="*/ 2497874 w 3724508"/>
              <a:gd name="connsiteY135" fmla="*/ 156117 h 3323063"/>
              <a:gd name="connsiteX136" fmla="*/ 2520176 w 3724508"/>
              <a:gd name="connsiteY136" fmla="*/ 133814 h 3323063"/>
              <a:gd name="connsiteX137" fmla="*/ 2587083 w 3724508"/>
              <a:gd name="connsiteY137" fmla="*/ 111512 h 3323063"/>
              <a:gd name="connsiteX138" fmla="*/ 2687444 w 3724508"/>
              <a:gd name="connsiteY138" fmla="*/ 78058 h 3323063"/>
              <a:gd name="connsiteX139" fmla="*/ 2776654 w 3724508"/>
              <a:gd name="connsiteY139" fmla="*/ 44604 h 3323063"/>
              <a:gd name="connsiteX140" fmla="*/ 2810108 w 3724508"/>
              <a:gd name="connsiteY140" fmla="*/ 33453 h 3323063"/>
              <a:gd name="connsiteX141" fmla="*/ 2888166 w 3724508"/>
              <a:gd name="connsiteY141" fmla="*/ 11151 h 3323063"/>
              <a:gd name="connsiteX142" fmla="*/ 3334215 w 3724508"/>
              <a:gd name="connsiteY142" fmla="*/ 22302 h 33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24508" h="3323063">
                <a:moveTo>
                  <a:pt x="3267308" y="0"/>
                </a:moveTo>
                <a:cubicBezTo>
                  <a:pt x="3285893" y="11151"/>
                  <a:pt x="3305427" y="20855"/>
                  <a:pt x="3323064" y="33453"/>
                </a:cubicBezTo>
                <a:cubicBezTo>
                  <a:pt x="3348189" y="51399"/>
                  <a:pt x="3348016" y="64643"/>
                  <a:pt x="3367669" y="89209"/>
                </a:cubicBezTo>
                <a:cubicBezTo>
                  <a:pt x="3374237" y="97419"/>
                  <a:pt x="3382537" y="104078"/>
                  <a:pt x="3389971" y="111512"/>
                </a:cubicBezTo>
                <a:cubicBezTo>
                  <a:pt x="3401755" y="140971"/>
                  <a:pt x="3414684" y="170128"/>
                  <a:pt x="3423425" y="200721"/>
                </a:cubicBezTo>
                <a:cubicBezTo>
                  <a:pt x="3431216" y="227991"/>
                  <a:pt x="3443629" y="292361"/>
                  <a:pt x="3456878" y="312234"/>
                </a:cubicBezTo>
                <a:lnTo>
                  <a:pt x="3479181" y="345687"/>
                </a:lnTo>
                <a:cubicBezTo>
                  <a:pt x="3482898" y="364272"/>
                  <a:pt x="3483677" y="383696"/>
                  <a:pt x="3490332" y="401443"/>
                </a:cubicBezTo>
                <a:cubicBezTo>
                  <a:pt x="3495038" y="413992"/>
                  <a:pt x="3506641" y="422910"/>
                  <a:pt x="3512635" y="434897"/>
                </a:cubicBezTo>
                <a:cubicBezTo>
                  <a:pt x="3517892" y="445411"/>
                  <a:pt x="3520557" y="457049"/>
                  <a:pt x="3523786" y="468351"/>
                </a:cubicBezTo>
                <a:cubicBezTo>
                  <a:pt x="3557484" y="586299"/>
                  <a:pt x="3504250" y="420899"/>
                  <a:pt x="3557239" y="579863"/>
                </a:cubicBezTo>
                <a:cubicBezTo>
                  <a:pt x="3560956" y="591014"/>
                  <a:pt x="3561871" y="603537"/>
                  <a:pt x="3568391" y="613317"/>
                </a:cubicBezTo>
                <a:lnTo>
                  <a:pt x="3590693" y="646770"/>
                </a:lnTo>
                <a:cubicBezTo>
                  <a:pt x="3622600" y="742493"/>
                  <a:pt x="3573740" y="590113"/>
                  <a:pt x="3612995" y="747131"/>
                </a:cubicBezTo>
                <a:cubicBezTo>
                  <a:pt x="3618697" y="769938"/>
                  <a:pt x="3627864" y="791736"/>
                  <a:pt x="3635298" y="814039"/>
                </a:cubicBezTo>
                <a:lnTo>
                  <a:pt x="3657600" y="880946"/>
                </a:lnTo>
                <a:cubicBezTo>
                  <a:pt x="3661317" y="892097"/>
                  <a:pt x="3665901" y="902996"/>
                  <a:pt x="3668752" y="914400"/>
                </a:cubicBezTo>
                <a:cubicBezTo>
                  <a:pt x="3672469" y="929268"/>
                  <a:pt x="3676578" y="944043"/>
                  <a:pt x="3679903" y="959004"/>
                </a:cubicBezTo>
                <a:cubicBezTo>
                  <a:pt x="3700217" y="1050417"/>
                  <a:pt x="3691553" y="1040070"/>
                  <a:pt x="3713356" y="1170878"/>
                </a:cubicBezTo>
                <a:lnTo>
                  <a:pt x="3724508" y="1237785"/>
                </a:lnTo>
                <a:cubicBezTo>
                  <a:pt x="3720791" y="1315844"/>
                  <a:pt x="3719846" y="1394084"/>
                  <a:pt x="3713356" y="1471961"/>
                </a:cubicBezTo>
                <a:cubicBezTo>
                  <a:pt x="3712380" y="1483675"/>
                  <a:pt x="3708252" y="1495335"/>
                  <a:pt x="3702205" y="1505414"/>
                </a:cubicBezTo>
                <a:cubicBezTo>
                  <a:pt x="3696796" y="1514429"/>
                  <a:pt x="3687337" y="1520283"/>
                  <a:pt x="3679903" y="1527717"/>
                </a:cubicBezTo>
                <a:lnTo>
                  <a:pt x="3646449" y="1628078"/>
                </a:lnTo>
                <a:cubicBezTo>
                  <a:pt x="3642732" y="1639229"/>
                  <a:pt x="3643609" y="1653219"/>
                  <a:pt x="3635298" y="1661531"/>
                </a:cubicBezTo>
                <a:cubicBezTo>
                  <a:pt x="3612996" y="1683834"/>
                  <a:pt x="3598313" y="1718465"/>
                  <a:pt x="3568391" y="1728439"/>
                </a:cubicBezTo>
                <a:cubicBezTo>
                  <a:pt x="3557240" y="1732156"/>
                  <a:pt x="3545741" y="1734960"/>
                  <a:pt x="3534937" y="1739590"/>
                </a:cubicBezTo>
                <a:cubicBezTo>
                  <a:pt x="3438479" y="1780928"/>
                  <a:pt x="3535334" y="1746892"/>
                  <a:pt x="3456878" y="1773043"/>
                </a:cubicBezTo>
                <a:cubicBezTo>
                  <a:pt x="3422388" y="1807535"/>
                  <a:pt x="3440595" y="1795184"/>
                  <a:pt x="3378820" y="1817648"/>
                </a:cubicBezTo>
                <a:cubicBezTo>
                  <a:pt x="3356727" y="1825682"/>
                  <a:pt x="3311913" y="1839951"/>
                  <a:pt x="3311913" y="1839951"/>
                </a:cubicBezTo>
                <a:cubicBezTo>
                  <a:pt x="3304479" y="1847385"/>
                  <a:pt x="3299014" y="1857551"/>
                  <a:pt x="3289610" y="1862253"/>
                </a:cubicBezTo>
                <a:cubicBezTo>
                  <a:pt x="3268583" y="1872766"/>
                  <a:pt x="3242264" y="1871516"/>
                  <a:pt x="3222703" y="1884556"/>
                </a:cubicBezTo>
                <a:cubicBezTo>
                  <a:pt x="3176497" y="1915359"/>
                  <a:pt x="3202251" y="1903608"/>
                  <a:pt x="3144644" y="1918009"/>
                </a:cubicBezTo>
                <a:cubicBezTo>
                  <a:pt x="3137210" y="1925443"/>
                  <a:pt x="3131357" y="1934903"/>
                  <a:pt x="3122342" y="1940312"/>
                </a:cubicBezTo>
                <a:cubicBezTo>
                  <a:pt x="3112263" y="1946360"/>
                  <a:pt x="3099894" y="1947336"/>
                  <a:pt x="3088888" y="1951463"/>
                </a:cubicBezTo>
                <a:cubicBezTo>
                  <a:pt x="3070145" y="1958491"/>
                  <a:pt x="3051874" y="1966737"/>
                  <a:pt x="3033132" y="1973765"/>
                </a:cubicBezTo>
                <a:cubicBezTo>
                  <a:pt x="3022126" y="1977892"/>
                  <a:pt x="3010192" y="1979660"/>
                  <a:pt x="2999678" y="1984917"/>
                </a:cubicBezTo>
                <a:cubicBezTo>
                  <a:pt x="2913218" y="2028148"/>
                  <a:pt x="3016853" y="1990344"/>
                  <a:pt x="2932771" y="2018370"/>
                </a:cubicBezTo>
                <a:cubicBezTo>
                  <a:pt x="2891516" y="2059627"/>
                  <a:pt x="2919217" y="2034841"/>
                  <a:pt x="2843561" y="2085278"/>
                </a:cubicBezTo>
                <a:cubicBezTo>
                  <a:pt x="2832410" y="2092712"/>
                  <a:pt x="2819585" y="2098104"/>
                  <a:pt x="2810108" y="2107580"/>
                </a:cubicBezTo>
                <a:cubicBezTo>
                  <a:pt x="2787805" y="2129882"/>
                  <a:pt x="2771411" y="2160381"/>
                  <a:pt x="2743200" y="2174487"/>
                </a:cubicBezTo>
                <a:cubicBezTo>
                  <a:pt x="2728332" y="2181921"/>
                  <a:pt x="2712122" y="2187128"/>
                  <a:pt x="2698595" y="2196790"/>
                </a:cubicBezTo>
                <a:cubicBezTo>
                  <a:pt x="2550750" y="2302394"/>
                  <a:pt x="2638947" y="2268712"/>
                  <a:pt x="2553630" y="2297151"/>
                </a:cubicBezTo>
                <a:cubicBezTo>
                  <a:pt x="2495681" y="2355098"/>
                  <a:pt x="2579520" y="2273365"/>
                  <a:pt x="2486722" y="2352907"/>
                </a:cubicBezTo>
                <a:cubicBezTo>
                  <a:pt x="2474749" y="2363170"/>
                  <a:pt x="2466391" y="2377613"/>
                  <a:pt x="2453269" y="2386361"/>
                </a:cubicBezTo>
                <a:cubicBezTo>
                  <a:pt x="2443489" y="2392881"/>
                  <a:pt x="2430329" y="2392255"/>
                  <a:pt x="2419815" y="2397512"/>
                </a:cubicBezTo>
                <a:cubicBezTo>
                  <a:pt x="2407828" y="2403505"/>
                  <a:pt x="2397997" y="2413165"/>
                  <a:pt x="2386361" y="2419814"/>
                </a:cubicBezTo>
                <a:cubicBezTo>
                  <a:pt x="2354102" y="2438248"/>
                  <a:pt x="2320766" y="2451382"/>
                  <a:pt x="2286000" y="2464419"/>
                </a:cubicBezTo>
                <a:cubicBezTo>
                  <a:pt x="2274994" y="2468546"/>
                  <a:pt x="2263698" y="2471853"/>
                  <a:pt x="2252547" y="2475570"/>
                </a:cubicBezTo>
                <a:cubicBezTo>
                  <a:pt x="2218948" y="2497970"/>
                  <a:pt x="2214105" y="2503196"/>
                  <a:pt x="2174488" y="2520175"/>
                </a:cubicBezTo>
                <a:cubicBezTo>
                  <a:pt x="2163684" y="2524805"/>
                  <a:pt x="2152041" y="2527199"/>
                  <a:pt x="2141035" y="2531326"/>
                </a:cubicBezTo>
                <a:cubicBezTo>
                  <a:pt x="2057051" y="2562820"/>
                  <a:pt x="2115414" y="2546095"/>
                  <a:pt x="2040674" y="2564780"/>
                </a:cubicBezTo>
                <a:cubicBezTo>
                  <a:pt x="1947054" y="2634995"/>
                  <a:pt x="2048816" y="2568697"/>
                  <a:pt x="1940313" y="2609385"/>
                </a:cubicBezTo>
                <a:cubicBezTo>
                  <a:pt x="1927764" y="2614091"/>
                  <a:pt x="1918846" y="2625693"/>
                  <a:pt x="1906859" y="2631687"/>
                </a:cubicBezTo>
                <a:cubicBezTo>
                  <a:pt x="1888955" y="2640639"/>
                  <a:pt x="1869846" y="2646961"/>
                  <a:pt x="1851103" y="2653990"/>
                </a:cubicBezTo>
                <a:cubicBezTo>
                  <a:pt x="1840097" y="2658117"/>
                  <a:pt x="1828163" y="2659884"/>
                  <a:pt x="1817649" y="2665141"/>
                </a:cubicBezTo>
                <a:cubicBezTo>
                  <a:pt x="1805662" y="2671134"/>
                  <a:pt x="1796182" y="2681449"/>
                  <a:pt x="1784195" y="2687443"/>
                </a:cubicBezTo>
                <a:cubicBezTo>
                  <a:pt x="1773682" y="2692700"/>
                  <a:pt x="1761748" y="2694468"/>
                  <a:pt x="1750742" y="2698595"/>
                </a:cubicBezTo>
                <a:cubicBezTo>
                  <a:pt x="1732000" y="2705624"/>
                  <a:pt x="1713161" y="2712509"/>
                  <a:pt x="1694986" y="2720897"/>
                </a:cubicBezTo>
                <a:cubicBezTo>
                  <a:pt x="1664799" y="2734829"/>
                  <a:pt x="1637317" y="2754989"/>
                  <a:pt x="1605776" y="2765502"/>
                </a:cubicBezTo>
                <a:cubicBezTo>
                  <a:pt x="1583474" y="2772936"/>
                  <a:pt x="1559896" y="2777290"/>
                  <a:pt x="1538869" y="2787804"/>
                </a:cubicBezTo>
                <a:cubicBezTo>
                  <a:pt x="1483751" y="2815364"/>
                  <a:pt x="1510034" y="2804850"/>
                  <a:pt x="1460810" y="2821258"/>
                </a:cubicBezTo>
                <a:cubicBezTo>
                  <a:pt x="1453376" y="2828692"/>
                  <a:pt x="1446718" y="2836993"/>
                  <a:pt x="1438508" y="2843561"/>
                </a:cubicBezTo>
                <a:cubicBezTo>
                  <a:pt x="1412241" y="2864575"/>
                  <a:pt x="1390971" y="2872904"/>
                  <a:pt x="1360449" y="2888165"/>
                </a:cubicBezTo>
                <a:cubicBezTo>
                  <a:pt x="1304089" y="2944525"/>
                  <a:pt x="1334651" y="2923366"/>
                  <a:pt x="1271239" y="2955073"/>
                </a:cubicBezTo>
                <a:cubicBezTo>
                  <a:pt x="1263805" y="2966224"/>
                  <a:pt x="1259233" y="2979946"/>
                  <a:pt x="1248937" y="2988526"/>
                </a:cubicBezTo>
                <a:cubicBezTo>
                  <a:pt x="1236167" y="2999168"/>
                  <a:pt x="1218586" y="3002276"/>
                  <a:pt x="1204332" y="3010829"/>
                </a:cubicBezTo>
                <a:cubicBezTo>
                  <a:pt x="1181348" y="3024620"/>
                  <a:pt x="1158170" y="3038461"/>
                  <a:pt x="1137425" y="3055434"/>
                </a:cubicBezTo>
                <a:cubicBezTo>
                  <a:pt x="1117083" y="3072078"/>
                  <a:pt x="1103539" y="3096611"/>
                  <a:pt x="1081669" y="3111190"/>
                </a:cubicBezTo>
                <a:cubicBezTo>
                  <a:pt x="1070518" y="3118624"/>
                  <a:pt x="1058680" y="3125120"/>
                  <a:pt x="1048215" y="3133492"/>
                </a:cubicBezTo>
                <a:cubicBezTo>
                  <a:pt x="1040005" y="3140060"/>
                  <a:pt x="1034928" y="3150386"/>
                  <a:pt x="1025913" y="3155795"/>
                </a:cubicBezTo>
                <a:cubicBezTo>
                  <a:pt x="1015834" y="3161843"/>
                  <a:pt x="1002973" y="3161689"/>
                  <a:pt x="992459" y="3166946"/>
                </a:cubicBezTo>
                <a:cubicBezTo>
                  <a:pt x="915446" y="3205451"/>
                  <a:pt x="1007236" y="3177189"/>
                  <a:pt x="914400" y="3200400"/>
                </a:cubicBezTo>
                <a:cubicBezTo>
                  <a:pt x="903249" y="3207834"/>
                  <a:pt x="893194" y="3217259"/>
                  <a:pt x="880947" y="3222702"/>
                </a:cubicBezTo>
                <a:cubicBezTo>
                  <a:pt x="859464" y="3232250"/>
                  <a:pt x="836342" y="3237570"/>
                  <a:pt x="814039" y="3245004"/>
                </a:cubicBezTo>
                <a:lnTo>
                  <a:pt x="780586" y="3256156"/>
                </a:lnTo>
                <a:cubicBezTo>
                  <a:pt x="729339" y="3273239"/>
                  <a:pt x="678139" y="3292287"/>
                  <a:pt x="624469" y="3300761"/>
                </a:cubicBezTo>
                <a:cubicBezTo>
                  <a:pt x="583915" y="3307164"/>
                  <a:pt x="542636" y="3307614"/>
                  <a:pt x="501805" y="3311912"/>
                </a:cubicBezTo>
                <a:cubicBezTo>
                  <a:pt x="472002" y="3315049"/>
                  <a:pt x="442332" y="3319346"/>
                  <a:pt x="412595" y="3323063"/>
                </a:cubicBezTo>
                <a:cubicBezTo>
                  <a:pt x="367990" y="3319346"/>
                  <a:pt x="322547" y="3321290"/>
                  <a:pt x="278781" y="3311912"/>
                </a:cubicBezTo>
                <a:cubicBezTo>
                  <a:pt x="268501" y="3309709"/>
                  <a:pt x="264555" y="3296340"/>
                  <a:pt x="256478" y="3289609"/>
                </a:cubicBezTo>
                <a:cubicBezTo>
                  <a:pt x="213052" y="3253420"/>
                  <a:pt x="215548" y="3257993"/>
                  <a:pt x="167269" y="3233853"/>
                </a:cubicBezTo>
                <a:cubicBezTo>
                  <a:pt x="159835" y="3222702"/>
                  <a:pt x="153546" y="3210696"/>
                  <a:pt x="144966" y="3200400"/>
                </a:cubicBezTo>
                <a:cubicBezTo>
                  <a:pt x="134870" y="3188285"/>
                  <a:pt x="120679" y="3179779"/>
                  <a:pt x="111513" y="3166946"/>
                </a:cubicBezTo>
                <a:cubicBezTo>
                  <a:pt x="101851" y="3153419"/>
                  <a:pt x="95758" y="3137620"/>
                  <a:pt x="89210" y="3122341"/>
                </a:cubicBezTo>
                <a:cubicBezTo>
                  <a:pt x="81239" y="3103742"/>
                  <a:pt x="70445" y="3061964"/>
                  <a:pt x="66908" y="3044282"/>
                </a:cubicBezTo>
                <a:cubicBezTo>
                  <a:pt x="62474" y="3022111"/>
                  <a:pt x="60190" y="2999546"/>
                  <a:pt x="55756" y="2977375"/>
                </a:cubicBezTo>
                <a:cubicBezTo>
                  <a:pt x="52750" y="2962347"/>
                  <a:pt x="47347" y="2947849"/>
                  <a:pt x="44605" y="2932770"/>
                </a:cubicBezTo>
                <a:cubicBezTo>
                  <a:pt x="39903" y="2906910"/>
                  <a:pt x="37451" y="2880690"/>
                  <a:pt x="33454" y="2854712"/>
                </a:cubicBezTo>
                <a:cubicBezTo>
                  <a:pt x="30016" y="2832365"/>
                  <a:pt x="25501" y="2810187"/>
                  <a:pt x="22303" y="2787804"/>
                </a:cubicBezTo>
                <a:cubicBezTo>
                  <a:pt x="-5600" y="2592477"/>
                  <a:pt x="26603" y="2791293"/>
                  <a:pt x="0" y="2631687"/>
                </a:cubicBezTo>
                <a:cubicBezTo>
                  <a:pt x="3717" y="2535043"/>
                  <a:pt x="4498" y="2438242"/>
                  <a:pt x="11152" y="2341756"/>
                </a:cubicBezTo>
                <a:cubicBezTo>
                  <a:pt x="12706" y="2319229"/>
                  <a:pt x="54131" y="2245457"/>
                  <a:pt x="55756" y="2241395"/>
                </a:cubicBezTo>
                <a:cubicBezTo>
                  <a:pt x="61448" y="2227165"/>
                  <a:pt x="60871" y="2210877"/>
                  <a:pt x="66908" y="2196790"/>
                </a:cubicBezTo>
                <a:cubicBezTo>
                  <a:pt x="72187" y="2184472"/>
                  <a:pt x="83217" y="2175323"/>
                  <a:pt x="89210" y="2163336"/>
                </a:cubicBezTo>
                <a:cubicBezTo>
                  <a:pt x="94467" y="2152822"/>
                  <a:pt x="95731" y="2140686"/>
                  <a:pt x="100361" y="2129882"/>
                </a:cubicBezTo>
                <a:cubicBezTo>
                  <a:pt x="140796" y="2035536"/>
                  <a:pt x="102416" y="2122545"/>
                  <a:pt x="144966" y="2062975"/>
                </a:cubicBezTo>
                <a:cubicBezTo>
                  <a:pt x="157564" y="2045338"/>
                  <a:pt x="164420" y="2023765"/>
                  <a:pt x="178420" y="2007219"/>
                </a:cubicBezTo>
                <a:cubicBezTo>
                  <a:pt x="205585" y="1975116"/>
                  <a:pt x="267630" y="1918009"/>
                  <a:pt x="267630" y="1918009"/>
                </a:cubicBezTo>
                <a:cubicBezTo>
                  <a:pt x="291188" y="1847334"/>
                  <a:pt x="259052" y="1922584"/>
                  <a:pt x="323386" y="1851102"/>
                </a:cubicBezTo>
                <a:cubicBezTo>
                  <a:pt x="344776" y="1827335"/>
                  <a:pt x="357633" y="1796703"/>
                  <a:pt x="379142" y="1773043"/>
                </a:cubicBezTo>
                <a:cubicBezTo>
                  <a:pt x="395152" y="1755432"/>
                  <a:pt x="415650" y="1742438"/>
                  <a:pt x="434898" y="1728439"/>
                </a:cubicBezTo>
                <a:cubicBezTo>
                  <a:pt x="502987" y="1678920"/>
                  <a:pt x="488473" y="1689167"/>
                  <a:pt x="557561" y="1661531"/>
                </a:cubicBezTo>
                <a:cubicBezTo>
                  <a:pt x="637724" y="1581372"/>
                  <a:pt x="475052" y="1739335"/>
                  <a:pt x="646771" y="1605775"/>
                </a:cubicBezTo>
                <a:cubicBezTo>
                  <a:pt x="661441" y="1594365"/>
                  <a:pt x="667619" y="1574827"/>
                  <a:pt x="680225" y="1561170"/>
                </a:cubicBezTo>
                <a:cubicBezTo>
                  <a:pt x="712315" y="1526406"/>
                  <a:pt x="743970" y="1490768"/>
                  <a:pt x="780586" y="1460809"/>
                </a:cubicBezTo>
                <a:cubicBezTo>
                  <a:pt x="912346" y="1353005"/>
                  <a:pt x="853130" y="1377154"/>
                  <a:pt x="936703" y="1349297"/>
                </a:cubicBezTo>
                <a:cubicBezTo>
                  <a:pt x="952973" y="1327603"/>
                  <a:pt x="970303" y="1300115"/>
                  <a:pt x="992459" y="1282390"/>
                </a:cubicBezTo>
                <a:cubicBezTo>
                  <a:pt x="1002924" y="1274018"/>
                  <a:pt x="1014762" y="1267521"/>
                  <a:pt x="1025913" y="1260087"/>
                </a:cubicBezTo>
                <a:cubicBezTo>
                  <a:pt x="1042567" y="1235106"/>
                  <a:pt x="1062304" y="1204161"/>
                  <a:pt x="1081669" y="1182029"/>
                </a:cubicBezTo>
                <a:cubicBezTo>
                  <a:pt x="1095515" y="1166205"/>
                  <a:pt x="1111406" y="1152292"/>
                  <a:pt x="1126274" y="1137424"/>
                </a:cubicBezTo>
                <a:cubicBezTo>
                  <a:pt x="1161088" y="1032979"/>
                  <a:pt x="1104057" y="1187452"/>
                  <a:pt x="1170878" y="1070517"/>
                </a:cubicBezTo>
                <a:cubicBezTo>
                  <a:pt x="1178482" y="1057210"/>
                  <a:pt x="1176649" y="1040262"/>
                  <a:pt x="1182030" y="1025912"/>
                </a:cubicBezTo>
                <a:cubicBezTo>
                  <a:pt x="1187867" y="1010347"/>
                  <a:pt x="1195779" y="995561"/>
                  <a:pt x="1204332" y="981307"/>
                </a:cubicBezTo>
                <a:cubicBezTo>
                  <a:pt x="1218123" y="958323"/>
                  <a:pt x="1236950" y="938374"/>
                  <a:pt x="1248937" y="914400"/>
                </a:cubicBezTo>
                <a:cubicBezTo>
                  <a:pt x="1256371" y="899532"/>
                  <a:pt x="1264691" y="885074"/>
                  <a:pt x="1271239" y="869795"/>
                </a:cubicBezTo>
                <a:cubicBezTo>
                  <a:pt x="1275869" y="858991"/>
                  <a:pt x="1276161" y="846309"/>
                  <a:pt x="1282391" y="836341"/>
                </a:cubicBezTo>
                <a:cubicBezTo>
                  <a:pt x="1295005" y="816158"/>
                  <a:pt x="1313793" y="800388"/>
                  <a:pt x="1326995" y="780585"/>
                </a:cubicBezTo>
                <a:cubicBezTo>
                  <a:pt x="1336216" y="766753"/>
                  <a:pt x="1339636" y="749507"/>
                  <a:pt x="1349298" y="735980"/>
                </a:cubicBezTo>
                <a:cubicBezTo>
                  <a:pt x="1358464" y="723147"/>
                  <a:pt x="1372656" y="714641"/>
                  <a:pt x="1382752" y="702526"/>
                </a:cubicBezTo>
                <a:cubicBezTo>
                  <a:pt x="1391332" y="692230"/>
                  <a:pt x="1394968" y="677898"/>
                  <a:pt x="1405054" y="669073"/>
                </a:cubicBezTo>
                <a:cubicBezTo>
                  <a:pt x="1425226" y="651422"/>
                  <a:pt x="1453008" y="643421"/>
                  <a:pt x="1471961" y="624468"/>
                </a:cubicBezTo>
                <a:cubicBezTo>
                  <a:pt x="1522159" y="574270"/>
                  <a:pt x="1459336" y="633486"/>
                  <a:pt x="1550020" y="568712"/>
                </a:cubicBezTo>
                <a:cubicBezTo>
                  <a:pt x="1558575" y="562601"/>
                  <a:pt x="1564112" y="552977"/>
                  <a:pt x="1572322" y="546409"/>
                </a:cubicBezTo>
                <a:cubicBezTo>
                  <a:pt x="1622096" y="506589"/>
                  <a:pt x="1650405" y="512940"/>
                  <a:pt x="1717288" y="468351"/>
                </a:cubicBezTo>
                <a:cubicBezTo>
                  <a:pt x="1760522" y="439528"/>
                  <a:pt x="1738027" y="450286"/>
                  <a:pt x="1784195" y="434897"/>
                </a:cubicBezTo>
                <a:cubicBezTo>
                  <a:pt x="1845534" y="373560"/>
                  <a:pt x="1755192" y="456250"/>
                  <a:pt x="1851103" y="401443"/>
                </a:cubicBezTo>
                <a:cubicBezTo>
                  <a:pt x="1864795" y="393619"/>
                  <a:pt x="1870771" y="375649"/>
                  <a:pt x="1884556" y="367990"/>
                </a:cubicBezTo>
                <a:cubicBezTo>
                  <a:pt x="1905107" y="356573"/>
                  <a:pt x="1929161" y="353121"/>
                  <a:pt x="1951464" y="345687"/>
                </a:cubicBezTo>
                <a:cubicBezTo>
                  <a:pt x="1986571" y="333985"/>
                  <a:pt x="1990315" y="331787"/>
                  <a:pt x="2029522" y="323385"/>
                </a:cubicBezTo>
                <a:cubicBezTo>
                  <a:pt x="2066588" y="315442"/>
                  <a:pt x="2105839" y="315160"/>
                  <a:pt x="2141035" y="301082"/>
                </a:cubicBezTo>
                <a:cubicBezTo>
                  <a:pt x="2214389" y="271741"/>
                  <a:pt x="2177163" y="282706"/>
                  <a:pt x="2252547" y="267629"/>
                </a:cubicBezTo>
                <a:cubicBezTo>
                  <a:pt x="2263698" y="260195"/>
                  <a:pt x="2273753" y="250769"/>
                  <a:pt x="2286000" y="245326"/>
                </a:cubicBezTo>
                <a:cubicBezTo>
                  <a:pt x="2320903" y="229814"/>
                  <a:pt x="2360444" y="221140"/>
                  <a:pt x="2397513" y="211873"/>
                </a:cubicBezTo>
                <a:cubicBezTo>
                  <a:pt x="2412381" y="204439"/>
                  <a:pt x="2428286" y="198791"/>
                  <a:pt x="2442117" y="189570"/>
                </a:cubicBezTo>
                <a:cubicBezTo>
                  <a:pt x="2503341" y="148754"/>
                  <a:pt x="2420224" y="182000"/>
                  <a:pt x="2497874" y="156117"/>
                </a:cubicBezTo>
                <a:cubicBezTo>
                  <a:pt x="2505308" y="148683"/>
                  <a:pt x="2510772" y="138516"/>
                  <a:pt x="2520176" y="133814"/>
                </a:cubicBezTo>
                <a:cubicBezTo>
                  <a:pt x="2541203" y="123301"/>
                  <a:pt x="2565256" y="120243"/>
                  <a:pt x="2587083" y="111512"/>
                </a:cubicBezTo>
                <a:cubicBezTo>
                  <a:pt x="2657069" y="83517"/>
                  <a:pt x="2623420" y="94064"/>
                  <a:pt x="2687444" y="78058"/>
                </a:cubicBezTo>
                <a:cubicBezTo>
                  <a:pt x="2742514" y="41346"/>
                  <a:pt x="2699489" y="63896"/>
                  <a:pt x="2776654" y="44604"/>
                </a:cubicBezTo>
                <a:cubicBezTo>
                  <a:pt x="2788058" y="41753"/>
                  <a:pt x="2798806" y="36682"/>
                  <a:pt x="2810108" y="33453"/>
                </a:cubicBezTo>
                <a:cubicBezTo>
                  <a:pt x="2908114" y="5452"/>
                  <a:pt x="2807963" y="37885"/>
                  <a:pt x="2888166" y="11151"/>
                </a:cubicBezTo>
                <a:lnTo>
                  <a:pt x="3334215" y="22302"/>
                </a:lnTo>
              </a:path>
            </a:pathLst>
          </a:custGeom>
        </p:spPr>
        <p:style>
          <a:lnRef idx="3">
            <a:schemeClr val="accent2"/>
          </a:lnRef>
          <a:fillRef idx="0">
            <a:schemeClr val="accent2"/>
          </a:fillRef>
          <a:effectRef idx="2">
            <a:schemeClr val="accent2"/>
          </a:effectRef>
          <a:fontRef idx="minor">
            <a:schemeClr val="tx1"/>
          </a:fontRef>
        </p:style>
        <p:txBody>
          <a:bodyPr rtlCol="1" anchor="ctr"/>
          <a:lstStyle/>
          <a:p>
            <a:pPr algn="ctr">
              <a:defRPr/>
            </a:pPr>
            <a:endParaRPr lang="ar-JO"/>
          </a:p>
        </p:txBody>
      </p:sp>
      <p:sp>
        <p:nvSpPr>
          <p:cNvPr id="2" name="Rounded Rectangle 1"/>
          <p:cNvSpPr>
            <a:spLocks noChangeArrowheads="1"/>
          </p:cNvSpPr>
          <p:nvPr/>
        </p:nvSpPr>
        <p:spPr bwMode="auto">
          <a:xfrm>
            <a:off x="990600" y="6019800"/>
            <a:ext cx="7924800" cy="7620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b="1">
                <a:solidFill>
                  <a:srgbClr val="FF0000"/>
                </a:solidFill>
              </a:rPr>
              <a:t>اقتراب المخارج               موجب للإدغام ( الإخفاء)</a:t>
            </a:r>
          </a:p>
        </p:txBody>
      </p:sp>
      <p:sp>
        <p:nvSpPr>
          <p:cNvPr id="5" name="Left Arrow 4"/>
          <p:cNvSpPr/>
          <p:nvPr/>
        </p:nvSpPr>
        <p:spPr bwMode="auto">
          <a:xfrm>
            <a:off x="4899025" y="6213475"/>
            <a:ext cx="1066800" cy="279400"/>
          </a:xfrm>
          <a:prstGeom prst="leftArrow">
            <a:avLst/>
          </a:prstGeom>
          <a:solidFill>
            <a:schemeClr val="tx2">
              <a:lumMod val="50000"/>
            </a:schemeClr>
          </a:solidFill>
          <a:ln w="9525" cap="flat" cmpd="sng" algn="ctr">
            <a:solidFill>
              <a:schemeClr val="tx1"/>
            </a:solidFill>
            <a:prstDash val="solid"/>
            <a:round/>
            <a:headEnd type="none" w="med" len="med"/>
            <a:tailEnd type="none" w="med" len="med"/>
          </a:ln>
          <a:effectLst/>
          <a:extLst/>
        </p:spPr>
        <p:txBody>
          <a:bodyPr rtlCol="1"/>
          <a:lstStyle/>
          <a:p>
            <a:pPr>
              <a:defRPr/>
            </a:pPr>
            <a:endParaRPr lang="ar-JO"/>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295275"/>
            <a:ext cx="8355013" cy="708025"/>
          </a:xfrm>
        </p:spPr>
        <p:txBody>
          <a:bodyPr/>
          <a:lstStyle/>
          <a:p>
            <a:pPr algn="ctr"/>
            <a:r>
              <a:rPr lang="ar-JO" altLang="ar-JO" smtClean="0">
                <a:solidFill>
                  <a:srgbClr val="FFFF00"/>
                </a:solidFill>
              </a:rPr>
              <a:t>التفسير الصوتي لفكرة الـ الشمسية و الـ القمرية</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8027086" cy="556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5251450" y="1003300"/>
            <a:ext cx="1758950" cy="2978150"/>
          </a:xfrm>
          <a:custGeom>
            <a:avLst/>
            <a:gdLst>
              <a:gd name="connsiteX0" fmla="*/ 1059366 w 3360738"/>
              <a:gd name="connsiteY0" fmla="*/ 78058 h 2977375"/>
              <a:gd name="connsiteX1" fmla="*/ 903249 w 3360738"/>
              <a:gd name="connsiteY1" fmla="*/ 100361 h 2977375"/>
              <a:gd name="connsiteX2" fmla="*/ 880946 w 3360738"/>
              <a:gd name="connsiteY2" fmla="*/ 122663 h 2977375"/>
              <a:gd name="connsiteX3" fmla="*/ 814039 w 3360738"/>
              <a:gd name="connsiteY3" fmla="*/ 211873 h 2977375"/>
              <a:gd name="connsiteX4" fmla="*/ 791737 w 3360738"/>
              <a:gd name="connsiteY4" fmla="*/ 245327 h 2977375"/>
              <a:gd name="connsiteX5" fmla="*/ 724829 w 3360738"/>
              <a:gd name="connsiteY5" fmla="*/ 289931 h 2977375"/>
              <a:gd name="connsiteX6" fmla="*/ 702527 w 3360738"/>
              <a:gd name="connsiteY6" fmla="*/ 323385 h 2977375"/>
              <a:gd name="connsiteX7" fmla="*/ 613317 w 3360738"/>
              <a:gd name="connsiteY7" fmla="*/ 390292 h 2977375"/>
              <a:gd name="connsiteX8" fmla="*/ 579864 w 3360738"/>
              <a:gd name="connsiteY8" fmla="*/ 401444 h 2977375"/>
              <a:gd name="connsiteX9" fmla="*/ 512956 w 3360738"/>
              <a:gd name="connsiteY9" fmla="*/ 434897 h 2977375"/>
              <a:gd name="connsiteX10" fmla="*/ 468351 w 3360738"/>
              <a:gd name="connsiteY10" fmla="*/ 479502 h 2977375"/>
              <a:gd name="connsiteX11" fmla="*/ 423746 w 3360738"/>
              <a:gd name="connsiteY11" fmla="*/ 535258 h 2977375"/>
              <a:gd name="connsiteX12" fmla="*/ 379142 w 3360738"/>
              <a:gd name="connsiteY12" fmla="*/ 602166 h 2977375"/>
              <a:gd name="connsiteX13" fmla="*/ 356839 w 3360738"/>
              <a:gd name="connsiteY13" fmla="*/ 624468 h 2977375"/>
              <a:gd name="connsiteX14" fmla="*/ 334537 w 3360738"/>
              <a:gd name="connsiteY14" fmla="*/ 657922 h 2977375"/>
              <a:gd name="connsiteX15" fmla="*/ 301083 w 3360738"/>
              <a:gd name="connsiteY15" fmla="*/ 680224 h 2977375"/>
              <a:gd name="connsiteX16" fmla="*/ 256478 w 3360738"/>
              <a:gd name="connsiteY16" fmla="*/ 747131 h 2977375"/>
              <a:gd name="connsiteX17" fmla="*/ 245327 w 3360738"/>
              <a:gd name="connsiteY17" fmla="*/ 780585 h 2977375"/>
              <a:gd name="connsiteX18" fmla="*/ 223025 w 3360738"/>
              <a:gd name="connsiteY18" fmla="*/ 814039 h 2977375"/>
              <a:gd name="connsiteX19" fmla="*/ 189571 w 3360738"/>
              <a:gd name="connsiteY19" fmla="*/ 925551 h 2977375"/>
              <a:gd name="connsiteX20" fmla="*/ 178420 w 3360738"/>
              <a:gd name="connsiteY20" fmla="*/ 959005 h 2977375"/>
              <a:gd name="connsiteX21" fmla="*/ 156117 w 3360738"/>
              <a:gd name="connsiteY21" fmla="*/ 1037063 h 2977375"/>
              <a:gd name="connsiteX22" fmla="*/ 144966 w 3360738"/>
              <a:gd name="connsiteY22" fmla="*/ 1237785 h 2977375"/>
              <a:gd name="connsiteX23" fmla="*/ 122664 w 3360738"/>
              <a:gd name="connsiteY23" fmla="*/ 1304692 h 2977375"/>
              <a:gd name="connsiteX24" fmla="*/ 111512 w 3360738"/>
              <a:gd name="connsiteY24" fmla="*/ 1405053 h 2977375"/>
              <a:gd name="connsiteX25" fmla="*/ 89210 w 3360738"/>
              <a:gd name="connsiteY25" fmla="*/ 1483112 h 2977375"/>
              <a:gd name="connsiteX26" fmla="*/ 78059 w 3360738"/>
              <a:gd name="connsiteY26" fmla="*/ 1605775 h 2977375"/>
              <a:gd name="connsiteX27" fmla="*/ 55756 w 3360738"/>
              <a:gd name="connsiteY27" fmla="*/ 1683834 h 2977375"/>
              <a:gd name="connsiteX28" fmla="*/ 33454 w 3360738"/>
              <a:gd name="connsiteY28" fmla="*/ 1773044 h 2977375"/>
              <a:gd name="connsiteX29" fmla="*/ 0 w 3360738"/>
              <a:gd name="connsiteY29" fmla="*/ 1895707 h 2977375"/>
              <a:gd name="connsiteX30" fmla="*/ 11151 w 3360738"/>
              <a:gd name="connsiteY30" fmla="*/ 2118731 h 2977375"/>
              <a:gd name="connsiteX31" fmla="*/ 33454 w 3360738"/>
              <a:gd name="connsiteY31" fmla="*/ 2185639 h 2977375"/>
              <a:gd name="connsiteX32" fmla="*/ 89210 w 3360738"/>
              <a:gd name="connsiteY32" fmla="*/ 2241395 h 2977375"/>
              <a:gd name="connsiteX33" fmla="*/ 100361 w 3360738"/>
              <a:gd name="connsiteY33" fmla="*/ 2274849 h 2977375"/>
              <a:gd name="connsiteX34" fmla="*/ 133815 w 3360738"/>
              <a:gd name="connsiteY34" fmla="*/ 2297151 h 2977375"/>
              <a:gd name="connsiteX35" fmla="*/ 189571 w 3360738"/>
              <a:gd name="connsiteY35" fmla="*/ 2352907 h 2977375"/>
              <a:gd name="connsiteX36" fmla="*/ 223025 w 3360738"/>
              <a:gd name="connsiteY36" fmla="*/ 2386361 h 2977375"/>
              <a:gd name="connsiteX37" fmla="*/ 245327 w 3360738"/>
              <a:gd name="connsiteY37" fmla="*/ 2419814 h 2977375"/>
              <a:gd name="connsiteX38" fmla="*/ 278781 w 3360738"/>
              <a:gd name="connsiteY38" fmla="*/ 2442117 h 2977375"/>
              <a:gd name="connsiteX39" fmla="*/ 334537 w 3360738"/>
              <a:gd name="connsiteY39" fmla="*/ 2497873 h 2977375"/>
              <a:gd name="connsiteX40" fmla="*/ 390293 w 3360738"/>
              <a:gd name="connsiteY40" fmla="*/ 2542478 h 2977375"/>
              <a:gd name="connsiteX41" fmla="*/ 423746 w 3360738"/>
              <a:gd name="connsiteY41" fmla="*/ 2564780 h 2977375"/>
              <a:gd name="connsiteX42" fmla="*/ 446049 w 3360738"/>
              <a:gd name="connsiteY42" fmla="*/ 2587083 h 2977375"/>
              <a:gd name="connsiteX43" fmla="*/ 479503 w 3360738"/>
              <a:gd name="connsiteY43" fmla="*/ 2609385 h 2977375"/>
              <a:gd name="connsiteX44" fmla="*/ 501805 w 3360738"/>
              <a:gd name="connsiteY44" fmla="*/ 2631688 h 2977375"/>
              <a:gd name="connsiteX45" fmla="*/ 535259 w 3360738"/>
              <a:gd name="connsiteY45" fmla="*/ 2642839 h 2977375"/>
              <a:gd name="connsiteX46" fmla="*/ 579864 w 3360738"/>
              <a:gd name="connsiteY46" fmla="*/ 2676292 h 2977375"/>
              <a:gd name="connsiteX47" fmla="*/ 646771 w 3360738"/>
              <a:gd name="connsiteY47" fmla="*/ 2698595 h 2977375"/>
              <a:gd name="connsiteX48" fmla="*/ 758283 w 3360738"/>
              <a:gd name="connsiteY48" fmla="*/ 2765502 h 2977375"/>
              <a:gd name="connsiteX49" fmla="*/ 858644 w 3360738"/>
              <a:gd name="connsiteY49" fmla="*/ 2787805 h 2977375"/>
              <a:gd name="connsiteX50" fmla="*/ 903249 w 3360738"/>
              <a:gd name="connsiteY50" fmla="*/ 2810107 h 2977375"/>
              <a:gd name="connsiteX51" fmla="*/ 936703 w 3360738"/>
              <a:gd name="connsiteY51" fmla="*/ 2821258 h 2977375"/>
              <a:gd name="connsiteX52" fmla="*/ 992459 w 3360738"/>
              <a:gd name="connsiteY52" fmla="*/ 2843561 h 2977375"/>
              <a:gd name="connsiteX53" fmla="*/ 1059366 w 3360738"/>
              <a:gd name="connsiteY53" fmla="*/ 2854712 h 2977375"/>
              <a:gd name="connsiteX54" fmla="*/ 1092820 w 3360738"/>
              <a:gd name="connsiteY54" fmla="*/ 2865863 h 2977375"/>
              <a:gd name="connsiteX55" fmla="*/ 1170878 w 3360738"/>
              <a:gd name="connsiteY55" fmla="*/ 2877014 h 2977375"/>
              <a:gd name="connsiteX56" fmla="*/ 1505415 w 3360738"/>
              <a:gd name="connsiteY56" fmla="*/ 2899317 h 2977375"/>
              <a:gd name="connsiteX57" fmla="*/ 1683834 w 3360738"/>
              <a:gd name="connsiteY57" fmla="*/ 2932770 h 2977375"/>
              <a:gd name="connsiteX58" fmla="*/ 1795346 w 3360738"/>
              <a:gd name="connsiteY58" fmla="*/ 2943922 h 2977375"/>
              <a:gd name="connsiteX59" fmla="*/ 1839951 w 3360738"/>
              <a:gd name="connsiteY59" fmla="*/ 2955073 h 2977375"/>
              <a:gd name="connsiteX60" fmla="*/ 1962615 w 3360738"/>
              <a:gd name="connsiteY60" fmla="*/ 2977375 h 2977375"/>
              <a:gd name="connsiteX61" fmla="*/ 2665142 w 3360738"/>
              <a:gd name="connsiteY61" fmla="*/ 2966224 h 2977375"/>
              <a:gd name="connsiteX62" fmla="*/ 2754351 w 3360738"/>
              <a:gd name="connsiteY62" fmla="*/ 2943922 h 2977375"/>
              <a:gd name="connsiteX63" fmla="*/ 2821259 w 3360738"/>
              <a:gd name="connsiteY63" fmla="*/ 2921619 h 2977375"/>
              <a:gd name="connsiteX64" fmla="*/ 2877015 w 3360738"/>
              <a:gd name="connsiteY64" fmla="*/ 2877014 h 2977375"/>
              <a:gd name="connsiteX65" fmla="*/ 2932771 w 3360738"/>
              <a:gd name="connsiteY65" fmla="*/ 2821258 h 2977375"/>
              <a:gd name="connsiteX66" fmla="*/ 2966225 w 3360738"/>
              <a:gd name="connsiteY66" fmla="*/ 2787805 h 2977375"/>
              <a:gd name="connsiteX67" fmla="*/ 2988527 w 3360738"/>
              <a:gd name="connsiteY67" fmla="*/ 2754351 h 2977375"/>
              <a:gd name="connsiteX68" fmla="*/ 3021981 w 3360738"/>
              <a:gd name="connsiteY68" fmla="*/ 2743200 h 2977375"/>
              <a:gd name="connsiteX69" fmla="*/ 3100039 w 3360738"/>
              <a:gd name="connsiteY69" fmla="*/ 2665141 h 2977375"/>
              <a:gd name="connsiteX70" fmla="*/ 3144644 w 3360738"/>
              <a:gd name="connsiteY70" fmla="*/ 2620536 h 2977375"/>
              <a:gd name="connsiteX71" fmla="*/ 3200400 w 3360738"/>
              <a:gd name="connsiteY71" fmla="*/ 2553629 h 2977375"/>
              <a:gd name="connsiteX72" fmla="*/ 3211551 w 3360738"/>
              <a:gd name="connsiteY72" fmla="*/ 2520175 h 2977375"/>
              <a:gd name="connsiteX73" fmla="*/ 3233854 w 3360738"/>
              <a:gd name="connsiteY73" fmla="*/ 2475570 h 2977375"/>
              <a:gd name="connsiteX74" fmla="*/ 3278459 w 3360738"/>
              <a:gd name="connsiteY74" fmla="*/ 2352907 h 2977375"/>
              <a:gd name="connsiteX75" fmla="*/ 3289610 w 3360738"/>
              <a:gd name="connsiteY75" fmla="*/ 2308302 h 2977375"/>
              <a:gd name="connsiteX76" fmla="*/ 3311912 w 3360738"/>
              <a:gd name="connsiteY76" fmla="*/ 2241395 h 2977375"/>
              <a:gd name="connsiteX77" fmla="*/ 3345366 w 3360738"/>
              <a:gd name="connsiteY77" fmla="*/ 2074127 h 2977375"/>
              <a:gd name="connsiteX78" fmla="*/ 3345366 w 3360738"/>
              <a:gd name="connsiteY78" fmla="*/ 1672683 h 2977375"/>
              <a:gd name="connsiteX79" fmla="*/ 3311912 w 3360738"/>
              <a:gd name="connsiteY79" fmla="*/ 1594624 h 2977375"/>
              <a:gd name="connsiteX80" fmla="*/ 3278459 w 3360738"/>
              <a:gd name="connsiteY80" fmla="*/ 1460810 h 2977375"/>
              <a:gd name="connsiteX81" fmla="*/ 3267307 w 3360738"/>
              <a:gd name="connsiteY81" fmla="*/ 1416205 h 2977375"/>
              <a:gd name="connsiteX82" fmla="*/ 3256156 w 3360738"/>
              <a:gd name="connsiteY82" fmla="*/ 1382751 h 2977375"/>
              <a:gd name="connsiteX83" fmla="*/ 3245005 w 3360738"/>
              <a:gd name="connsiteY83" fmla="*/ 1338146 h 2977375"/>
              <a:gd name="connsiteX84" fmla="*/ 3222703 w 3360738"/>
              <a:gd name="connsiteY84" fmla="*/ 1304692 h 2977375"/>
              <a:gd name="connsiteX85" fmla="*/ 3211551 w 3360738"/>
              <a:gd name="connsiteY85" fmla="*/ 1260088 h 2977375"/>
              <a:gd name="connsiteX86" fmla="*/ 3189249 w 3360738"/>
              <a:gd name="connsiteY86" fmla="*/ 1226634 h 2977375"/>
              <a:gd name="connsiteX87" fmla="*/ 3178098 w 3360738"/>
              <a:gd name="connsiteY87" fmla="*/ 1159727 h 2977375"/>
              <a:gd name="connsiteX88" fmla="*/ 3166946 w 3360738"/>
              <a:gd name="connsiteY88" fmla="*/ 1126273 h 2977375"/>
              <a:gd name="connsiteX89" fmla="*/ 3155795 w 3360738"/>
              <a:gd name="connsiteY89" fmla="*/ 1081668 h 2977375"/>
              <a:gd name="connsiteX90" fmla="*/ 3122342 w 3360738"/>
              <a:gd name="connsiteY90" fmla="*/ 1037063 h 2977375"/>
              <a:gd name="connsiteX91" fmla="*/ 3111190 w 3360738"/>
              <a:gd name="connsiteY91" fmla="*/ 992458 h 2977375"/>
              <a:gd name="connsiteX92" fmla="*/ 3066585 w 3360738"/>
              <a:gd name="connsiteY92" fmla="*/ 936702 h 2977375"/>
              <a:gd name="connsiteX93" fmla="*/ 3044283 w 3360738"/>
              <a:gd name="connsiteY93" fmla="*/ 903249 h 2977375"/>
              <a:gd name="connsiteX94" fmla="*/ 3010829 w 3360738"/>
              <a:gd name="connsiteY94" fmla="*/ 847492 h 2977375"/>
              <a:gd name="connsiteX95" fmla="*/ 2988527 w 3360738"/>
              <a:gd name="connsiteY95" fmla="*/ 802888 h 2977375"/>
              <a:gd name="connsiteX96" fmla="*/ 2943922 w 3360738"/>
              <a:gd name="connsiteY96" fmla="*/ 758283 h 2977375"/>
              <a:gd name="connsiteX97" fmla="*/ 2910468 w 3360738"/>
              <a:gd name="connsiteY97" fmla="*/ 724829 h 2977375"/>
              <a:gd name="connsiteX98" fmla="*/ 2843561 w 3360738"/>
              <a:gd name="connsiteY98" fmla="*/ 646770 h 2977375"/>
              <a:gd name="connsiteX99" fmla="*/ 2810107 w 3360738"/>
              <a:gd name="connsiteY99" fmla="*/ 602166 h 2977375"/>
              <a:gd name="connsiteX100" fmla="*/ 2787805 w 3360738"/>
              <a:gd name="connsiteY100" fmla="*/ 579863 h 2977375"/>
              <a:gd name="connsiteX101" fmla="*/ 2743200 w 3360738"/>
              <a:gd name="connsiteY101" fmla="*/ 512956 h 2977375"/>
              <a:gd name="connsiteX102" fmla="*/ 2665142 w 3360738"/>
              <a:gd name="connsiteY102" fmla="*/ 434897 h 2977375"/>
              <a:gd name="connsiteX103" fmla="*/ 2620537 w 3360738"/>
              <a:gd name="connsiteY103" fmla="*/ 390292 h 2977375"/>
              <a:gd name="connsiteX104" fmla="*/ 2598234 w 3360738"/>
              <a:gd name="connsiteY104" fmla="*/ 367990 h 2977375"/>
              <a:gd name="connsiteX105" fmla="*/ 2542478 w 3360738"/>
              <a:gd name="connsiteY105" fmla="*/ 323385 h 2977375"/>
              <a:gd name="connsiteX106" fmla="*/ 2497873 w 3360738"/>
              <a:gd name="connsiteY106" fmla="*/ 312234 h 2977375"/>
              <a:gd name="connsiteX107" fmla="*/ 2442117 w 3360738"/>
              <a:gd name="connsiteY107" fmla="*/ 278780 h 2977375"/>
              <a:gd name="connsiteX108" fmla="*/ 2408664 w 3360738"/>
              <a:gd name="connsiteY108" fmla="*/ 256478 h 2977375"/>
              <a:gd name="connsiteX109" fmla="*/ 2386361 w 3360738"/>
              <a:gd name="connsiteY109" fmla="*/ 234175 h 2977375"/>
              <a:gd name="connsiteX110" fmla="*/ 2341756 w 3360738"/>
              <a:gd name="connsiteY110" fmla="*/ 223024 h 2977375"/>
              <a:gd name="connsiteX111" fmla="*/ 2308303 w 3360738"/>
              <a:gd name="connsiteY111" fmla="*/ 200722 h 2977375"/>
              <a:gd name="connsiteX112" fmla="*/ 2152185 w 3360738"/>
              <a:gd name="connsiteY112" fmla="*/ 133814 h 2977375"/>
              <a:gd name="connsiteX113" fmla="*/ 2018371 w 3360738"/>
              <a:gd name="connsiteY113" fmla="*/ 100361 h 2977375"/>
              <a:gd name="connsiteX114" fmla="*/ 1918010 w 3360738"/>
              <a:gd name="connsiteY114" fmla="*/ 78058 h 2977375"/>
              <a:gd name="connsiteX115" fmla="*/ 1873405 w 3360738"/>
              <a:gd name="connsiteY115" fmla="*/ 55756 h 2977375"/>
              <a:gd name="connsiteX116" fmla="*/ 1806498 w 3360738"/>
              <a:gd name="connsiteY116" fmla="*/ 44605 h 2977375"/>
              <a:gd name="connsiteX117" fmla="*/ 1672683 w 3360738"/>
              <a:gd name="connsiteY117" fmla="*/ 22302 h 2977375"/>
              <a:gd name="connsiteX118" fmla="*/ 1438507 w 3360738"/>
              <a:gd name="connsiteY118" fmla="*/ 0 h 2977375"/>
              <a:gd name="connsiteX119" fmla="*/ 1159727 w 3360738"/>
              <a:gd name="connsiteY119" fmla="*/ 11151 h 2977375"/>
              <a:gd name="connsiteX120" fmla="*/ 1081668 w 3360738"/>
              <a:gd name="connsiteY120" fmla="*/ 33453 h 2977375"/>
              <a:gd name="connsiteX121" fmla="*/ 1025912 w 3360738"/>
              <a:gd name="connsiteY121" fmla="*/ 78058 h 2977375"/>
              <a:gd name="connsiteX122" fmla="*/ 992459 w 3360738"/>
              <a:gd name="connsiteY122" fmla="*/ 100361 h 297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60738" h="2977375">
                <a:moveTo>
                  <a:pt x="1059366" y="78058"/>
                </a:moveTo>
                <a:cubicBezTo>
                  <a:pt x="1057466" y="78231"/>
                  <a:pt x="937726" y="79675"/>
                  <a:pt x="903249" y="100361"/>
                </a:cubicBezTo>
                <a:cubicBezTo>
                  <a:pt x="894234" y="105770"/>
                  <a:pt x="888380" y="115229"/>
                  <a:pt x="880946" y="122663"/>
                </a:cubicBezTo>
                <a:cubicBezTo>
                  <a:pt x="851932" y="209707"/>
                  <a:pt x="899464" y="83732"/>
                  <a:pt x="814039" y="211873"/>
                </a:cubicBezTo>
                <a:cubicBezTo>
                  <a:pt x="806605" y="223024"/>
                  <a:pt x="801823" y="236502"/>
                  <a:pt x="791737" y="245327"/>
                </a:cubicBezTo>
                <a:cubicBezTo>
                  <a:pt x="771565" y="262978"/>
                  <a:pt x="724829" y="289931"/>
                  <a:pt x="724829" y="289931"/>
                </a:cubicBezTo>
                <a:cubicBezTo>
                  <a:pt x="717395" y="301082"/>
                  <a:pt x="710899" y="312920"/>
                  <a:pt x="702527" y="323385"/>
                </a:cubicBezTo>
                <a:cubicBezTo>
                  <a:pt x="683312" y="347404"/>
                  <a:pt x="632781" y="383803"/>
                  <a:pt x="613317" y="390292"/>
                </a:cubicBezTo>
                <a:cubicBezTo>
                  <a:pt x="602166" y="394009"/>
                  <a:pt x="590377" y="396187"/>
                  <a:pt x="579864" y="401444"/>
                </a:cubicBezTo>
                <a:cubicBezTo>
                  <a:pt x="493407" y="444673"/>
                  <a:pt x="597034" y="406872"/>
                  <a:pt x="512956" y="434897"/>
                </a:cubicBezTo>
                <a:cubicBezTo>
                  <a:pt x="498088" y="449765"/>
                  <a:pt x="475000" y="459554"/>
                  <a:pt x="468351" y="479502"/>
                </a:cubicBezTo>
                <a:cubicBezTo>
                  <a:pt x="452962" y="525670"/>
                  <a:pt x="466980" y="506436"/>
                  <a:pt x="423746" y="535258"/>
                </a:cubicBezTo>
                <a:cubicBezTo>
                  <a:pt x="408878" y="557561"/>
                  <a:pt x="398096" y="583213"/>
                  <a:pt x="379142" y="602166"/>
                </a:cubicBezTo>
                <a:cubicBezTo>
                  <a:pt x="371708" y="609600"/>
                  <a:pt x="363407" y="616258"/>
                  <a:pt x="356839" y="624468"/>
                </a:cubicBezTo>
                <a:cubicBezTo>
                  <a:pt x="348467" y="634933"/>
                  <a:pt x="344014" y="648445"/>
                  <a:pt x="334537" y="657922"/>
                </a:cubicBezTo>
                <a:cubicBezTo>
                  <a:pt x="325060" y="667399"/>
                  <a:pt x="312234" y="672790"/>
                  <a:pt x="301083" y="680224"/>
                </a:cubicBezTo>
                <a:cubicBezTo>
                  <a:pt x="286215" y="702526"/>
                  <a:pt x="264954" y="721702"/>
                  <a:pt x="256478" y="747131"/>
                </a:cubicBezTo>
                <a:cubicBezTo>
                  <a:pt x="252761" y="758282"/>
                  <a:pt x="250584" y="770071"/>
                  <a:pt x="245327" y="780585"/>
                </a:cubicBezTo>
                <a:cubicBezTo>
                  <a:pt x="239334" y="792572"/>
                  <a:pt x="228468" y="801792"/>
                  <a:pt x="223025" y="814039"/>
                </a:cubicBezTo>
                <a:cubicBezTo>
                  <a:pt x="201823" y="861744"/>
                  <a:pt x="202546" y="880136"/>
                  <a:pt x="189571" y="925551"/>
                </a:cubicBezTo>
                <a:cubicBezTo>
                  <a:pt x="186342" y="936853"/>
                  <a:pt x="181649" y="947703"/>
                  <a:pt x="178420" y="959005"/>
                </a:cubicBezTo>
                <a:cubicBezTo>
                  <a:pt x="150418" y="1057011"/>
                  <a:pt x="182851" y="956861"/>
                  <a:pt x="156117" y="1037063"/>
                </a:cubicBezTo>
                <a:cubicBezTo>
                  <a:pt x="152400" y="1103970"/>
                  <a:pt x="153277" y="1171292"/>
                  <a:pt x="144966" y="1237785"/>
                </a:cubicBezTo>
                <a:cubicBezTo>
                  <a:pt x="142050" y="1261112"/>
                  <a:pt x="122664" y="1304692"/>
                  <a:pt x="122664" y="1304692"/>
                </a:cubicBezTo>
                <a:cubicBezTo>
                  <a:pt x="118947" y="1338146"/>
                  <a:pt x="116630" y="1371785"/>
                  <a:pt x="111512" y="1405053"/>
                </a:cubicBezTo>
                <a:cubicBezTo>
                  <a:pt x="107511" y="1431058"/>
                  <a:pt x="97537" y="1458131"/>
                  <a:pt x="89210" y="1483112"/>
                </a:cubicBezTo>
                <a:cubicBezTo>
                  <a:pt x="85493" y="1524000"/>
                  <a:pt x="83485" y="1565079"/>
                  <a:pt x="78059" y="1605775"/>
                </a:cubicBezTo>
                <a:cubicBezTo>
                  <a:pt x="73215" y="1642105"/>
                  <a:pt x="64729" y="1650933"/>
                  <a:pt x="55756" y="1683834"/>
                </a:cubicBezTo>
                <a:cubicBezTo>
                  <a:pt x="47691" y="1713406"/>
                  <a:pt x="43147" y="1743965"/>
                  <a:pt x="33454" y="1773044"/>
                </a:cubicBezTo>
                <a:cubicBezTo>
                  <a:pt x="5157" y="1857932"/>
                  <a:pt x="15761" y="1816899"/>
                  <a:pt x="0" y="1895707"/>
                </a:cubicBezTo>
                <a:cubicBezTo>
                  <a:pt x="3717" y="1970048"/>
                  <a:pt x="2619" y="2044787"/>
                  <a:pt x="11151" y="2118731"/>
                </a:cubicBezTo>
                <a:cubicBezTo>
                  <a:pt x="13846" y="2142085"/>
                  <a:pt x="16831" y="2169016"/>
                  <a:pt x="33454" y="2185639"/>
                </a:cubicBezTo>
                <a:lnTo>
                  <a:pt x="89210" y="2241395"/>
                </a:lnTo>
                <a:cubicBezTo>
                  <a:pt x="92927" y="2252546"/>
                  <a:pt x="93018" y="2265670"/>
                  <a:pt x="100361" y="2274849"/>
                </a:cubicBezTo>
                <a:cubicBezTo>
                  <a:pt x="108733" y="2285314"/>
                  <a:pt x="123729" y="2288326"/>
                  <a:pt x="133815" y="2297151"/>
                </a:cubicBezTo>
                <a:cubicBezTo>
                  <a:pt x="153596" y="2314459"/>
                  <a:pt x="170986" y="2334322"/>
                  <a:pt x="189571" y="2352907"/>
                </a:cubicBezTo>
                <a:cubicBezTo>
                  <a:pt x="200722" y="2364058"/>
                  <a:pt x="214277" y="2373239"/>
                  <a:pt x="223025" y="2386361"/>
                </a:cubicBezTo>
                <a:cubicBezTo>
                  <a:pt x="230459" y="2397512"/>
                  <a:pt x="235850" y="2410337"/>
                  <a:pt x="245327" y="2419814"/>
                </a:cubicBezTo>
                <a:cubicBezTo>
                  <a:pt x="254804" y="2429291"/>
                  <a:pt x="268695" y="2433292"/>
                  <a:pt x="278781" y="2442117"/>
                </a:cubicBezTo>
                <a:cubicBezTo>
                  <a:pt x="298561" y="2459425"/>
                  <a:pt x="312668" y="2483293"/>
                  <a:pt x="334537" y="2497873"/>
                </a:cubicBezTo>
                <a:cubicBezTo>
                  <a:pt x="437499" y="2566514"/>
                  <a:pt x="310846" y="2478920"/>
                  <a:pt x="390293" y="2542478"/>
                </a:cubicBezTo>
                <a:cubicBezTo>
                  <a:pt x="400758" y="2550850"/>
                  <a:pt x="413281" y="2556408"/>
                  <a:pt x="423746" y="2564780"/>
                </a:cubicBezTo>
                <a:cubicBezTo>
                  <a:pt x="431956" y="2571348"/>
                  <a:pt x="437839" y="2580515"/>
                  <a:pt x="446049" y="2587083"/>
                </a:cubicBezTo>
                <a:cubicBezTo>
                  <a:pt x="456514" y="2595455"/>
                  <a:pt x="469038" y="2601013"/>
                  <a:pt x="479503" y="2609385"/>
                </a:cubicBezTo>
                <a:cubicBezTo>
                  <a:pt x="487713" y="2615953"/>
                  <a:pt x="492790" y="2626279"/>
                  <a:pt x="501805" y="2631688"/>
                </a:cubicBezTo>
                <a:cubicBezTo>
                  <a:pt x="511884" y="2637736"/>
                  <a:pt x="524108" y="2639122"/>
                  <a:pt x="535259" y="2642839"/>
                </a:cubicBezTo>
                <a:cubicBezTo>
                  <a:pt x="550127" y="2653990"/>
                  <a:pt x="563241" y="2667980"/>
                  <a:pt x="579864" y="2676292"/>
                </a:cubicBezTo>
                <a:cubicBezTo>
                  <a:pt x="600891" y="2686805"/>
                  <a:pt x="627211" y="2685555"/>
                  <a:pt x="646771" y="2698595"/>
                </a:cubicBezTo>
                <a:cubicBezTo>
                  <a:pt x="672222" y="2715563"/>
                  <a:pt x="723991" y="2754072"/>
                  <a:pt x="758283" y="2765502"/>
                </a:cubicBezTo>
                <a:cubicBezTo>
                  <a:pt x="821895" y="2786706"/>
                  <a:pt x="801451" y="2766358"/>
                  <a:pt x="858644" y="2787805"/>
                </a:cubicBezTo>
                <a:cubicBezTo>
                  <a:pt x="874209" y="2793642"/>
                  <a:pt x="887970" y="2803559"/>
                  <a:pt x="903249" y="2810107"/>
                </a:cubicBezTo>
                <a:cubicBezTo>
                  <a:pt x="914053" y="2814737"/>
                  <a:pt x="925697" y="2817131"/>
                  <a:pt x="936703" y="2821258"/>
                </a:cubicBezTo>
                <a:cubicBezTo>
                  <a:pt x="955446" y="2828287"/>
                  <a:pt x="973147" y="2838294"/>
                  <a:pt x="992459" y="2843561"/>
                </a:cubicBezTo>
                <a:cubicBezTo>
                  <a:pt x="1014272" y="2849510"/>
                  <a:pt x="1037294" y="2849807"/>
                  <a:pt x="1059366" y="2854712"/>
                </a:cubicBezTo>
                <a:cubicBezTo>
                  <a:pt x="1070841" y="2857262"/>
                  <a:pt x="1081294" y="2863558"/>
                  <a:pt x="1092820" y="2865863"/>
                </a:cubicBezTo>
                <a:cubicBezTo>
                  <a:pt x="1118593" y="2871018"/>
                  <a:pt x="1144825" y="2873540"/>
                  <a:pt x="1170878" y="2877014"/>
                </a:cubicBezTo>
                <a:cubicBezTo>
                  <a:pt x="1325164" y="2897586"/>
                  <a:pt x="1274271" y="2888811"/>
                  <a:pt x="1505415" y="2899317"/>
                </a:cubicBezTo>
                <a:cubicBezTo>
                  <a:pt x="1541958" y="2906625"/>
                  <a:pt x="1637476" y="2926975"/>
                  <a:pt x="1683834" y="2932770"/>
                </a:cubicBezTo>
                <a:cubicBezTo>
                  <a:pt x="1720902" y="2937404"/>
                  <a:pt x="1758175" y="2940205"/>
                  <a:pt x="1795346" y="2943922"/>
                </a:cubicBezTo>
                <a:cubicBezTo>
                  <a:pt x="1810214" y="2947639"/>
                  <a:pt x="1824990" y="2951748"/>
                  <a:pt x="1839951" y="2955073"/>
                </a:cubicBezTo>
                <a:cubicBezTo>
                  <a:pt x="1886709" y="2965463"/>
                  <a:pt x="1914195" y="2969305"/>
                  <a:pt x="1962615" y="2977375"/>
                </a:cubicBezTo>
                <a:cubicBezTo>
                  <a:pt x="2196791" y="2973658"/>
                  <a:pt x="2431146" y="2976111"/>
                  <a:pt x="2665142" y="2966224"/>
                </a:cubicBezTo>
                <a:cubicBezTo>
                  <a:pt x="2695766" y="2964930"/>
                  <a:pt x="2725272" y="2953615"/>
                  <a:pt x="2754351" y="2943922"/>
                </a:cubicBezTo>
                <a:lnTo>
                  <a:pt x="2821259" y="2921619"/>
                </a:lnTo>
                <a:cubicBezTo>
                  <a:pt x="2879324" y="2834522"/>
                  <a:pt x="2805199" y="2930877"/>
                  <a:pt x="2877015" y="2877014"/>
                </a:cubicBezTo>
                <a:cubicBezTo>
                  <a:pt x="2898042" y="2861244"/>
                  <a:pt x="2914186" y="2839843"/>
                  <a:pt x="2932771" y="2821258"/>
                </a:cubicBezTo>
                <a:cubicBezTo>
                  <a:pt x="2943922" y="2810107"/>
                  <a:pt x="2957477" y="2800927"/>
                  <a:pt x="2966225" y="2787805"/>
                </a:cubicBezTo>
                <a:cubicBezTo>
                  <a:pt x="2973659" y="2776654"/>
                  <a:pt x="2978062" y="2762723"/>
                  <a:pt x="2988527" y="2754351"/>
                </a:cubicBezTo>
                <a:cubicBezTo>
                  <a:pt x="2997706" y="2747008"/>
                  <a:pt x="3010830" y="2746917"/>
                  <a:pt x="3021981" y="2743200"/>
                </a:cubicBezTo>
                <a:lnTo>
                  <a:pt x="3100039" y="2665141"/>
                </a:lnTo>
                <a:lnTo>
                  <a:pt x="3144644" y="2620536"/>
                </a:lnTo>
                <a:cubicBezTo>
                  <a:pt x="3175694" y="2573961"/>
                  <a:pt x="3157469" y="2596560"/>
                  <a:pt x="3200400" y="2553629"/>
                </a:cubicBezTo>
                <a:cubicBezTo>
                  <a:pt x="3204117" y="2542478"/>
                  <a:pt x="3206921" y="2530979"/>
                  <a:pt x="3211551" y="2520175"/>
                </a:cubicBezTo>
                <a:cubicBezTo>
                  <a:pt x="3218099" y="2504896"/>
                  <a:pt x="3228597" y="2491340"/>
                  <a:pt x="3233854" y="2475570"/>
                </a:cubicBezTo>
                <a:cubicBezTo>
                  <a:pt x="3276443" y="2347805"/>
                  <a:pt x="3231704" y="2423038"/>
                  <a:pt x="3278459" y="2352907"/>
                </a:cubicBezTo>
                <a:cubicBezTo>
                  <a:pt x="3282176" y="2338039"/>
                  <a:pt x="3285206" y="2322982"/>
                  <a:pt x="3289610" y="2308302"/>
                </a:cubicBezTo>
                <a:cubicBezTo>
                  <a:pt x="3296365" y="2285785"/>
                  <a:pt x="3306812" y="2264344"/>
                  <a:pt x="3311912" y="2241395"/>
                </a:cubicBezTo>
                <a:cubicBezTo>
                  <a:pt x="3360381" y="2023285"/>
                  <a:pt x="3313616" y="2169377"/>
                  <a:pt x="3345366" y="2074127"/>
                </a:cubicBezTo>
                <a:cubicBezTo>
                  <a:pt x="3367564" y="1896541"/>
                  <a:pt x="3364087" y="1962862"/>
                  <a:pt x="3345366" y="1672683"/>
                </a:cubicBezTo>
                <a:cubicBezTo>
                  <a:pt x="3344150" y="1653842"/>
                  <a:pt x="3317987" y="1606774"/>
                  <a:pt x="3311912" y="1594624"/>
                </a:cubicBezTo>
                <a:cubicBezTo>
                  <a:pt x="3293047" y="1500299"/>
                  <a:pt x="3309404" y="1574274"/>
                  <a:pt x="3278459" y="1460810"/>
                </a:cubicBezTo>
                <a:cubicBezTo>
                  <a:pt x="3274426" y="1446024"/>
                  <a:pt x="3271517" y="1430941"/>
                  <a:pt x="3267307" y="1416205"/>
                </a:cubicBezTo>
                <a:cubicBezTo>
                  <a:pt x="3264078" y="1404903"/>
                  <a:pt x="3259385" y="1394053"/>
                  <a:pt x="3256156" y="1382751"/>
                </a:cubicBezTo>
                <a:cubicBezTo>
                  <a:pt x="3251946" y="1368015"/>
                  <a:pt x="3251042" y="1352233"/>
                  <a:pt x="3245005" y="1338146"/>
                </a:cubicBezTo>
                <a:cubicBezTo>
                  <a:pt x="3239726" y="1325827"/>
                  <a:pt x="3230137" y="1315843"/>
                  <a:pt x="3222703" y="1304692"/>
                </a:cubicBezTo>
                <a:cubicBezTo>
                  <a:pt x="3218986" y="1289824"/>
                  <a:pt x="3217588" y="1274174"/>
                  <a:pt x="3211551" y="1260088"/>
                </a:cubicBezTo>
                <a:cubicBezTo>
                  <a:pt x="3206272" y="1247770"/>
                  <a:pt x="3193487" y="1239348"/>
                  <a:pt x="3189249" y="1226634"/>
                </a:cubicBezTo>
                <a:cubicBezTo>
                  <a:pt x="3182099" y="1205184"/>
                  <a:pt x="3183003" y="1181799"/>
                  <a:pt x="3178098" y="1159727"/>
                </a:cubicBezTo>
                <a:cubicBezTo>
                  <a:pt x="3175548" y="1148252"/>
                  <a:pt x="3170175" y="1137575"/>
                  <a:pt x="3166946" y="1126273"/>
                </a:cubicBezTo>
                <a:cubicBezTo>
                  <a:pt x="3162736" y="1111537"/>
                  <a:pt x="3162649" y="1095376"/>
                  <a:pt x="3155795" y="1081668"/>
                </a:cubicBezTo>
                <a:cubicBezTo>
                  <a:pt x="3147484" y="1065045"/>
                  <a:pt x="3133493" y="1051931"/>
                  <a:pt x="3122342" y="1037063"/>
                </a:cubicBezTo>
                <a:cubicBezTo>
                  <a:pt x="3118625" y="1022195"/>
                  <a:pt x="3117227" y="1006545"/>
                  <a:pt x="3111190" y="992458"/>
                </a:cubicBezTo>
                <a:cubicBezTo>
                  <a:pt x="3095349" y="955496"/>
                  <a:pt x="3088721" y="964372"/>
                  <a:pt x="3066585" y="936702"/>
                </a:cubicBezTo>
                <a:cubicBezTo>
                  <a:pt x="3058213" y="926237"/>
                  <a:pt x="3051717" y="914400"/>
                  <a:pt x="3044283" y="903249"/>
                </a:cubicBezTo>
                <a:cubicBezTo>
                  <a:pt x="3018399" y="825595"/>
                  <a:pt x="3051648" y="908720"/>
                  <a:pt x="3010829" y="847492"/>
                </a:cubicBezTo>
                <a:cubicBezTo>
                  <a:pt x="3001608" y="833661"/>
                  <a:pt x="2998501" y="816186"/>
                  <a:pt x="2988527" y="802888"/>
                </a:cubicBezTo>
                <a:cubicBezTo>
                  <a:pt x="2975911" y="786066"/>
                  <a:pt x="2958790" y="773151"/>
                  <a:pt x="2943922" y="758283"/>
                </a:cubicBezTo>
                <a:cubicBezTo>
                  <a:pt x="2932771" y="747132"/>
                  <a:pt x="2919930" y="737445"/>
                  <a:pt x="2910468" y="724829"/>
                </a:cubicBezTo>
                <a:cubicBezTo>
                  <a:pt x="2812663" y="594420"/>
                  <a:pt x="2936733" y="755469"/>
                  <a:pt x="2843561" y="646770"/>
                </a:cubicBezTo>
                <a:cubicBezTo>
                  <a:pt x="2831466" y="632659"/>
                  <a:pt x="2822005" y="616444"/>
                  <a:pt x="2810107" y="602166"/>
                </a:cubicBezTo>
                <a:cubicBezTo>
                  <a:pt x="2803376" y="594089"/>
                  <a:pt x="2794113" y="588274"/>
                  <a:pt x="2787805" y="579863"/>
                </a:cubicBezTo>
                <a:cubicBezTo>
                  <a:pt x="2771723" y="558420"/>
                  <a:pt x="2762153" y="531909"/>
                  <a:pt x="2743200" y="512956"/>
                </a:cubicBezTo>
                <a:lnTo>
                  <a:pt x="2665142" y="434897"/>
                </a:lnTo>
                <a:lnTo>
                  <a:pt x="2620537" y="390292"/>
                </a:lnTo>
                <a:cubicBezTo>
                  <a:pt x="2613103" y="382858"/>
                  <a:pt x="2606444" y="374558"/>
                  <a:pt x="2598234" y="367990"/>
                </a:cubicBezTo>
                <a:cubicBezTo>
                  <a:pt x="2579649" y="353122"/>
                  <a:pt x="2563284" y="334944"/>
                  <a:pt x="2542478" y="323385"/>
                </a:cubicBezTo>
                <a:cubicBezTo>
                  <a:pt x="2529081" y="315942"/>
                  <a:pt x="2512741" y="315951"/>
                  <a:pt x="2497873" y="312234"/>
                </a:cubicBezTo>
                <a:cubicBezTo>
                  <a:pt x="2454313" y="268672"/>
                  <a:pt x="2500020" y="307731"/>
                  <a:pt x="2442117" y="278780"/>
                </a:cubicBezTo>
                <a:cubicBezTo>
                  <a:pt x="2430130" y="272787"/>
                  <a:pt x="2419129" y="264850"/>
                  <a:pt x="2408664" y="256478"/>
                </a:cubicBezTo>
                <a:cubicBezTo>
                  <a:pt x="2400454" y="249910"/>
                  <a:pt x="2395765" y="238877"/>
                  <a:pt x="2386361" y="234175"/>
                </a:cubicBezTo>
                <a:cubicBezTo>
                  <a:pt x="2372653" y="227321"/>
                  <a:pt x="2356624" y="226741"/>
                  <a:pt x="2341756" y="223024"/>
                </a:cubicBezTo>
                <a:cubicBezTo>
                  <a:pt x="2330605" y="215590"/>
                  <a:pt x="2320068" y="207139"/>
                  <a:pt x="2308303" y="200722"/>
                </a:cubicBezTo>
                <a:cubicBezTo>
                  <a:pt x="2254297" y="171264"/>
                  <a:pt x="2210871" y="148485"/>
                  <a:pt x="2152185" y="133814"/>
                </a:cubicBezTo>
                <a:cubicBezTo>
                  <a:pt x="2107580" y="122663"/>
                  <a:pt x="2061989" y="114900"/>
                  <a:pt x="2018371" y="100361"/>
                </a:cubicBezTo>
                <a:cubicBezTo>
                  <a:pt x="1963467" y="82060"/>
                  <a:pt x="1996512" y="91143"/>
                  <a:pt x="1918010" y="78058"/>
                </a:cubicBezTo>
                <a:cubicBezTo>
                  <a:pt x="1903142" y="70624"/>
                  <a:pt x="1889327" y="60533"/>
                  <a:pt x="1873405" y="55756"/>
                </a:cubicBezTo>
                <a:cubicBezTo>
                  <a:pt x="1851749" y="49259"/>
                  <a:pt x="1828669" y="49039"/>
                  <a:pt x="1806498" y="44605"/>
                </a:cubicBezTo>
                <a:cubicBezTo>
                  <a:pt x="1706578" y="24620"/>
                  <a:pt x="1828414" y="38412"/>
                  <a:pt x="1672683" y="22302"/>
                </a:cubicBezTo>
                <a:lnTo>
                  <a:pt x="1438507" y="0"/>
                </a:lnTo>
                <a:cubicBezTo>
                  <a:pt x="1345580" y="3717"/>
                  <a:pt x="1252508" y="4752"/>
                  <a:pt x="1159727" y="11151"/>
                </a:cubicBezTo>
                <a:cubicBezTo>
                  <a:pt x="1142072" y="12369"/>
                  <a:pt x="1100245" y="27261"/>
                  <a:pt x="1081668" y="33453"/>
                </a:cubicBezTo>
                <a:cubicBezTo>
                  <a:pt x="1060922" y="54200"/>
                  <a:pt x="1054050" y="63989"/>
                  <a:pt x="1025912" y="78058"/>
                </a:cubicBezTo>
                <a:cubicBezTo>
                  <a:pt x="988933" y="96548"/>
                  <a:pt x="992459" y="75507"/>
                  <a:pt x="992459" y="100361"/>
                </a:cubicBezTo>
              </a:path>
            </a:pathLst>
          </a:custGeom>
        </p:spPr>
        <p:style>
          <a:lnRef idx="3">
            <a:schemeClr val="accent3"/>
          </a:lnRef>
          <a:fillRef idx="0">
            <a:schemeClr val="accent3"/>
          </a:fillRef>
          <a:effectRef idx="2">
            <a:schemeClr val="accent3"/>
          </a:effectRef>
          <a:fontRef idx="minor">
            <a:schemeClr val="tx1"/>
          </a:fontRef>
        </p:style>
        <p:txBody>
          <a:bodyPr rtlCol="1" anchor="ctr"/>
          <a:lstStyle/>
          <a:p>
            <a:pPr algn="ctr">
              <a:defRPr/>
            </a:pPr>
            <a:endParaRPr lang="ar-JO"/>
          </a:p>
        </p:txBody>
      </p:sp>
      <p:sp>
        <p:nvSpPr>
          <p:cNvPr id="6" name="Freeform 5"/>
          <p:cNvSpPr/>
          <p:nvPr/>
        </p:nvSpPr>
        <p:spPr>
          <a:xfrm>
            <a:off x="1238250" y="1554163"/>
            <a:ext cx="3943350" cy="3475037"/>
          </a:xfrm>
          <a:custGeom>
            <a:avLst/>
            <a:gdLst>
              <a:gd name="connsiteX0" fmla="*/ 3267308 w 3724508"/>
              <a:gd name="connsiteY0" fmla="*/ 0 h 3323063"/>
              <a:gd name="connsiteX1" fmla="*/ 3323064 w 3724508"/>
              <a:gd name="connsiteY1" fmla="*/ 33453 h 3323063"/>
              <a:gd name="connsiteX2" fmla="*/ 3367669 w 3724508"/>
              <a:gd name="connsiteY2" fmla="*/ 89209 h 3323063"/>
              <a:gd name="connsiteX3" fmla="*/ 3389971 w 3724508"/>
              <a:gd name="connsiteY3" fmla="*/ 111512 h 3323063"/>
              <a:gd name="connsiteX4" fmla="*/ 3423425 w 3724508"/>
              <a:gd name="connsiteY4" fmla="*/ 200721 h 3323063"/>
              <a:gd name="connsiteX5" fmla="*/ 3456878 w 3724508"/>
              <a:gd name="connsiteY5" fmla="*/ 312234 h 3323063"/>
              <a:gd name="connsiteX6" fmla="*/ 3479181 w 3724508"/>
              <a:gd name="connsiteY6" fmla="*/ 345687 h 3323063"/>
              <a:gd name="connsiteX7" fmla="*/ 3490332 w 3724508"/>
              <a:gd name="connsiteY7" fmla="*/ 401443 h 3323063"/>
              <a:gd name="connsiteX8" fmla="*/ 3512635 w 3724508"/>
              <a:gd name="connsiteY8" fmla="*/ 434897 h 3323063"/>
              <a:gd name="connsiteX9" fmla="*/ 3523786 w 3724508"/>
              <a:gd name="connsiteY9" fmla="*/ 468351 h 3323063"/>
              <a:gd name="connsiteX10" fmla="*/ 3557239 w 3724508"/>
              <a:gd name="connsiteY10" fmla="*/ 579863 h 3323063"/>
              <a:gd name="connsiteX11" fmla="*/ 3568391 w 3724508"/>
              <a:gd name="connsiteY11" fmla="*/ 613317 h 3323063"/>
              <a:gd name="connsiteX12" fmla="*/ 3590693 w 3724508"/>
              <a:gd name="connsiteY12" fmla="*/ 646770 h 3323063"/>
              <a:gd name="connsiteX13" fmla="*/ 3612995 w 3724508"/>
              <a:gd name="connsiteY13" fmla="*/ 747131 h 3323063"/>
              <a:gd name="connsiteX14" fmla="*/ 3635298 w 3724508"/>
              <a:gd name="connsiteY14" fmla="*/ 814039 h 3323063"/>
              <a:gd name="connsiteX15" fmla="*/ 3657600 w 3724508"/>
              <a:gd name="connsiteY15" fmla="*/ 880946 h 3323063"/>
              <a:gd name="connsiteX16" fmla="*/ 3668752 w 3724508"/>
              <a:gd name="connsiteY16" fmla="*/ 914400 h 3323063"/>
              <a:gd name="connsiteX17" fmla="*/ 3679903 w 3724508"/>
              <a:gd name="connsiteY17" fmla="*/ 959004 h 3323063"/>
              <a:gd name="connsiteX18" fmla="*/ 3713356 w 3724508"/>
              <a:gd name="connsiteY18" fmla="*/ 1170878 h 3323063"/>
              <a:gd name="connsiteX19" fmla="*/ 3724508 w 3724508"/>
              <a:gd name="connsiteY19" fmla="*/ 1237785 h 3323063"/>
              <a:gd name="connsiteX20" fmla="*/ 3713356 w 3724508"/>
              <a:gd name="connsiteY20" fmla="*/ 1471961 h 3323063"/>
              <a:gd name="connsiteX21" fmla="*/ 3702205 w 3724508"/>
              <a:gd name="connsiteY21" fmla="*/ 1505414 h 3323063"/>
              <a:gd name="connsiteX22" fmla="*/ 3679903 w 3724508"/>
              <a:gd name="connsiteY22" fmla="*/ 1527717 h 3323063"/>
              <a:gd name="connsiteX23" fmla="*/ 3646449 w 3724508"/>
              <a:gd name="connsiteY23" fmla="*/ 1628078 h 3323063"/>
              <a:gd name="connsiteX24" fmla="*/ 3635298 w 3724508"/>
              <a:gd name="connsiteY24" fmla="*/ 1661531 h 3323063"/>
              <a:gd name="connsiteX25" fmla="*/ 3568391 w 3724508"/>
              <a:gd name="connsiteY25" fmla="*/ 1728439 h 3323063"/>
              <a:gd name="connsiteX26" fmla="*/ 3534937 w 3724508"/>
              <a:gd name="connsiteY26" fmla="*/ 1739590 h 3323063"/>
              <a:gd name="connsiteX27" fmla="*/ 3456878 w 3724508"/>
              <a:gd name="connsiteY27" fmla="*/ 1773043 h 3323063"/>
              <a:gd name="connsiteX28" fmla="*/ 3378820 w 3724508"/>
              <a:gd name="connsiteY28" fmla="*/ 1817648 h 3323063"/>
              <a:gd name="connsiteX29" fmla="*/ 3311913 w 3724508"/>
              <a:gd name="connsiteY29" fmla="*/ 1839951 h 3323063"/>
              <a:gd name="connsiteX30" fmla="*/ 3289610 w 3724508"/>
              <a:gd name="connsiteY30" fmla="*/ 1862253 h 3323063"/>
              <a:gd name="connsiteX31" fmla="*/ 3222703 w 3724508"/>
              <a:gd name="connsiteY31" fmla="*/ 1884556 h 3323063"/>
              <a:gd name="connsiteX32" fmla="*/ 3144644 w 3724508"/>
              <a:gd name="connsiteY32" fmla="*/ 1918009 h 3323063"/>
              <a:gd name="connsiteX33" fmla="*/ 3122342 w 3724508"/>
              <a:gd name="connsiteY33" fmla="*/ 1940312 h 3323063"/>
              <a:gd name="connsiteX34" fmla="*/ 3088888 w 3724508"/>
              <a:gd name="connsiteY34" fmla="*/ 1951463 h 3323063"/>
              <a:gd name="connsiteX35" fmla="*/ 3033132 w 3724508"/>
              <a:gd name="connsiteY35" fmla="*/ 1973765 h 3323063"/>
              <a:gd name="connsiteX36" fmla="*/ 2999678 w 3724508"/>
              <a:gd name="connsiteY36" fmla="*/ 1984917 h 3323063"/>
              <a:gd name="connsiteX37" fmla="*/ 2932771 w 3724508"/>
              <a:gd name="connsiteY37" fmla="*/ 2018370 h 3323063"/>
              <a:gd name="connsiteX38" fmla="*/ 2843561 w 3724508"/>
              <a:gd name="connsiteY38" fmla="*/ 2085278 h 3323063"/>
              <a:gd name="connsiteX39" fmla="*/ 2810108 w 3724508"/>
              <a:gd name="connsiteY39" fmla="*/ 2107580 h 3323063"/>
              <a:gd name="connsiteX40" fmla="*/ 2743200 w 3724508"/>
              <a:gd name="connsiteY40" fmla="*/ 2174487 h 3323063"/>
              <a:gd name="connsiteX41" fmla="*/ 2698595 w 3724508"/>
              <a:gd name="connsiteY41" fmla="*/ 2196790 h 3323063"/>
              <a:gd name="connsiteX42" fmla="*/ 2553630 w 3724508"/>
              <a:gd name="connsiteY42" fmla="*/ 2297151 h 3323063"/>
              <a:gd name="connsiteX43" fmla="*/ 2486722 w 3724508"/>
              <a:gd name="connsiteY43" fmla="*/ 2352907 h 3323063"/>
              <a:gd name="connsiteX44" fmla="*/ 2453269 w 3724508"/>
              <a:gd name="connsiteY44" fmla="*/ 2386361 h 3323063"/>
              <a:gd name="connsiteX45" fmla="*/ 2419815 w 3724508"/>
              <a:gd name="connsiteY45" fmla="*/ 2397512 h 3323063"/>
              <a:gd name="connsiteX46" fmla="*/ 2386361 w 3724508"/>
              <a:gd name="connsiteY46" fmla="*/ 2419814 h 3323063"/>
              <a:gd name="connsiteX47" fmla="*/ 2286000 w 3724508"/>
              <a:gd name="connsiteY47" fmla="*/ 2464419 h 3323063"/>
              <a:gd name="connsiteX48" fmla="*/ 2252547 w 3724508"/>
              <a:gd name="connsiteY48" fmla="*/ 2475570 h 3323063"/>
              <a:gd name="connsiteX49" fmla="*/ 2174488 w 3724508"/>
              <a:gd name="connsiteY49" fmla="*/ 2520175 h 3323063"/>
              <a:gd name="connsiteX50" fmla="*/ 2141035 w 3724508"/>
              <a:gd name="connsiteY50" fmla="*/ 2531326 h 3323063"/>
              <a:gd name="connsiteX51" fmla="*/ 2040674 w 3724508"/>
              <a:gd name="connsiteY51" fmla="*/ 2564780 h 3323063"/>
              <a:gd name="connsiteX52" fmla="*/ 1940313 w 3724508"/>
              <a:gd name="connsiteY52" fmla="*/ 2609385 h 3323063"/>
              <a:gd name="connsiteX53" fmla="*/ 1906859 w 3724508"/>
              <a:gd name="connsiteY53" fmla="*/ 2631687 h 3323063"/>
              <a:gd name="connsiteX54" fmla="*/ 1851103 w 3724508"/>
              <a:gd name="connsiteY54" fmla="*/ 2653990 h 3323063"/>
              <a:gd name="connsiteX55" fmla="*/ 1817649 w 3724508"/>
              <a:gd name="connsiteY55" fmla="*/ 2665141 h 3323063"/>
              <a:gd name="connsiteX56" fmla="*/ 1784195 w 3724508"/>
              <a:gd name="connsiteY56" fmla="*/ 2687443 h 3323063"/>
              <a:gd name="connsiteX57" fmla="*/ 1750742 w 3724508"/>
              <a:gd name="connsiteY57" fmla="*/ 2698595 h 3323063"/>
              <a:gd name="connsiteX58" fmla="*/ 1694986 w 3724508"/>
              <a:gd name="connsiteY58" fmla="*/ 2720897 h 3323063"/>
              <a:gd name="connsiteX59" fmla="*/ 1605776 w 3724508"/>
              <a:gd name="connsiteY59" fmla="*/ 2765502 h 3323063"/>
              <a:gd name="connsiteX60" fmla="*/ 1538869 w 3724508"/>
              <a:gd name="connsiteY60" fmla="*/ 2787804 h 3323063"/>
              <a:gd name="connsiteX61" fmla="*/ 1460810 w 3724508"/>
              <a:gd name="connsiteY61" fmla="*/ 2821258 h 3323063"/>
              <a:gd name="connsiteX62" fmla="*/ 1438508 w 3724508"/>
              <a:gd name="connsiteY62" fmla="*/ 2843561 h 3323063"/>
              <a:gd name="connsiteX63" fmla="*/ 1360449 w 3724508"/>
              <a:gd name="connsiteY63" fmla="*/ 2888165 h 3323063"/>
              <a:gd name="connsiteX64" fmla="*/ 1271239 w 3724508"/>
              <a:gd name="connsiteY64" fmla="*/ 2955073 h 3323063"/>
              <a:gd name="connsiteX65" fmla="*/ 1248937 w 3724508"/>
              <a:gd name="connsiteY65" fmla="*/ 2988526 h 3323063"/>
              <a:gd name="connsiteX66" fmla="*/ 1204332 w 3724508"/>
              <a:gd name="connsiteY66" fmla="*/ 3010829 h 3323063"/>
              <a:gd name="connsiteX67" fmla="*/ 1137425 w 3724508"/>
              <a:gd name="connsiteY67" fmla="*/ 3055434 h 3323063"/>
              <a:gd name="connsiteX68" fmla="*/ 1081669 w 3724508"/>
              <a:gd name="connsiteY68" fmla="*/ 3111190 h 3323063"/>
              <a:gd name="connsiteX69" fmla="*/ 1048215 w 3724508"/>
              <a:gd name="connsiteY69" fmla="*/ 3133492 h 3323063"/>
              <a:gd name="connsiteX70" fmla="*/ 1025913 w 3724508"/>
              <a:gd name="connsiteY70" fmla="*/ 3155795 h 3323063"/>
              <a:gd name="connsiteX71" fmla="*/ 992459 w 3724508"/>
              <a:gd name="connsiteY71" fmla="*/ 3166946 h 3323063"/>
              <a:gd name="connsiteX72" fmla="*/ 914400 w 3724508"/>
              <a:gd name="connsiteY72" fmla="*/ 3200400 h 3323063"/>
              <a:gd name="connsiteX73" fmla="*/ 880947 w 3724508"/>
              <a:gd name="connsiteY73" fmla="*/ 3222702 h 3323063"/>
              <a:gd name="connsiteX74" fmla="*/ 814039 w 3724508"/>
              <a:gd name="connsiteY74" fmla="*/ 3245004 h 3323063"/>
              <a:gd name="connsiteX75" fmla="*/ 780586 w 3724508"/>
              <a:gd name="connsiteY75" fmla="*/ 3256156 h 3323063"/>
              <a:gd name="connsiteX76" fmla="*/ 624469 w 3724508"/>
              <a:gd name="connsiteY76" fmla="*/ 3300761 h 3323063"/>
              <a:gd name="connsiteX77" fmla="*/ 501805 w 3724508"/>
              <a:gd name="connsiteY77" fmla="*/ 3311912 h 3323063"/>
              <a:gd name="connsiteX78" fmla="*/ 412595 w 3724508"/>
              <a:gd name="connsiteY78" fmla="*/ 3323063 h 3323063"/>
              <a:gd name="connsiteX79" fmla="*/ 278781 w 3724508"/>
              <a:gd name="connsiteY79" fmla="*/ 3311912 h 3323063"/>
              <a:gd name="connsiteX80" fmla="*/ 256478 w 3724508"/>
              <a:gd name="connsiteY80" fmla="*/ 3289609 h 3323063"/>
              <a:gd name="connsiteX81" fmla="*/ 167269 w 3724508"/>
              <a:gd name="connsiteY81" fmla="*/ 3233853 h 3323063"/>
              <a:gd name="connsiteX82" fmla="*/ 144966 w 3724508"/>
              <a:gd name="connsiteY82" fmla="*/ 3200400 h 3323063"/>
              <a:gd name="connsiteX83" fmla="*/ 111513 w 3724508"/>
              <a:gd name="connsiteY83" fmla="*/ 3166946 h 3323063"/>
              <a:gd name="connsiteX84" fmla="*/ 89210 w 3724508"/>
              <a:gd name="connsiteY84" fmla="*/ 3122341 h 3323063"/>
              <a:gd name="connsiteX85" fmla="*/ 66908 w 3724508"/>
              <a:gd name="connsiteY85" fmla="*/ 3044282 h 3323063"/>
              <a:gd name="connsiteX86" fmla="*/ 55756 w 3724508"/>
              <a:gd name="connsiteY86" fmla="*/ 2977375 h 3323063"/>
              <a:gd name="connsiteX87" fmla="*/ 44605 w 3724508"/>
              <a:gd name="connsiteY87" fmla="*/ 2932770 h 3323063"/>
              <a:gd name="connsiteX88" fmla="*/ 33454 w 3724508"/>
              <a:gd name="connsiteY88" fmla="*/ 2854712 h 3323063"/>
              <a:gd name="connsiteX89" fmla="*/ 22303 w 3724508"/>
              <a:gd name="connsiteY89" fmla="*/ 2787804 h 3323063"/>
              <a:gd name="connsiteX90" fmla="*/ 0 w 3724508"/>
              <a:gd name="connsiteY90" fmla="*/ 2631687 h 3323063"/>
              <a:gd name="connsiteX91" fmla="*/ 11152 w 3724508"/>
              <a:gd name="connsiteY91" fmla="*/ 2341756 h 3323063"/>
              <a:gd name="connsiteX92" fmla="*/ 55756 w 3724508"/>
              <a:gd name="connsiteY92" fmla="*/ 2241395 h 3323063"/>
              <a:gd name="connsiteX93" fmla="*/ 66908 w 3724508"/>
              <a:gd name="connsiteY93" fmla="*/ 2196790 h 3323063"/>
              <a:gd name="connsiteX94" fmla="*/ 89210 w 3724508"/>
              <a:gd name="connsiteY94" fmla="*/ 2163336 h 3323063"/>
              <a:gd name="connsiteX95" fmla="*/ 100361 w 3724508"/>
              <a:gd name="connsiteY95" fmla="*/ 2129882 h 3323063"/>
              <a:gd name="connsiteX96" fmla="*/ 144966 w 3724508"/>
              <a:gd name="connsiteY96" fmla="*/ 2062975 h 3323063"/>
              <a:gd name="connsiteX97" fmla="*/ 178420 w 3724508"/>
              <a:gd name="connsiteY97" fmla="*/ 2007219 h 3323063"/>
              <a:gd name="connsiteX98" fmla="*/ 267630 w 3724508"/>
              <a:gd name="connsiteY98" fmla="*/ 1918009 h 3323063"/>
              <a:gd name="connsiteX99" fmla="*/ 323386 w 3724508"/>
              <a:gd name="connsiteY99" fmla="*/ 1851102 h 3323063"/>
              <a:gd name="connsiteX100" fmla="*/ 379142 w 3724508"/>
              <a:gd name="connsiteY100" fmla="*/ 1773043 h 3323063"/>
              <a:gd name="connsiteX101" fmla="*/ 434898 w 3724508"/>
              <a:gd name="connsiteY101" fmla="*/ 1728439 h 3323063"/>
              <a:gd name="connsiteX102" fmla="*/ 557561 w 3724508"/>
              <a:gd name="connsiteY102" fmla="*/ 1661531 h 3323063"/>
              <a:gd name="connsiteX103" fmla="*/ 646771 w 3724508"/>
              <a:gd name="connsiteY103" fmla="*/ 1605775 h 3323063"/>
              <a:gd name="connsiteX104" fmla="*/ 680225 w 3724508"/>
              <a:gd name="connsiteY104" fmla="*/ 1561170 h 3323063"/>
              <a:gd name="connsiteX105" fmla="*/ 780586 w 3724508"/>
              <a:gd name="connsiteY105" fmla="*/ 1460809 h 3323063"/>
              <a:gd name="connsiteX106" fmla="*/ 936703 w 3724508"/>
              <a:gd name="connsiteY106" fmla="*/ 1349297 h 3323063"/>
              <a:gd name="connsiteX107" fmla="*/ 992459 w 3724508"/>
              <a:gd name="connsiteY107" fmla="*/ 1282390 h 3323063"/>
              <a:gd name="connsiteX108" fmla="*/ 1025913 w 3724508"/>
              <a:gd name="connsiteY108" fmla="*/ 1260087 h 3323063"/>
              <a:gd name="connsiteX109" fmla="*/ 1081669 w 3724508"/>
              <a:gd name="connsiteY109" fmla="*/ 1182029 h 3323063"/>
              <a:gd name="connsiteX110" fmla="*/ 1126274 w 3724508"/>
              <a:gd name="connsiteY110" fmla="*/ 1137424 h 3323063"/>
              <a:gd name="connsiteX111" fmla="*/ 1170878 w 3724508"/>
              <a:gd name="connsiteY111" fmla="*/ 1070517 h 3323063"/>
              <a:gd name="connsiteX112" fmla="*/ 1182030 w 3724508"/>
              <a:gd name="connsiteY112" fmla="*/ 1025912 h 3323063"/>
              <a:gd name="connsiteX113" fmla="*/ 1204332 w 3724508"/>
              <a:gd name="connsiteY113" fmla="*/ 981307 h 3323063"/>
              <a:gd name="connsiteX114" fmla="*/ 1248937 w 3724508"/>
              <a:gd name="connsiteY114" fmla="*/ 914400 h 3323063"/>
              <a:gd name="connsiteX115" fmla="*/ 1271239 w 3724508"/>
              <a:gd name="connsiteY115" fmla="*/ 869795 h 3323063"/>
              <a:gd name="connsiteX116" fmla="*/ 1282391 w 3724508"/>
              <a:gd name="connsiteY116" fmla="*/ 836341 h 3323063"/>
              <a:gd name="connsiteX117" fmla="*/ 1326995 w 3724508"/>
              <a:gd name="connsiteY117" fmla="*/ 780585 h 3323063"/>
              <a:gd name="connsiteX118" fmla="*/ 1349298 w 3724508"/>
              <a:gd name="connsiteY118" fmla="*/ 735980 h 3323063"/>
              <a:gd name="connsiteX119" fmla="*/ 1382752 w 3724508"/>
              <a:gd name="connsiteY119" fmla="*/ 702526 h 3323063"/>
              <a:gd name="connsiteX120" fmla="*/ 1405054 w 3724508"/>
              <a:gd name="connsiteY120" fmla="*/ 669073 h 3323063"/>
              <a:gd name="connsiteX121" fmla="*/ 1471961 w 3724508"/>
              <a:gd name="connsiteY121" fmla="*/ 624468 h 3323063"/>
              <a:gd name="connsiteX122" fmla="*/ 1550020 w 3724508"/>
              <a:gd name="connsiteY122" fmla="*/ 568712 h 3323063"/>
              <a:gd name="connsiteX123" fmla="*/ 1572322 w 3724508"/>
              <a:gd name="connsiteY123" fmla="*/ 546409 h 3323063"/>
              <a:gd name="connsiteX124" fmla="*/ 1717288 w 3724508"/>
              <a:gd name="connsiteY124" fmla="*/ 468351 h 3323063"/>
              <a:gd name="connsiteX125" fmla="*/ 1784195 w 3724508"/>
              <a:gd name="connsiteY125" fmla="*/ 434897 h 3323063"/>
              <a:gd name="connsiteX126" fmla="*/ 1851103 w 3724508"/>
              <a:gd name="connsiteY126" fmla="*/ 401443 h 3323063"/>
              <a:gd name="connsiteX127" fmla="*/ 1884556 w 3724508"/>
              <a:gd name="connsiteY127" fmla="*/ 367990 h 3323063"/>
              <a:gd name="connsiteX128" fmla="*/ 1951464 w 3724508"/>
              <a:gd name="connsiteY128" fmla="*/ 345687 h 3323063"/>
              <a:gd name="connsiteX129" fmla="*/ 2029522 w 3724508"/>
              <a:gd name="connsiteY129" fmla="*/ 323385 h 3323063"/>
              <a:gd name="connsiteX130" fmla="*/ 2141035 w 3724508"/>
              <a:gd name="connsiteY130" fmla="*/ 301082 h 3323063"/>
              <a:gd name="connsiteX131" fmla="*/ 2252547 w 3724508"/>
              <a:gd name="connsiteY131" fmla="*/ 267629 h 3323063"/>
              <a:gd name="connsiteX132" fmla="*/ 2286000 w 3724508"/>
              <a:gd name="connsiteY132" fmla="*/ 245326 h 3323063"/>
              <a:gd name="connsiteX133" fmla="*/ 2397513 w 3724508"/>
              <a:gd name="connsiteY133" fmla="*/ 211873 h 3323063"/>
              <a:gd name="connsiteX134" fmla="*/ 2442117 w 3724508"/>
              <a:gd name="connsiteY134" fmla="*/ 189570 h 3323063"/>
              <a:gd name="connsiteX135" fmla="*/ 2497874 w 3724508"/>
              <a:gd name="connsiteY135" fmla="*/ 156117 h 3323063"/>
              <a:gd name="connsiteX136" fmla="*/ 2520176 w 3724508"/>
              <a:gd name="connsiteY136" fmla="*/ 133814 h 3323063"/>
              <a:gd name="connsiteX137" fmla="*/ 2587083 w 3724508"/>
              <a:gd name="connsiteY137" fmla="*/ 111512 h 3323063"/>
              <a:gd name="connsiteX138" fmla="*/ 2687444 w 3724508"/>
              <a:gd name="connsiteY138" fmla="*/ 78058 h 3323063"/>
              <a:gd name="connsiteX139" fmla="*/ 2776654 w 3724508"/>
              <a:gd name="connsiteY139" fmla="*/ 44604 h 3323063"/>
              <a:gd name="connsiteX140" fmla="*/ 2810108 w 3724508"/>
              <a:gd name="connsiteY140" fmla="*/ 33453 h 3323063"/>
              <a:gd name="connsiteX141" fmla="*/ 2888166 w 3724508"/>
              <a:gd name="connsiteY141" fmla="*/ 11151 h 3323063"/>
              <a:gd name="connsiteX142" fmla="*/ 3334215 w 3724508"/>
              <a:gd name="connsiteY142" fmla="*/ 22302 h 33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24508" h="3323063">
                <a:moveTo>
                  <a:pt x="3267308" y="0"/>
                </a:moveTo>
                <a:cubicBezTo>
                  <a:pt x="3285893" y="11151"/>
                  <a:pt x="3305427" y="20855"/>
                  <a:pt x="3323064" y="33453"/>
                </a:cubicBezTo>
                <a:cubicBezTo>
                  <a:pt x="3348189" y="51399"/>
                  <a:pt x="3348016" y="64643"/>
                  <a:pt x="3367669" y="89209"/>
                </a:cubicBezTo>
                <a:cubicBezTo>
                  <a:pt x="3374237" y="97419"/>
                  <a:pt x="3382537" y="104078"/>
                  <a:pt x="3389971" y="111512"/>
                </a:cubicBezTo>
                <a:cubicBezTo>
                  <a:pt x="3401755" y="140971"/>
                  <a:pt x="3414684" y="170128"/>
                  <a:pt x="3423425" y="200721"/>
                </a:cubicBezTo>
                <a:cubicBezTo>
                  <a:pt x="3431216" y="227991"/>
                  <a:pt x="3443629" y="292361"/>
                  <a:pt x="3456878" y="312234"/>
                </a:cubicBezTo>
                <a:lnTo>
                  <a:pt x="3479181" y="345687"/>
                </a:lnTo>
                <a:cubicBezTo>
                  <a:pt x="3482898" y="364272"/>
                  <a:pt x="3483677" y="383696"/>
                  <a:pt x="3490332" y="401443"/>
                </a:cubicBezTo>
                <a:cubicBezTo>
                  <a:pt x="3495038" y="413992"/>
                  <a:pt x="3506641" y="422910"/>
                  <a:pt x="3512635" y="434897"/>
                </a:cubicBezTo>
                <a:cubicBezTo>
                  <a:pt x="3517892" y="445411"/>
                  <a:pt x="3520557" y="457049"/>
                  <a:pt x="3523786" y="468351"/>
                </a:cubicBezTo>
                <a:cubicBezTo>
                  <a:pt x="3557484" y="586299"/>
                  <a:pt x="3504250" y="420899"/>
                  <a:pt x="3557239" y="579863"/>
                </a:cubicBezTo>
                <a:cubicBezTo>
                  <a:pt x="3560956" y="591014"/>
                  <a:pt x="3561871" y="603537"/>
                  <a:pt x="3568391" y="613317"/>
                </a:cubicBezTo>
                <a:lnTo>
                  <a:pt x="3590693" y="646770"/>
                </a:lnTo>
                <a:cubicBezTo>
                  <a:pt x="3622600" y="742493"/>
                  <a:pt x="3573740" y="590113"/>
                  <a:pt x="3612995" y="747131"/>
                </a:cubicBezTo>
                <a:cubicBezTo>
                  <a:pt x="3618697" y="769938"/>
                  <a:pt x="3627864" y="791736"/>
                  <a:pt x="3635298" y="814039"/>
                </a:cubicBezTo>
                <a:lnTo>
                  <a:pt x="3657600" y="880946"/>
                </a:lnTo>
                <a:cubicBezTo>
                  <a:pt x="3661317" y="892097"/>
                  <a:pt x="3665901" y="902996"/>
                  <a:pt x="3668752" y="914400"/>
                </a:cubicBezTo>
                <a:cubicBezTo>
                  <a:pt x="3672469" y="929268"/>
                  <a:pt x="3676578" y="944043"/>
                  <a:pt x="3679903" y="959004"/>
                </a:cubicBezTo>
                <a:cubicBezTo>
                  <a:pt x="3700217" y="1050417"/>
                  <a:pt x="3691553" y="1040070"/>
                  <a:pt x="3713356" y="1170878"/>
                </a:cubicBezTo>
                <a:lnTo>
                  <a:pt x="3724508" y="1237785"/>
                </a:lnTo>
                <a:cubicBezTo>
                  <a:pt x="3720791" y="1315844"/>
                  <a:pt x="3719846" y="1394084"/>
                  <a:pt x="3713356" y="1471961"/>
                </a:cubicBezTo>
                <a:cubicBezTo>
                  <a:pt x="3712380" y="1483675"/>
                  <a:pt x="3708252" y="1495335"/>
                  <a:pt x="3702205" y="1505414"/>
                </a:cubicBezTo>
                <a:cubicBezTo>
                  <a:pt x="3696796" y="1514429"/>
                  <a:pt x="3687337" y="1520283"/>
                  <a:pt x="3679903" y="1527717"/>
                </a:cubicBezTo>
                <a:lnTo>
                  <a:pt x="3646449" y="1628078"/>
                </a:lnTo>
                <a:cubicBezTo>
                  <a:pt x="3642732" y="1639229"/>
                  <a:pt x="3643609" y="1653219"/>
                  <a:pt x="3635298" y="1661531"/>
                </a:cubicBezTo>
                <a:cubicBezTo>
                  <a:pt x="3612996" y="1683834"/>
                  <a:pt x="3598313" y="1718465"/>
                  <a:pt x="3568391" y="1728439"/>
                </a:cubicBezTo>
                <a:cubicBezTo>
                  <a:pt x="3557240" y="1732156"/>
                  <a:pt x="3545741" y="1734960"/>
                  <a:pt x="3534937" y="1739590"/>
                </a:cubicBezTo>
                <a:cubicBezTo>
                  <a:pt x="3438479" y="1780928"/>
                  <a:pt x="3535334" y="1746892"/>
                  <a:pt x="3456878" y="1773043"/>
                </a:cubicBezTo>
                <a:cubicBezTo>
                  <a:pt x="3422388" y="1807535"/>
                  <a:pt x="3440595" y="1795184"/>
                  <a:pt x="3378820" y="1817648"/>
                </a:cubicBezTo>
                <a:cubicBezTo>
                  <a:pt x="3356727" y="1825682"/>
                  <a:pt x="3311913" y="1839951"/>
                  <a:pt x="3311913" y="1839951"/>
                </a:cubicBezTo>
                <a:cubicBezTo>
                  <a:pt x="3304479" y="1847385"/>
                  <a:pt x="3299014" y="1857551"/>
                  <a:pt x="3289610" y="1862253"/>
                </a:cubicBezTo>
                <a:cubicBezTo>
                  <a:pt x="3268583" y="1872766"/>
                  <a:pt x="3242264" y="1871516"/>
                  <a:pt x="3222703" y="1884556"/>
                </a:cubicBezTo>
                <a:cubicBezTo>
                  <a:pt x="3176497" y="1915359"/>
                  <a:pt x="3202251" y="1903608"/>
                  <a:pt x="3144644" y="1918009"/>
                </a:cubicBezTo>
                <a:cubicBezTo>
                  <a:pt x="3137210" y="1925443"/>
                  <a:pt x="3131357" y="1934903"/>
                  <a:pt x="3122342" y="1940312"/>
                </a:cubicBezTo>
                <a:cubicBezTo>
                  <a:pt x="3112263" y="1946360"/>
                  <a:pt x="3099894" y="1947336"/>
                  <a:pt x="3088888" y="1951463"/>
                </a:cubicBezTo>
                <a:cubicBezTo>
                  <a:pt x="3070145" y="1958491"/>
                  <a:pt x="3051874" y="1966737"/>
                  <a:pt x="3033132" y="1973765"/>
                </a:cubicBezTo>
                <a:cubicBezTo>
                  <a:pt x="3022126" y="1977892"/>
                  <a:pt x="3010192" y="1979660"/>
                  <a:pt x="2999678" y="1984917"/>
                </a:cubicBezTo>
                <a:cubicBezTo>
                  <a:pt x="2913218" y="2028148"/>
                  <a:pt x="3016853" y="1990344"/>
                  <a:pt x="2932771" y="2018370"/>
                </a:cubicBezTo>
                <a:cubicBezTo>
                  <a:pt x="2891516" y="2059627"/>
                  <a:pt x="2919217" y="2034841"/>
                  <a:pt x="2843561" y="2085278"/>
                </a:cubicBezTo>
                <a:cubicBezTo>
                  <a:pt x="2832410" y="2092712"/>
                  <a:pt x="2819585" y="2098104"/>
                  <a:pt x="2810108" y="2107580"/>
                </a:cubicBezTo>
                <a:cubicBezTo>
                  <a:pt x="2787805" y="2129882"/>
                  <a:pt x="2771411" y="2160381"/>
                  <a:pt x="2743200" y="2174487"/>
                </a:cubicBezTo>
                <a:cubicBezTo>
                  <a:pt x="2728332" y="2181921"/>
                  <a:pt x="2712122" y="2187128"/>
                  <a:pt x="2698595" y="2196790"/>
                </a:cubicBezTo>
                <a:cubicBezTo>
                  <a:pt x="2550750" y="2302394"/>
                  <a:pt x="2638947" y="2268712"/>
                  <a:pt x="2553630" y="2297151"/>
                </a:cubicBezTo>
                <a:cubicBezTo>
                  <a:pt x="2495681" y="2355098"/>
                  <a:pt x="2579520" y="2273365"/>
                  <a:pt x="2486722" y="2352907"/>
                </a:cubicBezTo>
                <a:cubicBezTo>
                  <a:pt x="2474749" y="2363170"/>
                  <a:pt x="2466391" y="2377613"/>
                  <a:pt x="2453269" y="2386361"/>
                </a:cubicBezTo>
                <a:cubicBezTo>
                  <a:pt x="2443489" y="2392881"/>
                  <a:pt x="2430329" y="2392255"/>
                  <a:pt x="2419815" y="2397512"/>
                </a:cubicBezTo>
                <a:cubicBezTo>
                  <a:pt x="2407828" y="2403505"/>
                  <a:pt x="2397997" y="2413165"/>
                  <a:pt x="2386361" y="2419814"/>
                </a:cubicBezTo>
                <a:cubicBezTo>
                  <a:pt x="2354102" y="2438248"/>
                  <a:pt x="2320766" y="2451382"/>
                  <a:pt x="2286000" y="2464419"/>
                </a:cubicBezTo>
                <a:cubicBezTo>
                  <a:pt x="2274994" y="2468546"/>
                  <a:pt x="2263698" y="2471853"/>
                  <a:pt x="2252547" y="2475570"/>
                </a:cubicBezTo>
                <a:cubicBezTo>
                  <a:pt x="2218948" y="2497970"/>
                  <a:pt x="2214105" y="2503196"/>
                  <a:pt x="2174488" y="2520175"/>
                </a:cubicBezTo>
                <a:cubicBezTo>
                  <a:pt x="2163684" y="2524805"/>
                  <a:pt x="2152041" y="2527199"/>
                  <a:pt x="2141035" y="2531326"/>
                </a:cubicBezTo>
                <a:cubicBezTo>
                  <a:pt x="2057051" y="2562820"/>
                  <a:pt x="2115414" y="2546095"/>
                  <a:pt x="2040674" y="2564780"/>
                </a:cubicBezTo>
                <a:cubicBezTo>
                  <a:pt x="1947054" y="2634995"/>
                  <a:pt x="2048816" y="2568697"/>
                  <a:pt x="1940313" y="2609385"/>
                </a:cubicBezTo>
                <a:cubicBezTo>
                  <a:pt x="1927764" y="2614091"/>
                  <a:pt x="1918846" y="2625693"/>
                  <a:pt x="1906859" y="2631687"/>
                </a:cubicBezTo>
                <a:cubicBezTo>
                  <a:pt x="1888955" y="2640639"/>
                  <a:pt x="1869846" y="2646961"/>
                  <a:pt x="1851103" y="2653990"/>
                </a:cubicBezTo>
                <a:cubicBezTo>
                  <a:pt x="1840097" y="2658117"/>
                  <a:pt x="1828163" y="2659884"/>
                  <a:pt x="1817649" y="2665141"/>
                </a:cubicBezTo>
                <a:cubicBezTo>
                  <a:pt x="1805662" y="2671134"/>
                  <a:pt x="1796182" y="2681449"/>
                  <a:pt x="1784195" y="2687443"/>
                </a:cubicBezTo>
                <a:cubicBezTo>
                  <a:pt x="1773682" y="2692700"/>
                  <a:pt x="1761748" y="2694468"/>
                  <a:pt x="1750742" y="2698595"/>
                </a:cubicBezTo>
                <a:cubicBezTo>
                  <a:pt x="1732000" y="2705624"/>
                  <a:pt x="1713161" y="2712509"/>
                  <a:pt x="1694986" y="2720897"/>
                </a:cubicBezTo>
                <a:cubicBezTo>
                  <a:pt x="1664799" y="2734829"/>
                  <a:pt x="1637317" y="2754989"/>
                  <a:pt x="1605776" y="2765502"/>
                </a:cubicBezTo>
                <a:cubicBezTo>
                  <a:pt x="1583474" y="2772936"/>
                  <a:pt x="1559896" y="2777290"/>
                  <a:pt x="1538869" y="2787804"/>
                </a:cubicBezTo>
                <a:cubicBezTo>
                  <a:pt x="1483751" y="2815364"/>
                  <a:pt x="1510034" y="2804850"/>
                  <a:pt x="1460810" y="2821258"/>
                </a:cubicBezTo>
                <a:cubicBezTo>
                  <a:pt x="1453376" y="2828692"/>
                  <a:pt x="1446718" y="2836993"/>
                  <a:pt x="1438508" y="2843561"/>
                </a:cubicBezTo>
                <a:cubicBezTo>
                  <a:pt x="1412241" y="2864575"/>
                  <a:pt x="1390971" y="2872904"/>
                  <a:pt x="1360449" y="2888165"/>
                </a:cubicBezTo>
                <a:cubicBezTo>
                  <a:pt x="1304089" y="2944525"/>
                  <a:pt x="1334651" y="2923366"/>
                  <a:pt x="1271239" y="2955073"/>
                </a:cubicBezTo>
                <a:cubicBezTo>
                  <a:pt x="1263805" y="2966224"/>
                  <a:pt x="1259233" y="2979946"/>
                  <a:pt x="1248937" y="2988526"/>
                </a:cubicBezTo>
                <a:cubicBezTo>
                  <a:pt x="1236167" y="2999168"/>
                  <a:pt x="1218586" y="3002276"/>
                  <a:pt x="1204332" y="3010829"/>
                </a:cubicBezTo>
                <a:cubicBezTo>
                  <a:pt x="1181348" y="3024620"/>
                  <a:pt x="1158170" y="3038461"/>
                  <a:pt x="1137425" y="3055434"/>
                </a:cubicBezTo>
                <a:cubicBezTo>
                  <a:pt x="1117083" y="3072078"/>
                  <a:pt x="1103539" y="3096611"/>
                  <a:pt x="1081669" y="3111190"/>
                </a:cubicBezTo>
                <a:cubicBezTo>
                  <a:pt x="1070518" y="3118624"/>
                  <a:pt x="1058680" y="3125120"/>
                  <a:pt x="1048215" y="3133492"/>
                </a:cubicBezTo>
                <a:cubicBezTo>
                  <a:pt x="1040005" y="3140060"/>
                  <a:pt x="1034928" y="3150386"/>
                  <a:pt x="1025913" y="3155795"/>
                </a:cubicBezTo>
                <a:cubicBezTo>
                  <a:pt x="1015834" y="3161843"/>
                  <a:pt x="1002973" y="3161689"/>
                  <a:pt x="992459" y="3166946"/>
                </a:cubicBezTo>
                <a:cubicBezTo>
                  <a:pt x="915446" y="3205451"/>
                  <a:pt x="1007236" y="3177189"/>
                  <a:pt x="914400" y="3200400"/>
                </a:cubicBezTo>
                <a:cubicBezTo>
                  <a:pt x="903249" y="3207834"/>
                  <a:pt x="893194" y="3217259"/>
                  <a:pt x="880947" y="3222702"/>
                </a:cubicBezTo>
                <a:cubicBezTo>
                  <a:pt x="859464" y="3232250"/>
                  <a:pt x="836342" y="3237570"/>
                  <a:pt x="814039" y="3245004"/>
                </a:cubicBezTo>
                <a:lnTo>
                  <a:pt x="780586" y="3256156"/>
                </a:lnTo>
                <a:cubicBezTo>
                  <a:pt x="729339" y="3273239"/>
                  <a:pt x="678139" y="3292287"/>
                  <a:pt x="624469" y="3300761"/>
                </a:cubicBezTo>
                <a:cubicBezTo>
                  <a:pt x="583915" y="3307164"/>
                  <a:pt x="542636" y="3307614"/>
                  <a:pt x="501805" y="3311912"/>
                </a:cubicBezTo>
                <a:cubicBezTo>
                  <a:pt x="472002" y="3315049"/>
                  <a:pt x="442332" y="3319346"/>
                  <a:pt x="412595" y="3323063"/>
                </a:cubicBezTo>
                <a:cubicBezTo>
                  <a:pt x="367990" y="3319346"/>
                  <a:pt x="322547" y="3321290"/>
                  <a:pt x="278781" y="3311912"/>
                </a:cubicBezTo>
                <a:cubicBezTo>
                  <a:pt x="268501" y="3309709"/>
                  <a:pt x="264555" y="3296340"/>
                  <a:pt x="256478" y="3289609"/>
                </a:cubicBezTo>
                <a:cubicBezTo>
                  <a:pt x="213052" y="3253420"/>
                  <a:pt x="215548" y="3257993"/>
                  <a:pt x="167269" y="3233853"/>
                </a:cubicBezTo>
                <a:cubicBezTo>
                  <a:pt x="159835" y="3222702"/>
                  <a:pt x="153546" y="3210696"/>
                  <a:pt x="144966" y="3200400"/>
                </a:cubicBezTo>
                <a:cubicBezTo>
                  <a:pt x="134870" y="3188285"/>
                  <a:pt x="120679" y="3179779"/>
                  <a:pt x="111513" y="3166946"/>
                </a:cubicBezTo>
                <a:cubicBezTo>
                  <a:pt x="101851" y="3153419"/>
                  <a:pt x="95758" y="3137620"/>
                  <a:pt x="89210" y="3122341"/>
                </a:cubicBezTo>
                <a:cubicBezTo>
                  <a:pt x="81239" y="3103742"/>
                  <a:pt x="70445" y="3061964"/>
                  <a:pt x="66908" y="3044282"/>
                </a:cubicBezTo>
                <a:cubicBezTo>
                  <a:pt x="62474" y="3022111"/>
                  <a:pt x="60190" y="2999546"/>
                  <a:pt x="55756" y="2977375"/>
                </a:cubicBezTo>
                <a:cubicBezTo>
                  <a:pt x="52750" y="2962347"/>
                  <a:pt x="47347" y="2947849"/>
                  <a:pt x="44605" y="2932770"/>
                </a:cubicBezTo>
                <a:cubicBezTo>
                  <a:pt x="39903" y="2906910"/>
                  <a:pt x="37451" y="2880690"/>
                  <a:pt x="33454" y="2854712"/>
                </a:cubicBezTo>
                <a:cubicBezTo>
                  <a:pt x="30016" y="2832365"/>
                  <a:pt x="25501" y="2810187"/>
                  <a:pt x="22303" y="2787804"/>
                </a:cubicBezTo>
                <a:cubicBezTo>
                  <a:pt x="-5600" y="2592477"/>
                  <a:pt x="26603" y="2791293"/>
                  <a:pt x="0" y="2631687"/>
                </a:cubicBezTo>
                <a:cubicBezTo>
                  <a:pt x="3717" y="2535043"/>
                  <a:pt x="4498" y="2438242"/>
                  <a:pt x="11152" y="2341756"/>
                </a:cubicBezTo>
                <a:cubicBezTo>
                  <a:pt x="12706" y="2319229"/>
                  <a:pt x="54131" y="2245457"/>
                  <a:pt x="55756" y="2241395"/>
                </a:cubicBezTo>
                <a:cubicBezTo>
                  <a:pt x="61448" y="2227165"/>
                  <a:pt x="60871" y="2210877"/>
                  <a:pt x="66908" y="2196790"/>
                </a:cubicBezTo>
                <a:cubicBezTo>
                  <a:pt x="72187" y="2184472"/>
                  <a:pt x="83217" y="2175323"/>
                  <a:pt x="89210" y="2163336"/>
                </a:cubicBezTo>
                <a:cubicBezTo>
                  <a:pt x="94467" y="2152822"/>
                  <a:pt x="95731" y="2140686"/>
                  <a:pt x="100361" y="2129882"/>
                </a:cubicBezTo>
                <a:cubicBezTo>
                  <a:pt x="140796" y="2035536"/>
                  <a:pt x="102416" y="2122545"/>
                  <a:pt x="144966" y="2062975"/>
                </a:cubicBezTo>
                <a:cubicBezTo>
                  <a:pt x="157564" y="2045338"/>
                  <a:pt x="164420" y="2023765"/>
                  <a:pt x="178420" y="2007219"/>
                </a:cubicBezTo>
                <a:cubicBezTo>
                  <a:pt x="205585" y="1975116"/>
                  <a:pt x="267630" y="1918009"/>
                  <a:pt x="267630" y="1918009"/>
                </a:cubicBezTo>
                <a:cubicBezTo>
                  <a:pt x="291188" y="1847334"/>
                  <a:pt x="259052" y="1922584"/>
                  <a:pt x="323386" y="1851102"/>
                </a:cubicBezTo>
                <a:cubicBezTo>
                  <a:pt x="344776" y="1827335"/>
                  <a:pt x="357633" y="1796703"/>
                  <a:pt x="379142" y="1773043"/>
                </a:cubicBezTo>
                <a:cubicBezTo>
                  <a:pt x="395152" y="1755432"/>
                  <a:pt x="415650" y="1742438"/>
                  <a:pt x="434898" y="1728439"/>
                </a:cubicBezTo>
                <a:cubicBezTo>
                  <a:pt x="502987" y="1678920"/>
                  <a:pt x="488473" y="1689167"/>
                  <a:pt x="557561" y="1661531"/>
                </a:cubicBezTo>
                <a:cubicBezTo>
                  <a:pt x="637724" y="1581372"/>
                  <a:pt x="475052" y="1739335"/>
                  <a:pt x="646771" y="1605775"/>
                </a:cubicBezTo>
                <a:cubicBezTo>
                  <a:pt x="661441" y="1594365"/>
                  <a:pt x="667619" y="1574827"/>
                  <a:pt x="680225" y="1561170"/>
                </a:cubicBezTo>
                <a:cubicBezTo>
                  <a:pt x="712315" y="1526406"/>
                  <a:pt x="743970" y="1490768"/>
                  <a:pt x="780586" y="1460809"/>
                </a:cubicBezTo>
                <a:cubicBezTo>
                  <a:pt x="912346" y="1353005"/>
                  <a:pt x="853130" y="1377154"/>
                  <a:pt x="936703" y="1349297"/>
                </a:cubicBezTo>
                <a:cubicBezTo>
                  <a:pt x="952973" y="1327603"/>
                  <a:pt x="970303" y="1300115"/>
                  <a:pt x="992459" y="1282390"/>
                </a:cubicBezTo>
                <a:cubicBezTo>
                  <a:pt x="1002924" y="1274018"/>
                  <a:pt x="1014762" y="1267521"/>
                  <a:pt x="1025913" y="1260087"/>
                </a:cubicBezTo>
                <a:cubicBezTo>
                  <a:pt x="1042567" y="1235106"/>
                  <a:pt x="1062304" y="1204161"/>
                  <a:pt x="1081669" y="1182029"/>
                </a:cubicBezTo>
                <a:cubicBezTo>
                  <a:pt x="1095515" y="1166205"/>
                  <a:pt x="1111406" y="1152292"/>
                  <a:pt x="1126274" y="1137424"/>
                </a:cubicBezTo>
                <a:cubicBezTo>
                  <a:pt x="1161088" y="1032979"/>
                  <a:pt x="1104057" y="1187452"/>
                  <a:pt x="1170878" y="1070517"/>
                </a:cubicBezTo>
                <a:cubicBezTo>
                  <a:pt x="1178482" y="1057210"/>
                  <a:pt x="1176649" y="1040262"/>
                  <a:pt x="1182030" y="1025912"/>
                </a:cubicBezTo>
                <a:cubicBezTo>
                  <a:pt x="1187867" y="1010347"/>
                  <a:pt x="1195779" y="995561"/>
                  <a:pt x="1204332" y="981307"/>
                </a:cubicBezTo>
                <a:cubicBezTo>
                  <a:pt x="1218123" y="958323"/>
                  <a:pt x="1236950" y="938374"/>
                  <a:pt x="1248937" y="914400"/>
                </a:cubicBezTo>
                <a:cubicBezTo>
                  <a:pt x="1256371" y="899532"/>
                  <a:pt x="1264691" y="885074"/>
                  <a:pt x="1271239" y="869795"/>
                </a:cubicBezTo>
                <a:cubicBezTo>
                  <a:pt x="1275869" y="858991"/>
                  <a:pt x="1276161" y="846309"/>
                  <a:pt x="1282391" y="836341"/>
                </a:cubicBezTo>
                <a:cubicBezTo>
                  <a:pt x="1295005" y="816158"/>
                  <a:pt x="1313793" y="800388"/>
                  <a:pt x="1326995" y="780585"/>
                </a:cubicBezTo>
                <a:cubicBezTo>
                  <a:pt x="1336216" y="766753"/>
                  <a:pt x="1339636" y="749507"/>
                  <a:pt x="1349298" y="735980"/>
                </a:cubicBezTo>
                <a:cubicBezTo>
                  <a:pt x="1358464" y="723147"/>
                  <a:pt x="1372656" y="714641"/>
                  <a:pt x="1382752" y="702526"/>
                </a:cubicBezTo>
                <a:cubicBezTo>
                  <a:pt x="1391332" y="692230"/>
                  <a:pt x="1394968" y="677898"/>
                  <a:pt x="1405054" y="669073"/>
                </a:cubicBezTo>
                <a:cubicBezTo>
                  <a:pt x="1425226" y="651422"/>
                  <a:pt x="1453008" y="643421"/>
                  <a:pt x="1471961" y="624468"/>
                </a:cubicBezTo>
                <a:cubicBezTo>
                  <a:pt x="1522159" y="574270"/>
                  <a:pt x="1459336" y="633486"/>
                  <a:pt x="1550020" y="568712"/>
                </a:cubicBezTo>
                <a:cubicBezTo>
                  <a:pt x="1558575" y="562601"/>
                  <a:pt x="1564112" y="552977"/>
                  <a:pt x="1572322" y="546409"/>
                </a:cubicBezTo>
                <a:cubicBezTo>
                  <a:pt x="1622096" y="506589"/>
                  <a:pt x="1650405" y="512940"/>
                  <a:pt x="1717288" y="468351"/>
                </a:cubicBezTo>
                <a:cubicBezTo>
                  <a:pt x="1760522" y="439528"/>
                  <a:pt x="1738027" y="450286"/>
                  <a:pt x="1784195" y="434897"/>
                </a:cubicBezTo>
                <a:cubicBezTo>
                  <a:pt x="1845534" y="373560"/>
                  <a:pt x="1755192" y="456250"/>
                  <a:pt x="1851103" y="401443"/>
                </a:cubicBezTo>
                <a:cubicBezTo>
                  <a:pt x="1864795" y="393619"/>
                  <a:pt x="1870771" y="375649"/>
                  <a:pt x="1884556" y="367990"/>
                </a:cubicBezTo>
                <a:cubicBezTo>
                  <a:pt x="1905107" y="356573"/>
                  <a:pt x="1929161" y="353121"/>
                  <a:pt x="1951464" y="345687"/>
                </a:cubicBezTo>
                <a:cubicBezTo>
                  <a:pt x="1986571" y="333985"/>
                  <a:pt x="1990315" y="331787"/>
                  <a:pt x="2029522" y="323385"/>
                </a:cubicBezTo>
                <a:cubicBezTo>
                  <a:pt x="2066588" y="315442"/>
                  <a:pt x="2105839" y="315160"/>
                  <a:pt x="2141035" y="301082"/>
                </a:cubicBezTo>
                <a:cubicBezTo>
                  <a:pt x="2214389" y="271741"/>
                  <a:pt x="2177163" y="282706"/>
                  <a:pt x="2252547" y="267629"/>
                </a:cubicBezTo>
                <a:cubicBezTo>
                  <a:pt x="2263698" y="260195"/>
                  <a:pt x="2273753" y="250769"/>
                  <a:pt x="2286000" y="245326"/>
                </a:cubicBezTo>
                <a:cubicBezTo>
                  <a:pt x="2320903" y="229814"/>
                  <a:pt x="2360444" y="221140"/>
                  <a:pt x="2397513" y="211873"/>
                </a:cubicBezTo>
                <a:cubicBezTo>
                  <a:pt x="2412381" y="204439"/>
                  <a:pt x="2428286" y="198791"/>
                  <a:pt x="2442117" y="189570"/>
                </a:cubicBezTo>
                <a:cubicBezTo>
                  <a:pt x="2503341" y="148754"/>
                  <a:pt x="2420224" y="182000"/>
                  <a:pt x="2497874" y="156117"/>
                </a:cubicBezTo>
                <a:cubicBezTo>
                  <a:pt x="2505308" y="148683"/>
                  <a:pt x="2510772" y="138516"/>
                  <a:pt x="2520176" y="133814"/>
                </a:cubicBezTo>
                <a:cubicBezTo>
                  <a:pt x="2541203" y="123301"/>
                  <a:pt x="2565256" y="120243"/>
                  <a:pt x="2587083" y="111512"/>
                </a:cubicBezTo>
                <a:cubicBezTo>
                  <a:pt x="2657069" y="83517"/>
                  <a:pt x="2623420" y="94064"/>
                  <a:pt x="2687444" y="78058"/>
                </a:cubicBezTo>
                <a:cubicBezTo>
                  <a:pt x="2742514" y="41346"/>
                  <a:pt x="2699489" y="63896"/>
                  <a:pt x="2776654" y="44604"/>
                </a:cubicBezTo>
                <a:cubicBezTo>
                  <a:pt x="2788058" y="41753"/>
                  <a:pt x="2798806" y="36682"/>
                  <a:pt x="2810108" y="33453"/>
                </a:cubicBezTo>
                <a:cubicBezTo>
                  <a:pt x="2908114" y="5452"/>
                  <a:pt x="2807963" y="37885"/>
                  <a:pt x="2888166" y="11151"/>
                </a:cubicBezTo>
                <a:lnTo>
                  <a:pt x="3334215" y="22302"/>
                </a:lnTo>
              </a:path>
            </a:pathLst>
          </a:custGeom>
        </p:spPr>
        <p:style>
          <a:lnRef idx="3">
            <a:schemeClr val="accent2"/>
          </a:lnRef>
          <a:fillRef idx="0">
            <a:schemeClr val="accent2"/>
          </a:fillRef>
          <a:effectRef idx="2">
            <a:schemeClr val="accent2"/>
          </a:effectRef>
          <a:fontRef idx="minor">
            <a:schemeClr val="tx1"/>
          </a:fontRef>
        </p:style>
        <p:txBody>
          <a:bodyPr rtlCol="1" anchor="ctr"/>
          <a:lstStyle/>
          <a:p>
            <a:pPr algn="ctr">
              <a:defRPr/>
            </a:pPr>
            <a:endParaRPr lang="ar-JO"/>
          </a:p>
        </p:txBody>
      </p:sp>
      <p:sp>
        <p:nvSpPr>
          <p:cNvPr id="7" name="Freeform 6"/>
          <p:cNvSpPr/>
          <p:nvPr/>
        </p:nvSpPr>
        <p:spPr>
          <a:xfrm rot="20301202">
            <a:off x="6970713" y="2190750"/>
            <a:ext cx="974725" cy="1873250"/>
          </a:xfrm>
          <a:custGeom>
            <a:avLst/>
            <a:gdLst>
              <a:gd name="connsiteX0" fmla="*/ 3267308 w 3724508"/>
              <a:gd name="connsiteY0" fmla="*/ 0 h 3323063"/>
              <a:gd name="connsiteX1" fmla="*/ 3323064 w 3724508"/>
              <a:gd name="connsiteY1" fmla="*/ 33453 h 3323063"/>
              <a:gd name="connsiteX2" fmla="*/ 3367669 w 3724508"/>
              <a:gd name="connsiteY2" fmla="*/ 89209 h 3323063"/>
              <a:gd name="connsiteX3" fmla="*/ 3389971 w 3724508"/>
              <a:gd name="connsiteY3" fmla="*/ 111512 h 3323063"/>
              <a:gd name="connsiteX4" fmla="*/ 3423425 w 3724508"/>
              <a:gd name="connsiteY4" fmla="*/ 200721 h 3323063"/>
              <a:gd name="connsiteX5" fmla="*/ 3456878 w 3724508"/>
              <a:gd name="connsiteY5" fmla="*/ 312234 h 3323063"/>
              <a:gd name="connsiteX6" fmla="*/ 3479181 w 3724508"/>
              <a:gd name="connsiteY6" fmla="*/ 345687 h 3323063"/>
              <a:gd name="connsiteX7" fmla="*/ 3490332 w 3724508"/>
              <a:gd name="connsiteY7" fmla="*/ 401443 h 3323063"/>
              <a:gd name="connsiteX8" fmla="*/ 3512635 w 3724508"/>
              <a:gd name="connsiteY8" fmla="*/ 434897 h 3323063"/>
              <a:gd name="connsiteX9" fmla="*/ 3523786 w 3724508"/>
              <a:gd name="connsiteY9" fmla="*/ 468351 h 3323063"/>
              <a:gd name="connsiteX10" fmla="*/ 3557239 w 3724508"/>
              <a:gd name="connsiteY10" fmla="*/ 579863 h 3323063"/>
              <a:gd name="connsiteX11" fmla="*/ 3568391 w 3724508"/>
              <a:gd name="connsiteY11" fmla="*/ 613317 h 3323063"/>
              <a:gd name="connsiteX12" fmla="*/ 3590693 w 3724508"/>
              <a:gd name="connsiteY12" fmla="*/ 646770 h 3323063"/>
              <a:gd name="connsiteX13" fmla="*/ 3612995 w 3724508"/>
              <a:gd name="connsiteY13" fmla="*/ 747131 h 3323063"/>
              <a:gd name="connsiteX14" fmla="*/ 3635298 w 3724508"/>
              <a:gd name="connsiteY14" fmla="*/ 814039 h 3323063"/>
              <a:gd name="connsiteX15" fmla="*/ 3657600 w 3724508"/>
              <a:gd name="connsiteY15" fmla="*/ 880946 h 3323063"/>
              <a:gd name="connsiteX16" fmla="*/ 3668752 w 3724508"/>
              <a:gd name="connsiteY16" fmla="*/ 914400 h 3323063"/>
              <a:gd name="connsiteX17" fmla="*/ 3679903 w 3724508"/>
              <a:gd name="connsiteY17" fmla="*/ 959004 h 3323063"/>
              <a:gd name="connsiteX18" fmla="*/ 3713356 w 3724508"/>
              <a:gd name="connsiteY18" fmla="*/ 1170878 h 3323063"/>
              <a:gd name="connsiteX19" fmla="*/ 3724508 w 3724508"/>
              <a:gd name="connsiteY19" fmla="*/ 1237785 h 3323063"/>
              <a:gd name="connsiteX20" fmla="*/ 3713356 w 3724508"/>
              <a:gd name="connsiteY20" fmla="*/ 1471961 h 3323063"/>
              <a:gd name="connsiteX21" fmla="*/ 3702205 w 3724508"/>
              <a:gd name="connsiteY21" fmla="*/ 1505414 h 3323063"/>
              <a:gd name="connsiteX22" fmla="*/ 3679903 w 3724508"/>
              <a:gd name="connsiteY22" fmla="*/ 1527717 h 3323063"/>
              <a:gd name="connsiteX23" fmla="*/ 3646449 w 3724508"/>
              <a:gd name="connsiteY23" fmla="*/ 1628078 h 3323063"/>
              <a:gd name="connsiteX24" fmla="*/ 3635298 w 3724508"/>
              <a:gd name="connsiteY24" fmla="*/ 1661531 h 3323063"/>
              <a:gd name="connsiteX25" fmla="*/ 3568391 w 3724508"/>
              <a:gd name="connsiteY25" fmla="*/ 1728439 h 3323063"/>
              <a:gd name="connsiteX26" fmla="*/ 3534937 w 3724508"/>
              <a:gd name="connsiteY26" fmla="*/ 1739590 h 3323063"/>
              <a:gd name="connsiteX27" fmla="*/ 3456878 w 3724508"/>
              <a:gd name="connsiteY27" fmla="*/ 1773043 h 3323063"/>
              <a:gd name="connsiteX28" fmla="*/ 3378820 w 3724508"/>
              <a:gd name="connsiteY28" fmla="*/ 1817648 h 3323063"/>
              <a:gd name="connsiteX29" fmla="*/ 3311913 w 3724508"/>
              <a:gd name="connsiteY29" fmla="*/ 1839951 h 3323063"/>
              <a:gd name="connsiteX30" fmla="*/ 3289610 w 3724508"/>
              <a:gd name="connsiteY30" fmla="*/ 1862253 h 3323063"/>
              <a:gd name="connsiteX31" fmla="*/ 3222703 w 3724508"/>
              <a:gd name="connsiteY31" fmla="*/ 1884556 h 3323063"/>
              <a:gd name="connsiteX32" fmla="*/ 3144644 w 3724508"/>
              <a:gd name="connsiteY32" fmla="*/ 1918009 h 3323063"/>
              <a:gd name="connsiteX33" fmla="*/ 3122342 w 3724508"/>
              <a:gd name="connsiteY33" fmla="*/ 1940312 h 3323063"/>
              <a:gd name="connsiteX34" fmla="*/ 3088888 w 3724508"/>
              <a:gd name="connsiteY34" fmla="*/ 1951463 h 3323063"/>
              <a:gd name="connsiteX35" fmla="*/ 3033132 w 3724508"/>
              <a:gd name="connsiteY35" fmla="*/ 1973765 h 3323063"/>
              <a:gd name="connsiteX36" fmla="*/ 2999678 w 3724508"/>
              <a:gd name="connsiteY36" fmla="*/ 1984917 h 3323063"/>
              <a:gd name="connsiteX37" fmla="*/ 2932771 w 3724508"/>
              <a:gd name="connsiteY37" fmla="*/ 2018370 h 3323063"/>
              <a:gd name="connsiteX38" fmla="*/ 2843561 w 3724508"/>
              <a:gd name="connsiteY38" fmla="*/ 2085278 h 3323063"/>
              <a:gd name="connsiteX39" fmla="*/ 2810108 w 3724508"/>
              <a:gd name="connsiteY39" fmla="*/ 2107580 h 3323063"/>
              <a:gd name="connsiteX40" fmla="*/ 2743200 w 3724508"/>
              <a:gd name="connsiteY40" fmla="*/ 2174487 h 3323063"/>
              <a:gd name="connsiteX41" fmla="*/ 2698595 w 3724508"/>
              <a:gd name="connsiteY41" fmla="*/ 2196790 h 3323063"/>
              <a:gd name="connsiteX42" fmla="*/ 2553630 w 3724508"/>
              <a:gd name="connsiteY42" fmla="*/ 2297151 h 3323063"/>
              <a:gd name="connsiteX43" fmla="*/ 2486722 w 3724508"/>
              <a:gd name="connsiteY43" fmla="*/ 2352907 h 3323063"/>
              <a:gd name="connsiteX44" fmla="*/ 2453269 w 3724508"/>
              <a:gd name="connsiteY44" fmla="*/ 2386361 h 3323063"/>
              <a:gd name="connsiteX45" fmla="*/ 2419815 w 3724508"/>
              <a:gd name="connsiteY45" fmla="*/ 2397512 h 3323063"/>
              <a:gd name="connsiteX46" fmla="*/ 2386361 w 3724508"/>
              <a:gd name="connsiteY46" fmla="*/ 2419814 h 3323063"/>
              <a:gd name="connsiteX47" fmla="*/ 2286000 w 3724508"/>
              <a:gd name="connsiteY47" fmla="*/ 2464419 h 3323063"/>
              <a:gd name="connsiteX48" fmla="*/ 2252547 w 3724508"/>
              <a:gd name="connsiteY48" fmla="*/ 2475570 h 3323063"/>
              <a:gd name="connsiteX49" fmla="*/ 2174488 w 3724508"/>
              <a:gd name="connsiteY49" fmla="*/ 2520175 h 3323063"/>
              <a:gd name="connsiteX50" fmla="*/ 2141035 w 3724508"/>
              <a:gd name="connsiteY50" fmla="*/ 2531326 h 3323063"/>
              <a:gd name="connsiteX51" fmla="*/ 2040674 w 3724508"/>
              <a:gd name="connsiteY51" fmla="*/ 2564780 h 3323063"/>
              <a:gd name="connsiteX52" fmla="*/ 1940313 w 3724508"/>
              <a:gd name="connsiteY52" fmla="*/ 2609385 h 3323063"/>
              <a:gd name="connsiteX53" fmla="*/ 1906859 w 3724508"/>
              <a:gd name="connsiteY53" fmla="*/ 2631687 h 3323063"/>
              <a:gd name="connsiteX54" fmla="*/ 1851103 w 3724508"/>
              <a:gd name="connsiteY54" fmla="*/ 2653990 h 3323063"/>
              <a:gd name="connsiteX55" fmla="*/ 1817649 w 3724508"/>
              <a:gd name="connsiteY55" fmla="*/ 2665141 h 3323063"/>
              <a:gd name="connsiteX56" fmla="*/ 1784195 w 3724508"/>
              <a:gd name="connsiteY56" fmla="*/ 2687443 h 3323063"/>
              <a:gd name="connsiteX57" fmla="*/ 1750742 w 3724508"/>
              <a:gd name="connsiteY57" fmla="*/ 2698595 h 3323063"/>
              <a:gd name="connsiteX58" fmla="*/ 1694986 w 3724508"/>
              <a:gd name="connsiteY58" fmla="*/ 2720897 h 3323063"/>
              <a:gd name="connsiteX59" fmla="*/ 1605776 w 3724508"/>
              <a:gd name="connsiteY59" fmla="*/ 2765502 h 3323063"/>
              <a:gd name="connsiteX60" fmla="*/ 1538869 w 3724508"/>
              <a:gd name="connsiteY60" fmla="*/ 2787804 h 3323063"/>
              <a:gd name="connsiteX61" fmla="*/ 1460810 w 3724508"/>
              <a:gd name="connsiteY61" fmla="*/ 2821258 h 3323063"/>
              <a:gd name="connsiteX62" fmla="*/ 1438508 w 3724508"/>
              <a:gd name="connsiteY62" fmla="*/ 2843561 h 3323063"/>
              <a:gd name="connsiteX63" fmla="*/ 1360449 w 3724508"/>
              <a:gd name="connsiteY63" fmla="*/ 2888165 h 3323063"/>
              <a:gd name="connsiteX64" fmla="*/ 1271239 w 3724508"/>
              <a:gd name="connsiteY64" fmla="*/ 2955073 h 3323063"/>
              <a:gd name="connsiteX65" fmla="*/ 1248937 w 3724508"/>
              <a:gd name="connsiteY65" fmla="*/ 2988526 h 3323063"/>
              <a:gd name="connsiteX66" fmla="*/ 1204332 w 3724508"/>
              <a:gd name="connsiteY66" fmla="*/ 3010829 h 3323063"/>
              <a:gd name="connsiteX67" fmla="*/ 1137425 w 3724508"/>
              <a:gd name="connsiteY67" fmla="*/ 3055434 h 3323063"/>
              <a:gd name="connsiteX68" fmla="*/ 1081669 w 3724508"/>
              <a:gd name="connsiteY68" fmla="*/ 3111190 h 3323063"/>
              <a:gd name="connsiteX69" fmla="*/ 1048215 w 3724508"/>
              <a:gd name="connsiteY69" fmla="*/ 3133492 h 3323063"/>
              <a:gd name="connsiteX70" fmla="*/ 1025913 w 3724508"/>
              <a:gd name="connsiteY70" fmla="*/ 3155795 h 3323063"/>
              <a:gd name="connsiteX71" fmla="*/ 992459 w 3724508"/>
              <a:gd name="connsiteY71" fmla="*/ 3166946 h 3323063"/>
              <a:gd name="connsiteX72" fmla="*/ 914400 w 3724508"/>
              <a:gd name="connsiteY72" fmla="*/ 3200400 h 3323063"/>
              <a:gd name="connsiteX73" fmla="*/ 880947 w 3724508"/>
              <a:gd name="connsiteY73" fmla="*/ 3222702 h 3323063"/>
              <a:gd name="connsiteX74" fmla="*/ 814039 w 3724508"/>
              <a:gd name="connsiteY74" fmla="*/ 3245004 h 3323063"/>
              <a:gd name="connsiteX75" fmla="*/ 780586 w 3724508"/>
              <a:gd name="connsiteY75" fmla="*/ 3256156 h 3323063"/>
              <a:gd name="connsiteX76" fmla="*/ 624469 w 3724508"/>
              <a:gd name="connsiteY76" fmla="*/ 3300761 h 3323063"/>
              <a:gd name="connsiteX77" fmla="*/ 501805 w 3724508"/>
              <a:gd name="connsiteY77" fmla="*/ 3311912 h 3323063"/>
              <a:gd name="connsiteX78" fmla="*/ 412595 w 3724508"/>
              <a:gd name="connsiteY78" fmla="*/ 3323063 h 3323063"/>
              <a:gd name="connsiteX79" fmla="*/ 278781 w 3724508"/>
              <a:gd name="connsiteY79" fmla="*/ 3311912 h 3323063"/>
              <a:gd name="connsiteX80" fmla="*/ 256478 w 3724508"/>
              <a:gd name="connsiteY80" fmla="*/ 3289609 h 3323063"/>
              <a:gd name="connsiteX81" fmla="*/ 167269 w 3724508"/>
              <a:gd name="connsiteY81" fmla="*/ 3233853 h 3323063"/>
              <a:gd name="connsiteX82" fmla="*/ 144966 w 3724508"/>
              <a:gd name="connsiteY82" fmla="*/ 3200400 h 3323063"/>
              <a:gd name="connsiteX83" fmla="*/ 111513 w 3724508"/>
              <a:gd name="connsiteY83" fmla="*/ 3166946 h 3323063"/>
              <a:gd name="connsiteX84" fmla="*/ 89210 w 3724508"/>
              <a:gd name="connsiteY84" fmla="*/ 3122341 h 3323063"/>
              <a:gd name="connsiteX85" fmla="*/ 66908 w 3724508"/>
              <a:gd name="connsiteY85" fmla="*/ 3044282 h 3323063"/>
              <a:gd name="connsiteX86" fmla="*/ 55756 w 3724508"/>
              <a:gd name="connsiteY86" fmla="*/ 2977375 h 3323063"/>
              <a:gd name="connsiteX87" fmla="*/ 44605 w 3724508"/>
              <a:gd name="connsiteY87" fmla="*/ 2932770 h 3323063"/>
              <a:gd name="connsiteX88" fmla="*/ 33454 w 3724508"/>
              <a:gd name="connsiteY88" fmla="*/ 2854712 h 3323063"/>
              <a:gd name="connsiteX89" fmla="*/ 22303 w 3724508"/>
              <a:gd name="connsiteY89" fmla="*/ 2787804 h 3323063"/>
              <a:gd name="connsiteX90" fmla="*/ 0 w 3724508"/>
              <a:gd name="connsiteY90" fmla="*/ 2631687 h 3323063"/>
              <a:gd name="connsiteX91" fmla="*/ 11152 w 3724508"/>
              <a:gd name="connsiteY91" fmla="*/ 2341756 h 3323063"/>
              <a:gd name="connsiteX92" fmla="*/ 55756 w 3724508"/>
              <a:gd name="connsiteY92" fmla="*/ 2241395 h 3323063"/>
              <a:gd name="connsiteX93" fmla="*/ 66908 w 3724508"/>
              <a:gd name="connsiteY93" fmla="*/ 2196790 h 3323063"/>
              <a:gd name="connsiteX94" fmla="*/ 89210 w 3724508"/>
              <a:gd name="connsiteY94" fmla="*/ 2163336 h 3323063"/>
              <a:gd name="connsiteX95" fmla="*/ 100361 w 3724508"/>
              <a:gd name="connsiteY95" fmla="*/ 2129882 h 3323063"/>
              <a:gd name="connsiteX96" fmla="*/ 144966 w 3724508"/>
              <a:gd name="connsiteY96" fmla="*/ 2062975 h 3323063"/>
              <a:gd name="connsiteX97" fmla="*/ 178420 w 3724508"/>
              <a:gd name="connsiteY97" fmla="*/ 2007219 h 3323063"/>
              <a:gd name="connsiteX98" fmla="*/ 267630 w 3724508"/>
              <a:gd name="connsiteY98" fmla="*/ 1918009 h 3323063"/>
              <a:gd name="connsiteX99" fmla="*/ 323386 w 3724508"/>
              <a:gd name="connsiteY99" fmla="*/ 1851102 h 3323063"/>
              <a:gd name="connsiteX100" fmla="*/ 379142 w 3724508"/>
              <a:gd name="connsiteY100" fmla="*/ 1773043 h 3323063"/>
              <a:gd name="connsiteX101" fmla="*/ 434898 w 3724508"/>
              <a:gd name="connsiteY101" fmla="*/ 1728439 h 3323063"/>
              <a:gd name="connsiteX102" fmla="*/ 557561 w 3724508"/>
              <a:gd name="connsiteY102" fmla="*/ 1661531 h 3323063"/>
              <a:gd name="connsiteX103" fmla="*/ 646771 w 3724508"/>
              <a:gd name="connsiteY103" fmla="*/ 1605775 h 3323063"/>
              <a:gd name="connsiteX104" fmla="*/ 680225 w 3724508"/>
              <a:gd name="connsiteY104" fmla="*/ 1561170 h 3323063"/>
              <a:gd name="connsiteX105" fmla="*/ 780586 w 3724508"/>
              <a:gd name="connsiteY105" fmla="*/ 1460809 h 3323063"/>
              <a:gd name="connsiteX106" fmla="*/ 936703 w 3724508"/>
              <a:gd name="connsiteY106" fmla="*/ 1349297 h 3323063"/>
              <a:gd name="connsiteX107" fmla="*/ 992459 w 3724508"/>
              <a:gd name="connsiteY107" fmla="*/ 1282390 h 3323063"/>
              <a:gd name="connsiteX108" fmla="*/ 1025913 w 3724508"/>
              <a:gd name="connsiteY108" fmla="*/ 1260087 h 3323063"/>
              <a:gd name="connsiteX109" fmla="*/ 1081669 w 3724508"/>
              <a:gd name="connsiteY109" fmla="*/ 1182029 h 3323063"/>
              <a:gd name="connsiteX110" fmla="*/ 1126274 w 3724508"/>
              <a:gd name="connsiteY110" fmla="*/ 1137424 h 3323063"/>
              <a:gd name="connsiteX111" fmla="*/ 1170878 w 3724508"/>
              <a:gd name="connsiteY111" fmla="*/ 1070517 h 3323063"/>
              <a:gd name="connsiteX112" fmla="*/ 1182030 w 3724508"/>
              <a:gd name="connsiteY112" fmla="*/ 1025912 h 3323063"/>
              <a:gd name="connsiteX113" fmla="*/ 1204332 w 3724508"/>
              <a:gd name="connsiteY113" fmla="*/ 981307 h 3323063"/>
              <a:gd name="connsiteX114" fmla="*/ 1248937 w 3724508"/>
              <a:gd name="connsiteY114" fmla="*/ 914400 h 3323063"/>
              <a:gd name="connsiteX115" fmla="*/ 1271239 w 3724508"/>
              <a:gd name="connsiteY115" fmla="*/ 869795 h 3323063"/>
              <a:gd name="connsiteX116" fmla="*/ 1282391 w 3724508"/>
              <a:gd name="connsiteY116" fmla="*/ 836341 h 3323063"/>
              <a:gd name="connsiteX117" fmla="*/ 1326995 w 3724508"/>
              <a:gd name="connsiteY117" fmla="*/ 780585 h 3323063"/>
              <a:gd name="connsiteX118" fmla="*/ 1349298 w 3724508"/>
              <a:gd name="connsiteY118" fmla="*/ 735980 h 3323063"/>
              <a:gd name="connsiteX119" fmla="*/ 1382752 w 3724508"/>
              <a:gd name="connsiteY119" fmla="*/ 702526 h 3323063"/>
              <a:gd name="connsiteX120" fmla="*/ 1405054 w 3724508"/>
              <a:gd name="connsiteY120" fmla="*/ 669073 h 3323063"/>
              <a:gd name="connsiteX121" fmla="*/ 1471961 w 3724508"/>
              <a:gd name="connsiteY121" fmla="*/ 624468 h 3323063"/>
              <a:gd name="connsiteX122" fmla="*/ 1550020 w 3724508"/>
              <a:gd name="connsiteY122" fmla="*/ 568712 h 3323063"/>
              <a:gd name="connsiteX123" fmla="*/ 1572322 w 3724508"/>
              <a:gd name="connsiteY123" fmla="*/ 546409 h 3323063"/>
              <a:gd name="connsiteX124" fmla="*/ 1717288 w 3724508"/>
              <a:gd name="connsiteY124" fmla="*/ 468351 h 3323063"/>
              <a:gd name="connsiteX125" fmla="*/ 1784195 w 3724508"/>
              <a:gd name="connsiteY125" fmla="*/ 434897 h 3323063"/>
              <a:gd name="connsiteX126" fmla="*/ 1851103 w 3724508"/>
              <a:gd name="connsiteY126" fmla="*/ 401443 h 3323063"/>
              <a:gd name="connsiteX127" fmla="*/ 1884556 w 3724508"/>
              <a:gd name="connsiteY127" fmla="*/ 367990 h 3323063"/>
              <a:gd name="connsiteX128" fmla="*/ 1951464 w 3724508"/>
              <a:gd name="connsiteY128" fmla="*/ 345687 h 3323063"/>
              <a:gd name="connsiteX129" fmla="*/ 2029522 w 3724508"/>
              <a:gd name="connsiteY129" fmla="*/ 323385 h 3323063"/>
              <a:gd name="connsiteX130" fmla="*/ 2141035 w 3724508"/>
              <a:gd name="connsiteY130" fmla="*/ 301082 h 3323063"/>
              <a:gd name="connsiteX131" fmla="*/ 2252547 w 3724508"/>
              <a:gd name="connsiteY131" fmla="*/ 267629 h 3323063"/>
              <a:gd name="connsiteX132" fmla="*/ 2286000 w 3724508"/>
              <a:gd name="connsiteY132" fmla="*/ 245326 h 3323063"/>
              <a:gd name="connsiteX133" fmla="*/ 2397513 w 3724508"/>
              <a:gd name="connsiteY133" fmla="*/ 211873 h 3323063"/>
              <a:gd name="connsiteX134" fmla="*/ 2442117 w 3724508"/>
              <a:gd name="connsiteY134" fmla="*/ 189570 h 3323063"/>
              <a:gd name="connsiteX135" fmla="*/ 2497874 w 3724508"/>
              <a:gd name="connsiteY135" fmla="*/ 156117 h 3323063"/>
              <a:gd name="connsiteX136" fmla="*/ 2520176 w 3724508"/>
              <a:gd name="connsiteY136" fmla="*/ 133814 h 3323063"/>
              <a:gd name="connsiteX137" fmla="*/ 2587083 w 3724508"/>
              <a:gd name="connsiteY137" fmla="*/ 111512 h 3323063"/>
              <a:gd name="connsiteX138" fmla="*/ 2687444 w 3724508"/>
              <a:gd name="connsiteY138" fmla="*/ 78058 h 3323063"/>
              <a:gd name="connsiteX139" fmla="*/ 2776654 w 3724508"/>
              <a:gd name="connsiteY139" fmla="*/ 44604 h 3323063"/>
              <a:gd name="connsiteX140" fmla="*/ 2810108 w 3724508"/>
              <a:gd name="connsiteY140" fmla="*/ 33453 h 3323063"/>
              <a:gd name="connsiteX141" fmla="*/ 2888166 w 3724508"/>
              <a:gd name="connsiteY141" fmla="*/ 11151 h 3323063"/>
              <a:gd name="connsiteX142" fmla="*/ 3334215 w 3724508"/>
              <a:gd name="connsiteY142" fmla="*/ 22302 h 33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724508" h="3323063">
                <a:moveTo>
                  <a:pt x="3267308" y="0"/>
                </a:moveTo>
                <a:cubicBezTo>
                  <a:pt x="3285893" y="11151"/>
                  <a:pt x="3305427" y="20855"/>
                  <a:pt x="3323064" y="33453"/>
                </a:cubicBezTo>
                <a:cubicBezTo>
                  <a:pt x="3348189" y="51399"/>
                  <a:pt x="3348016" y="64643"/>
                  <a:pt x="3367669" y="89209"/>
                </a:cubicBezTo>
                <a:cubicBezTo>
                  <a:pt x="3374237" y="97419"/>
                  <a:pt x="3382537" y="104078"/>
                  <a:pt x="3389971" y="111512"/>
                </a:cubicBezTo>
                <a:cubicBezTo>
                  <a:pt x="3401755" y="140971"/>
                  <a:pt x="3414684" y="170128"/>
                  <a:pt x="3423425" y="200721"/>
                </a:cubicBezTo>
                <a:cubicBezTo>
                  <a:pt x="3431216" y="227991"/>
                  <a:pt x="3443629" y="292361"/>
                  <a:pt x="3456878" y="312234"/>
                </a:cubicBezTo>
                <a:lnTo>
                  <a:pt x="3479181" y="345687"/>
                </a:lnTo>
                <a:cubicBezTo>
                  <a:pt x="3482898" y="364272"/>
                  <a:pt x="3483677" y="383696"/>
                  <a:pt x="3490332" y="401443"/>
                </a:cubicBezTo>
                <a:cubicBezTo>
                  <a:pt x="3495038" y="413992"/>
                  <a:pt x="3506641" y="422910"/>
                  <a:pt x="3512635" y="434897"/>
                </a:cubicBezTo>
                <a:cubicBezTo>
                  <a:pt x="3517892" y="445411"/>
                  <a:pt x="3520557" y="457049"/>
                  <a:pt x="3523786" y="468351"/>
                </a:cubicBezTo>
                <a:cubicBezTo>
                  <a:pt x="3557484" y="586299"/>
                  <a:pt x="3504250" y="420899"/>
                  <a:pt x="3557239" y="579863"/>
                </a:cubicBezTo>
                <a:cubicBezTo>
                  <a:pt x="3560956" y="591014"/>
                  <a:pt x="3561871" y="603537"/>
                  <a:pt x="3568391" y="613317"/>
                </a:cubicBezTo>
                <a:lnTo>
                  <a:pt x="3590693" y="646770"/>
                </a:lnTo>
                <a:cubicBezTo>
                  <a:pt x="3622600" y="742493"/>
                  <a:pt x="3573740" y="590113"/>
                  <a:pt x="3612995" y="747131"/>
                </a:cubicBezTo>
                <a:cubicBezTo>
                  <a:pt x="3618697" y="769938"/>
                  <a:pt x="3627864" y="791736"/>
                  <a:pt x="3635298" y="814039"/>
                </a:cubicBezTo>
                <a:lnTo>
                  <a:pt x="3657600" y="880946"/>
                </a:lnTo>
                <a:cubicBezTo>
                  <a:pt x="3661317" y="892097"/>
                  <a:pt x="3665901" y="902996"/>
                  <a:pt x="3668752" y="914400"/>
                </a:cubicBezTo>
                <a:cubicBezTo>
                  <a:pt x="3672469" y="929268"/>
                  <a:pt x="3676578" y="944043"/>
                  <a:pt x="3679903" y="959004"/>
                </a:cubicBezTo>
                <a:cubicBezTo>
                  <a:pt x="3700217" y="1050417"/>
                  <a:pt x="3691553" y="1040070"/>
                  <a:pt x="3713356" y="1170878"/>
                </a:cubicBezTo>
                <a:lnTo>
                  <a:pt x="3724508" y="1237785"/>
                </a:lnTo>
                <a:cubicBezTo>
                  <a:pt x="3720791" y="1315844"/>
                  <a:pt x="3719846" y="1394084"/>
                  <a:pt x="3713356" y="1471961"/>
                </a:cubicBezTo>
                <a:cubicBezTo>
                  <a:pt x="3712380" y="1483675"/>
                  <a:pt x="3708252" y="1495335"/>
                  <a:pt x="3702205" y="1505414"/>
                </a:cubicBezTo>
                <a:cubicBezTo>
                  <a:pt x="3696796" y="1514429"/>
                  <a:pt x="3687337" y="1520283"/>
                  <a:pt x="3679903" y="1527717"/>
                </a:cubicBezTo>
                <a:lnTo>
                  <a:pt x="3646449" y="1628078"/>
                </a:lnTo>
                <a:cubicBezTo>
                  <a:pt x="3642732" y="1639229"/>
                  <a:pt x="3643609" y="1653219"/>
                  <a:pt x="3635298" y="1661531"/>
                </a:cubicBezTo>
                <a:cubicBezTo>
                  <a:pt x="3612996" y="1683834"/>
                  <a:pt x="3598313" y="1718465"/>
                  <a:pt x="3568391" y="1728439"/>
                </a:cubicBezTo>
                <a:cubicBezTo>
                  <a:pt x="3557240" y="1732156"/>
                  <a:pt x="3545741" y="1734960"/>
                  <a:pt x="3534937" y="1739590"/>
                </a:cubicBezTo>
                <a:cubicBezTo>
                  <a:pt x="3438479" y="1780928"/>
                  <a:pt x="3535334" y="1746892"/>
                  <a:pt x="3456878" y="1773043"/>
                </a:cubicBezTo>
                <a:cubicBezTo>
                  <a:pt x="3422388" y="1807535"/>
                  <a:pt x="3440595" y="1795184"/>
                  <a:pt x="3378820" y="1817648"/>
                </a:cubicBezTo>
                <a:cubicBezTo>
                  <a:pt x="3356727" y="1825682"/>
                  <a:pt x="3311913" y="1839951"/>
                  <a:pt x="3311913" y="1839951"/>
                </a:cubicBezTo>
                <a:cubicBezTo>
                  <a:pt x="3304479" y="1847385"/>
                  <a:pt x="3299014" y="1857551"/>
                  <a:pt x="3289610" y="1862253"/>
                </a:cubicBezTo>
                <a:cubicBezTo>
                  <a:pt x="3268583" y="1872766"/>
                  <a:pt x="3242264" y="1871516"/>
                  <a:pt x="3222703" y="1884556"/>
                </a:cubicBezTo>
                <a:cubicBezTo>
                  <a:pt x="3176497" y="1915359"/>
                  <a:pt x="3202251" y="1903608"/>
                  <a:pt x="3144644" y="1918009"/>
                </a:cubicBezTo>
                <a:cubicBezTo>
                  <a:pt x="3137210" y="1925443"/>
                  <a:pt x="3131357" y="1934903"/>
                  <a:pt x="3122342" y="1940312"/>
                </a:cubicBezTo>
                <a:cubicBezTo>
                  <a:pt x="3112263" y="1946360"/>
                  <a:pt x="3099894" y="1947336"/>
                  <a:pt x="3088888" y="1951463"/>
                </a:cubicBezTo>
                <a:cubicBezTo>
                  <a:pt x="3070145" y="1958491"/>
                  <a:pt x="3051874" y="1966737"/>
                  <a:pt x="3033132" y="1973765"/>
                </a:cubicBezTo>
                <a:cubicBezTo>
                  <a:pt x="3022126" y="1977892"/>
                  <a:pt x="3010192" y="1979660"/>
                  <a:pt x="2999678" y="1984917"/>
                </a:cubicBezTo>
                <a:cubicBezTo>
                  <a:pt x="2913218" y="2028148"/>
                  <a:pt x="3016853" y="1990344"/>
                  <a:pt x="2932771" y="2018370"/>
                </a:cubicBezTo>
                <a:cubicBezTo>
                  <a:pt x="2891516" y="2059627"/>
                  <a:pt x="2919217" y="2034841"/>
                  <a:pt x="2843561" y="2085278"/>
                </a:cubicBezTo>
                <a:cubicBezTo>
                  <a:pt x="2832410" y="2092712"/>
                  <a:pt x="2819585" y="2098104"/>
                  <a:pt x="2810108" y="2107580"/>
                </a:cubicBezTo>
                <a:cubicBezTo>
                  <a:pt x="2787805" y="2129882"/>
                  <a:pt x="2771411" y="2160381"/>
                  <a:pt x="2743200" y="2174487"/>
                </a:cubicBezTo>
                <a:cubicBezTo>
                  <a:pt x="2728332" y="2181921"/>
                  <a:pt x="2712122" y="2187128"/>
                  <a:pt x="2698595" y="2196790"/>
                </a:cubicBezTo>
                <a:cubicBezTo>
                  <a:pt x="2550750" y="2302394"/>
                  <a:pt x="2638947" y="2268712"/>
                  <a:pt x="2553630" y="2297151"/>
                </a:cubicBezTo>
                <a:cubicBezTo>
                  <a:pt x="2495681" y="2355098"/>
                  <a:pt x="2579520" y="2273365"/>
                  <a:pt x="2486722" y="2352907"/>
                </a:cubicBezTo>
                <a:cubicBezTo>
                  <a:pt x="2474749" y="2363170"/>
                  <a:pt x="2466391" y="2377613"/>
                  <a:pt x="2453269" y="2386361"/>
                </a:cubicBezTo>
                <a:cubicBezTo>
                  <a:pt x="2443489" y="2392881"/>
                  <a:pt x="2430329" y="2392255"/>
                  <a:pt x="2419815" y="2397512"/>
                </a:cubicBezTo>
                <a:cubicBezTo>
                  <a:pt x="2407828" y="2403505"/>
                  <a:pt x="2397997" y="2413165"/>
                  <a:pt x="2386361" y="2419814"/>
                </a:cubicBezTo>
                <a:cubicBezTo>
                  <a:pt x="2354102" y="2438248"/>
                  <a:pt x="2320766" y="2451382"/>
                  <a:pt x="2286000" y="2464419"/>
                </a:cubicBezTo>
                <a:cubicBezTo>
                  <a:pt x="2274994" y="2468546"/>
                  <a:pt x="2263698" y="2471853"/>
                  <a:pt x="2252547" y="2475570"/>
                </a:cubicBezTo>
                <a:cubicBezTo>
                  <a:pt x="2218948" y="2497970"/>
                  <a:pt x="2214105" y="2503196"/>
                  <a:pt x="2174488" y="2520175"/>
                </a:cubicBezTo>
                <a:cubicBezTo>
                  <a:pt x="2163684" y="2524805"/>
                  <a:pt x="2152041" y="2527199"/>
                  <a:pt x="2141035" y="2531326"/>
                </a:cubicBezTo>
                <a:cubicBezTo>
                  <a:pt x="2057051" y="2562820"/>
                  <a:pt x="2115414" y="2546095"/>
                  <a:pt x="2040674" y="2564780"/>
                </a:cubicBezTo>
                <a:cubicBezTo>
                  <a:pt x="1947054" y="2634995"/>
                  <a:pt x="2048816" y="2568697"/>
                  <a:pt x="1940313" y="2609385"/>
                </a:cubicBezTo>
                <a:cubicBezTo>
                  <a:pt x="1927764" y="2614091"/>
                  <a:pt x="1918846" y="2625693"/>
                  <a:pt x="1906859" y="2631687"/>
                </a:cubicBezTo>
                <a:cubicBezTo>
                  <a:pt x="1888955" y="2640639"/>
                  <a:pt x="1869846" y="2646961"/>
                  <a:pt x="1851103" y="2653990"/>
                </a:cubicBezTo>
                <a:cubicBezTo>
                  <a:pt x="1840097" y="2658117"/>
                  <a:pt x="1828163" y="2659884"/>
                  <a:pt x="1817649" y="2665141"/>
                </a:cubicBezTo>
                <a:cubicBezTo>
                  <a:pt x="1805662" y="2671134"/>
                  <a:pt x="1796182" y="2681449"/>
                  <a:pt x="1784195" y="2687443"/>
                </a:cubicBezTo>
                <a:cubicBezTo>
                  <a:pt x="1773682" y="2692700"/>
                  <a:pt x="1761748" y="2694468"/>
                  <a:pt x="1750742" y="2698595"/>
                </a:cubicBezTo>
                <a:cubicBezTo>
                  <a:pt x="1732000" y="2705624"/>
                  <a:pt x="1713161" y="2712509"/>
                  <a:pt x="1694986" y="2720897"/>
                </a:cubicBezTo>
                <a:cubicBezTo>
                  <a:pt x="1664799" y="2734829"/>
                  <a:pt x="1637317" y="2754989"/>
                  <a:pt x="1605776" y="2765502"/>
                </a:cubicBezTo>
                <a:cubicBezTo>
                  <a:pt x="1583474" y="2772936"/>
                  <a:pt x="1559896" y="2777290"/>
                  <a:pt x="1538869" y="2787804"/>
                </a:cubicBezTo>
                <a:cubicBezTo>
                  <a:pt x="1483751" y="2815364"/>
                  <a:pt x="1510034" y="2804850"/>
                  <a:pt x="1460810" y="2821258"/>
                </a:cubicBezTo>
                <a:cubicBezTo>
                  <a:pt x="1453376" y="2828692"/>
                  <a:pt x="1446718" y="2836993"/>
                  <a:pt x="1438508" y="2843561"/>
                </a:cubicBezTo>
                <a:cubicBezTo>
                  <a:pt x="1412241" y="2864575"/>
                  <a:pt x="1390971" y="2872904"/>
                  <a:pt x="1360449" y="2888165"/>
                </a:cubicBezTo>
                <a:cubicBezTo>
                  <a:pt x="1304089" y="2944525"/>
                  <a:pt x="1334651" y="2923366"/>
                  <a:pt x="1271239" y="2955073"/>
                </a:cubicBezTo>
                <a:cubicBezTo>
                  <a:pt x="1263805" y="2966224"/>
                  <a:pt x="1259233" y="2979946"/>
                  <a:pt x="1248937" y="2988526"/>
                </a:cubicBezTo>
                <a:cubicBezTo>
                  <a:pt x="1236167" y="2999168"/>
                  <a:pt x="1218586" y="3002276"/>
                  <a:pt x="1204332" y="3010829"/>
                </a:cubicBezTo>
                <a:cubicBezTo>
                  <a:pt x="1181348" y="3024620"/>
                  <a:pt x="1158170" y="3038461"/>
                  <a:pt x="1137425" y="3055434"/>
                </a:cubicBezTo>
                <a:cubicBezTo>
                  <a:pt x="1117083" y="3072078"/>
                  <a:pt x="1103539" y="3096611"/>
                  <a:pt x="1081669" y="3111190"/>
                </a:cubicBezTo>
                <a:cubicBezTo>
                  <a:pt x="1070518" y="3118624"/>
                  <a:pt x="1058680" y="3125120"/>
                  <a:pt x="1048215" y="3133492"/>
                </a:cubicBezTo>
                <a:cubicBezTo>
                  <a:pt x="1040005" y="3140060"/>
                  <a:pt x="1034928" y="3150386"/>
                  <a:pt x="1025913" y="3155795"/>
                </a:cubicBezTo>
                <a:cubicBezTo>
                  <a:pt x="1015834" y="3161843"/>
                  <a:pt x="1002973" y="3161689"/>
                  <a:pt x="992459" y="3166946"/>
                </a:cubicBezTo>
                <a:cubicBezTo>
                  <a:pt x="915446" y="3205451"/>
                  <a:pt x="1007236" y="3177189"/>
                  <a:pt x="914400" y="3200400"/>
                </a:cubicBezTo>
                <a:cubicBezTo>
                  <a:pt x="903249" y="3207834"/>
                  <a:pt x="893194" y="3217259"/>
                  <a:pt x="880947" y="3222702"/>
                </a:cubicBezTo>
                <a:cubicBezTo>
                  <a:pt x="859464" y="3232250"/>
                  <a:pt x="836342" y="3237570"/>
                  <a:pt x="814039" y="3245004"/>
                </a:cubicBezTo>
                <a:lnTo>
                  <a:pt x="780586" y="3256156"/>
                </a:lnTo>
                <a:cubicBezTo>
                  <a:pt x="729339" y="3273239"/>
                  <a:pt x="678139" y="3292287"/>
                  <a:pt x="624469" y="3300761"/>
                </a:cubicBezTo>
                <a:cubicBezTo>
                  <a:pt x="583915" y="3307164"/>
                  <a:pt x="542636" y="3307614"/>
                  <a:pt x="501805" y="3311912"/>
                </a:cubicBezTo>
                <a:cubicBezTo>
                  <a:pt x="472002" y="3315049"/>
                  <a:pt x="442332" y="3319346"/>
                  <a:pt x="412595" y="3323063"/>
                </a:cubicBezTo>
                <a:cubicBezTo>
                  <a:pt x="367990" y="3319346"/>
                  <a:pt x="322547" y="3321290"/>
                  <a:pt x="278781" y="3311912"/>
                </a:cubicBezTo>
                <a:cubicBezTo>
                  <a:pt x="268501" y="3309709"/>
                  <a:pt x="264555" y="3296340"/>
                  <a:pt x="256478" y="3289609"/>
                </a:cubicBezTo>
                <a:cubicBezTo>
                  <a:pt x="213052" y="3253420"/>
                  <a:pt x="215548" y="3257993"/>
                  <a:pt x="167269" y="3233853"/>
                </a:cubicBezTo>
                <a:cubicBezTo>
                  <a:pt x="159835" y="3222702"/>
                  <a:pt x="153546" y="3210696"/>
                  <a:pt x="144966" y="3200400"/>
                </a:cubicBezTo>
                <a:cubicBezTo>
                  <a:pt x="134870" y="3188285"/>
                  <a:pt x="120679" y="3179779"/>
                  <a:pt x="111513" y="3166946"/>
                </a:cubicBezTo>
                <a:cubicBezTo>
                  <a:pt x="101851" y="3153419"/>
                  <a:pt x="95758" y="3137620"/>
                  <a:pt x="89210" y="3122341"/>
                </a:cubicBezTo>
                <a:cubicBezTo>
                  <a:pt x="81239" y="3103742"/>
                  <a:pt x="70445" y="3061964"/>
                  <a:pt x="66908" y="3044282"/>
                </a:cubicBezTo>
                <a:cubicBezTo>
                  <a:pt x="62474" y="3022111"/>
                  <a:pt x="60190" y="2999546"/>
                  <a:pt x="55756" y="2977375"/>
                </a:cubicBezTo>
                <a:cubicBezTo>
                  <a:pt x="52750" y="2962347"/>
                  <a:pt x="47347" y="2947849"/>
                  <a:pt x="44605" y="2932770"/>
                </a:cubicBezTo>
                <a:cubicBezTo>
                  <a:pt x="39903" y="2906910"/>
                  <a:pt x="37451" y="2880690"/>
                  <a:pt x="33454" y="2854712"/>
                </a:cubicBezTo>
                <a:cubicBezTo>
                  <a:pt x="30016" y="2832365"/>
                  <a:pt x="25501" y="2810187"/>
                  <a:pt x="22303" y="2787804"/>
                </a:cubicBezTo>
                <a:cubicBezTo>
                  <a:pt x="-5600" y="2592477"/>
                  <a:pt x="26603" y="2791293"/>
                  <a:pt x="0" y="2631687"/>
                </a:cubicBezTo>
                <a:cubicBezTo>
                  <a:pt x="3717" y="2535043"/>
                  <a:pt x="4498" y="2438242"/>
                  <a:pt x="11152" y="2341756"/>
                </a:cubicBezTo>
                <a:cubicBezTo>
                  <a:pt x="12706" y="2319229"/>
                  <a:pt x="54131" y="2245457"/>
                  <a:pt x="55756" y="2241395"/>
                </a:cubicBezTo>
                <a:cubicBezTo>
                  <a:pt x="61448" y="2227165"/>
                  <a:pt x="60871" y="2210877"/>
                  <a:pt x="66908" y="2196790"/>
                </a:cubicBezTo>
                <a:cubicBezTo>
                  <a:pt x="72187" y="2184472"/>
                  <a:pt x="83217" y="2175323"/>
                  <a:pt x="89210" y="2163336"/>
                </a:cubicBezTo>
                <a:cubicBezTo>
                  <a:pt x="94467" y="2152822"/>
                  <a:pt x="95731" y="2140686"/>
                  <a:pt x="100361" y="2129882"/>
                </a:cubicBezTo>
                <a:cubicBezTo>
                  <a:pt x="140796" y="2035536"/>
                  <a:pt x="102416" y="2122545"/>
                  <a:pt x="144966" y="2062975"/>
                </a:cubicBezTo>
                <a:cubicBezTo>
                  <a:pt x="157564" y="2045338"/>
                  <a:pt x="164420" y="2023765"/>
                  <a:pt x="178420" y="2007219"/>
                </a:cubicBezTo>
                <a:cubicBezTo>
                  <a:pt x="205585" y="1975116"/>
                  <a:pt x="267630" y="1918009"/>
                  <a:pt x="267630" y="1918009"/>
                </a:cubicBezTo>
                <a:cubicBezTo>
                  <a:pt x="291188" y="1847334"/>
                  <a:pt x="259052" y="1922584"/>
                  <a:pt x="323386" y="1851102"/>
                </a:cubicBezTo>
                <a:cubicBezTo>
                  <a:pt x="344776" y="1827335"/>
                  <a:pt x="357633" y="1796703"/>
                  <a:pt x="379142" y="1773043"/>
                </a:cubicBezTo>
                <a:cubicBezTo>
                  <a:pt x="395152" y="1755432"/>
                  <a:pt x="415650" y="1742438"/>
                  <a:pt x="434898" y="1728439"/>
                </a:cubicBezTo>
                <a:cubicBezTo>
                  <a:pt x="502987" y="1678920"/>
                  <a:pt x="488473" y="1689167"/>
                  <a:pt x="557561" y="1661531"/>
                </a:cubicBezTo>
                <a:cubicBezTo>
                  <a:pt x="637724" y="1581372"/>
                  <a:pt x="475052" y="1739335"/>
                  <a:pt x="646771" y="1605775"/>
                </a:cubicBezTo>
                <a:cubicBezTo>
                  <a:pt x="661441" y="1594365"/>
                  <a:pt x="667619" y="1574827"/>
                  <a:pt x="680225" y="1561170"/>
                </a:cubicBezTo>
                <a:cubicBezTo>
                  <a:pt x="712315" y="1526406"/>
                  <a:pt x="743970" y="1490768"/>
                  <a:pt x="780586" y="1460809"/>
                </a:cubicBezTo>
                <a:cubicBezTo>
                  <a:pt x="912346" y="1353005"/>
                  <a:pt x="853130" y="1377154"/>
                  <a:pt x="936703" y="1349297"/>
                </a:cubicBezTo>
                <a:cubicBezTo>
                  <a:pt x="952973" y="1327603"/>
                  <a:pt x="970303" y="1300115"/>
                  <a:pt x="992459" y="1282390"/>
                </a:cubicBezTo>
                <a:cubicBezTo>
                  <a:pt x="1002924" y="1274018"/>
                  <a:pt x="1014762" y="1267521"/>
                  <a:pt x="1025913" y="1260087"/>
                </a:cubicBezTo>
                <a:cubicBezTo>
                  <a:pt x="1042567" y="1235106"/>
                  <a:pt x="1062304" y="1204161"/>
                  <a:pt x="1081669" y="1182029"/>
                </a:cubicBezTo>
                <a:cubicBezTo>
                  <a:pt x="1095515" y="1166205"/>
                  <a:pt x="1111406" y="1152292"/>
                  <a:pt x="1126274" y="1137424"/>
                </a:cubicBezTo>
                <a:cubicBezTo>
                  <a:pt x="1161088" y="1032979"/>
                  <a:pt x="1104057" y="1187452"/>
                  <a:pt x="1170878" y="1070517"/>
                </a:cubicBezTo>
                <a:cubicBezTo>
                  <a:pt x="1178482" y="1057210"/>
                  <a:pt x="1176649" y="1040262"/>
                  <a:pt x="1182030" y="1025912"/>
                </a:cubicBezTo>
                <a:cubicBezTo>
                  <a:pt x="1187867" y="1010347"/>
                  <a:pt x="1195779" y="995561"/>
                  <a:pt x="1204332" y="981307"/>
                </a:cubicBezTo>
                <a:cubicBezTo>
                  <a:pt x="1218123" y="958323"/>
                  <a:pt x="1236950" y="938374"/>
                  <a:pt x="1248937" y="914400"/>
                </a:cubicBezTo>
                <a:cubicBezTo>
                  <a:pt x="1256371" y="899532"/>
                  <a:pt x="1264691" y="885074"/>
                  <a:pt x="1271239" y="869795"/>
                </a:cubicBezTo>
                <a:cubicBezTo>
                  <a:pt x="1275869" y="858991"/>
                  <a:pt x="1276161" y="846309"/>
                  <a:pt x="1282391" y="836341"/>
                </a:cubicBezTo>
                <a:cubicBezTo>
                  <a:pt x="1295005" y="816158"/>
                  <a:pt x="1313793" y="800388"/>
                  <a:pt x="1326995" y="780585"/>
                </a:cubicBezTo>
                <a:cubicBezTo>
                  <a:pt x="1336216" y="766753"/>
                  <a:pt x="1339636" y="749507"/>
                  <a:pt x="1349298" y="735980"/>
                </a:cubicBezTo>
                <a:cubicBezTo>
                  <a:pt x="1358464" y="723147"/>
                  <a:pt x="1372656" y="714641"/>
                  <a:pt x="1382752" y="702526"/>
                </a:cubicBezTo>
                <a:cubicBezTo>
                  <a:pt x="1391332" y="692230"/>
                  <a:pt x="1394968" y="677898"/>
                  <a:pt x="1405054" y="669073"/>
                </a:cubicBezTo>
                <a:cubicBezTo>
                  <a:pt x="1425226" y="651422"/>
                  <a:pt x="1453008" y="643421"/>
                  <a:pt x="1471961" y="624468"/>
                </a:cubicBezTo>
                <a:cubicBezTo>
                  <a:pt x="1522159" y="574270"/>
                  <a:pt x="1459336" y="633486"/>
                  <a:pt x="1550020" y="568712"/>
                </a:cubicBezTo>
                <a:cubicBezTo>
                  <a:pt x="1558575" y="562601"/>
                  <a:pt x="1564112" y="552977"/>
                  <a:pt x="1572322" y="546409"/>
                </a:cubicBezTo>
                <a:cubicBezTo>
                  <a:pt x="1622096" y="506589"/>
                  <a:pt x="1650405" y="512940"/>
                  <a:pt x="1717288" y="468351"/>
                </a:cubicBezTo>
                <a:cubicBezTo>
                  <a:pt x="1760522" y="439528"/>
                  <a:pt x="1738027" y="450286"/>
                  <a:pt x="1784195" y="434897"/>
                </a:cubicBezTo>
                <a:cubicBezTo>
                  <a:pt x="1845534" y="373560"/>
                  <a:pt x="1755192" y="456250"/>
                  <a:pt x="1851103" y="401443"/>
                </a:cubicBezTo>
                <a:cubicBezTo>
                  <a:pt x="1864795" y="393619"/>
                  <a:pt x="1870771" y="375649"/>
                  <a:pt x="1884556" y="367990"/>
                </a:cubicBezTo>
                <a:cubicBezTo>
                  <a:pt x="1905107" y="356573"/>
                  <a:pt x="1929161" y="353121"/>
                  <a:pt x="1951464" y="345687"/>
                </a:cubicBezTo>
                <a:cubicBezTo>
                  <a:pt x="1986571" y="333985"/>
                  <a:pt x="1990315" y="331787"/>
                  <a:pt x="2029522" y="323385"/>
                </a:cubicBezTo>
                <a:cubicBezTo>
                  <a:pt x="2066588" y="315442"/>
                  <a:pt x="2105839" y="315160"/>
                  <a:pt x="2141035" y="301082"/>
                </a:cubicBezTo>
                <a:cubicBezTo>
                  <a:pt x="2214389" y="271741"/>
                  <a:pt x="2177163" y="282706"/>
                  <a:pt x="2252547" y="267629"/>
                </a:cubicBezTo>
                <a:cubicBezTo>
                  <a:pt x="2263698" y="260195"/>
                  <a:pt x="2273753" y="250769"/>
                  <a:pt x="2286000" y="245326"/>
                </a:cubicBezTo>
                <a:cubicBezTo>
                  <a:pt x="2320903" y="229814"/>
                  <a:pt x="2360444" y="221140"/>
                  <a:pt x="2397513" y="211873"/>
                </a:cubicBezTo>
                <a:cubicBezTo>
                  <a:pt x="2412381" y="204439"/>
                  <a:pt x="2428286" y="198791"/>
                  <a:pt x="2442117" y="189570"/>
                </a:cubicBezTo>
                <a:cubicBezTo>
                  <a:pt x="2503341" y="148754"/>
                  <a:pt x="2420224" y="182000"/>
                  <a:pt x="2497874" y="156117"/>
                </a:cubicBezTo>
                <a:cubicBezTo>
                  <a:pt x="2505308" y="148683"/>
                  <a:pt x="2510772" y="138516"/>
                  <a:pt x="2520176" y="133814"/>
                </a:cubicBezTo>
                <a:cubicBezTo>
                  <a:pt x="2541203" y="123301"/>
                  <a:pt x="2565256" y="120243"/>
                  <a:pt x="2587083" y="111512"/>
                </a:cubicBezTo>
                <a:cubicBezTo>
                  <a:pt x="2657069" y="83517"/>
                  <a:pt x="2623420" y="94064"/>
                  <a:pt x="2687444" y="78058"/>
                </a:cubicBezTo>
                <a:cubicBezTo>
                  <a:pt x="2742514" y="41346"/>
                  <a:pt x="2699489" y="63896"/>
                  <a:pt x="2776654" y="44604"/>
                </a:cubicBezTo>
                <a:cubicBezTo>
                  <a:pt x="2788058" y="41753"/>
                  <a:pt x="2798806" y="36682"/>
                  <a:pt x="2810108" y="33453"/>
                </a:cubicBezTo>
                <a:cubicBezTo>
                  <a:pt x="2908114" y="5452"/>
                  <a:pt x="2807963" y="37885"/>
                  <a:pt x="2888166" y="11151"/>
                </a:cubicBezTo>
                <a:lnTo>
                  <a:pt x="3334215" y="22302"/>
                </a:lnTo>
              </a:path>
            </a:pathLst>
          </a:custGeom>
        </p:spPr>
        <p:style>
          <a:lnRef idx="3">
            <a:schemeClr val="accent2"/>
          </a:lnRef>
          <a:fillRef idx="0">
            <a:schemeClr val="accent2"/>
          </a:fillRef>
          <a:effectRef idx="2">
            <a:schemeClr val="accent2"/>
          </a:effectRef>
          <a:fontRef idx="minor">
            <a:schemeClr val="tx1"/>
          </a:fontRef>
        </p:style>
        <p:txBody>
          <a:bodyPr rtlCol="1" anchor="ctr"/>
          <a:lstStyle/>
          <a:p>
            <a:pPr algn="ctr">
              <a:defRPr/>
            </a:pPr>
            <a:endParaRPr lang="ar-JO"/>
          </a:p>
        </p:txBody>
      </p:sp>
      <p:sp>
        <p:nvSpPr>
          <p:cNvPr id="2" name="Rounded Rectangle 1"/>
          <p:cNvSpPr>
            <a:spLocks noChangeArrowheads="1"/>
          </p:cNvSpPr>
          <p:nvPr/>
        </p:nvSpPr>
        <p:spPr bwMode="auto">
          <a:xfrm>
            <a:off x="990600" y="6019800"/>
            <a:ext cx="7924800" cy="7620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b="1">
                <a:solidFill>
                  <a:srgbClr val="FF0000"/>
                </a:solidFill>
              </a:rPr>
              <a:t>ابتعاد المخارج               موجب للإظهار</a:t>
            </a:r>
          </a:p>
        </p:txBody>
      </p:sp>
      <p:sp>
        <p:nvSpPr>
          <p:cNvPr id="5" name="Left Arrow 4"/>
          <p:cNvSpPr/>
          <p:nvPr/>
        </p:nvSpPr>
        <p:spPr bwMode="auto">
          <a:xfrm>
            <a:off x="4343400" y="6186488"/>
            <a:ext cx="1066800" cy="279400"/>
          </a:xfrm>
          <a:prstGeom prst="leftArrow">
            <a:avLst/>
          </a:prstGeom>
          <a:solidFill>
            <a:schemeClr val="tx2">
              <a:lumMod val="50000"/>
            </a:schemeClr>
          </a:solidFill>
          <a:ln w="9525" cap="flat" cmpd="sng" algn="ctr">
            <a:solidFill>
              <a:schemeClr val="tx1"/>
            </a:solidFill>
            <a:prstDash val="solid"/>
            <a:round/>
            <a:headEnd type="none" w="med" len="med"/>
            <a:tailEnd type="none" w="med" len="med"/>
          </a:ln>
          <a:effectLst/>
          <a:extLst/>
        </p:spPr>
        <p:txBody>
          <a:bodyPr rtlCol="1"/>
          <a:lstStyle/>
          <a:p>
            <a:pPr>
              <a:defRPr/>
            </a:pPr>
            <a:endParaRPr lang="ar-JO"/>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4"/>
          <p:cNvSpPr txBox="1"/>
          <p:nvPr/>
        </p:nvSpPr>
        <p:spPr>
          <a:xfrm>
            <a:off x="5029200" y="228600"/>
            <a:ext cx="4038600" cy="609600"/>
          </a:xfrm>
          <a:prstGeom prst="rect">
            <a:avLst/>
          </a:prstGeom>
          <a:solidFill>
            <a:srgbClr val="7030A0"/>
          </a:solidFill>
          <a:ln w="6350">
            <a:noFill/>
          </a:ln>
          <a:effectLst>
            <a:glow rad="139700">
              <a:schemeClr val="accent2">
                <a:satMod val="175000"/>
                <a:alpha val="40000"/>
              </a:schemeClr>
            </a:glow>
          </a:effectLst>
        </p:spPr>
        <p:style>
          <a:lnRef idx="0">
            <a:schemeClr val="accent1"/>
          </a:lnRef>
          <a:fillRef idx="0">
            <a:schemeClr val="accent1"/>
          </a:fillRef>
          <a:effectRef idx="0">
            <a:schemeClr val="accent1"/>
          </a:effectRef>
          <a:fontRef idx="minor">
            <a:schemeClr val="dk1"/>
          </a:fontRef>
        </p:style>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lnSpc>
                <a:spcPct val="115000"/>
              </a:lnSpc>
              <a:spcAft>
                <a:spcPts val="1000"/>
              </a:spcAft>
            </a:pPr>
            <a:r>
              <a:rPr lang="ar-JO" altLang="en-US" sz="2400" b="1">
                <a:solidFill>
                  <a:srgbClr val="FFFFFF"/>
                </a:solidFill>
                <a:latin typeface="Arial" charset="0"/>
                <a:ea typeface="Calibri" pitchFamily="34" charset="0"/>
                <a:cs typeface="Calibri" pitchFamily="34" charset="0"/>
              </a:rPr>
              <a:t>               ملاحظات مهمة:</a:t>
            </a:r>
            <a:endParaRPr lang="en-US" altLang="en-US" sz="2000">
              <a:solidFill>
                <a:srgbClr val="000000"/>
              </a:solidFill>
              <a:latin typeface="Arial" charset="0"/>
              <a:ea typeface="Calibri" pitchFamily="34" charset="0"/>
              <a:cs typeface="Arial" charset="0"/>
            </a:endParaRPr>
          </a:p>
        </p:txBody>
      </p:sp>
      <p:sp>
        <p:nvSpPr>
          <p:cNvPr id="10" name="Oval 9"/>
          <p:cNvSpPr/>
          <p:nvPr/>
        </p:nvSpPr>
        <p:spPr bwMode="auto">
          <a:xfrm>
            <a:off x="6183313" y="5300663"/>
            <a:ext cx="2679700" cy="1022350"/>
          </a:xfrm>
          <a:prstGeom prst="ellipse">
            <a:avLst/>
          </a:prstGeom>
          <a:solidFill>
            <a:srgbClr val="7030A0"/>
          </a:solidFill>
          <a:ln w="9525" cap="flat" cmpd="sng" algn="ctr">
            <a:solidFill>
              <a:schemeClr val="accent2">
                <a:lumMod val="40000"/>
                <a:lumOff val="60000"/>
              </a:schemeClr>
            </a:solidFill>
            <a:prstDash val="solid"/>
            <a:round/>
            <a:headEnd type="none" w="med" len="med"/>
            <a:tailEnd type="none" w="med" len="med"/>
          </a:ln>
          <a:effectLst/>
          <a:extLst/>
        </p:spPr>
        <p:txBody>
          <a:bodyPr/>
          <a:lstStyle/>
          <a:p>
            <a:pPr algn="ctr">
              <a:defRPr/>
            </a:pPr>
            <a:r>
              <a:rPr lang="ar-JO" sz="2000" b="1" dirty="0"/>
              <a:t>مواضع خلط </a:t>
            </a:r>
          </a:p>
          <a:p>
            <a:pPr algn="ctr">
              <a:defRPr/>
            </a:pPr>
            <a:r>
              <a:rPr lang="ar-JO" sz="2000" b="1" dirty="0"/>
              <a:t>كتابية - نطقية</a:t>
            </a:r>
            <a:endParaRPr lang="en-US" sz="2000" b="1" dirty="0"/>
          </a:p>
        </p:txBody>
      </p:sp>
      <p:cxnSp>
        <p:nvCxnSpPr>
          <p:cNvPr id="11" name="Curved Connector 10"/>
          <p:cNvCxnSpPr/>
          <p:nvPr/>
        </p:nvCxnSpPr>
        <p:spPr bwMode="auto">
          <a:xfrm rot="5400000">
            <a:off x="4992687" y="3135313"/>
            <a:ext cx="4289425" cy="12700"/>
          </a:xfrm>
          <a:prstGeom prst="curvedConnector3">
            <a:avLst/>
          </a:prstGeom>
          <a:ln>
            <a:solidFill>
              <a:schemeClr val="tx2">
                <a:lumMod val="90000"/>
              </a:schemeClr>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3" name="Rounded Rectangle 2"/>
          <p:cNvSpPr/>
          <p:nvPr/>
        </p:nvSpPr>
        <p:spPr bwMode="auto">
          <a:xfrm>
            <a:off x="1066800" y="1905000"/>
            <a:ext cx="5486400" cy="114300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rtlCol="1"/>
          <a:lstStyle/>
          <a:p>
            <a:pPr algn="r" rtl="1">
              <a:defRPr/>
            </a:pPr>
            <a:r>
              <a:rPr lang="ar-SA" b="1" dirty="0">
                <a:solidFill>
                  <a:schemeClr val="accent6">
                    <a:lumMod val="75000"/>
                  </a:schemeClr>
                </a:solidFill>
              </a:rPr>
              <a:t>إذا دخلت </a:t>
            </a:r>
            <a:r>
              <a:rPr lang="ar-SA" b="1" u="sng" dirty="0">
                <a:solidFill>
                  <a:schemeClr val="tx2">
                    <a:lumMod val="50000"/>
                  </a:schemeClr>
                </a:solidFill>
              </a:rPr>
              <a:t>"لام الجر" </a:t>
            </a:r>
            <a:r>
              <a:rPr lang="ar-SA" b="1" dirty="0">
                <a:solidFill>
                  <a:schemeClr val="accent6">
                    <a:lumMod val="75000"/>
                  </a:schemeClr>
                </a:solidFill>
              </a:rPr>
              <a:t>على المعرَّف بـ "الـ " تحذف همزة الوصل معها وتبقى اللام "لـ":</a:t>
            </a:r>
            <a:endParaRPr lang="en-US" b="1" dirty="0">
              <a:solidFill>
                <a:schemeClr val="accent6">
                  <a:lumMod val="75000"/>
                </a:schemeClr>
              </a:solidFill>
            </a:endParaRPr>
          </a:p>
        </p:txBody>
      </p:sp>
      <p:graphicFrame>
        <p:nvGraphicFramePr>
          <p:cNvPr id="14" name="Diagram 13"/>
          <p:cNvGraphicFramePr/>
          <p:nvPr/>
        </p:nvGraphicFramePr>
        <p:xfrm>
          <a:off x="1295400" y="3352801"/>
          <a:ext cx="4735513" cy="297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4"/>
          <p:cNvSpPr txBox="1"/>
          <p:nvPr/>
        </p:nvSpPr>
        <p:spPr>
          <a:xfrm>
            <a:off x="5029200" y="228600"/>
            <a:ext cx="4038600" cy="609600"/>
          </a:xfrm>
          <a:prstGeom prst="rect">
            <a:avLst/>
          </a:prstGeom>
          <a:solidFill>
            <a:srgbClr val="7030A0"/>
          </a:solidFill>
          <a:ln w="6350">
            <a:noFill/>
          </a:ln>
          <a:effectLst>
            <a:glow rad="139700">
              <a:schemeClr val="accent2">
                <a:satMod val="175000"/>
                <a:alpha val="40000"/>
              </a:schemeClr>
            </a:glow>
          </a:effectLst>
        </p:spPr>
        <p:style>
          <a:lnRef idx="0">
            <a:schemeClr val="accent1"/>
          </a:lnRef>
          <a:fillRef idx="0">
            <a:schemeClr val="accent1"/>
          </a:fillRef>
          <a:effectRef idx="0">
            <a:schemeClr val="accent1"/>
          </a:effectRef>
          <a:fontRef idx="minor">
            <a:schemeClr val="dk1"/>
          </a:fontRef>
        </p:style>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lnSpc>
                <a:spcPct val="115000"/>
              </a:lnSpc>
              <a:spcAft>
                <a:spcPts val="1000"/>
              </a:spcAft>
            </a:pPr>
            <a:r>
              <a:rPr lang="ar-JO" altLang="en-US" sz="2400" b="1">
                <a:solidFill>
                  <a:srgbClr val="FFFFFF"/>
                </a:solidFill>
                <a:latin typeface="Arial" charset="0"/>
                <a:ea typeface="Calibri" pitchFamily="34" charset="0"/>
                <a:cs typeface="Calibri" pitchFamily="34" charset="0"/>
              </a:rPr>
              <a:t>               ملاحظات مهمة:</a:t>
            </a:r>
            <a:endParaRPr lang="en-US" altLang="en-US" sz="2000">
              <a:solidFill>
                <a:srgbClr val="000000"/>
              </a:solidFill>
              <a:latin typeface="Arial" charset="0"/>
              <a:ea typeface="Calibri" pitchFamily="34" charset="0"/>
              <a:cs typeface="Arial" charset="0"/>
            </a:endParaRPr>
          </a:p>
        </p:txBody>
      </p:sp>
      <p:sp>
        <p:nvSpPr>
          <p:cNvPr id="10" name="Oval 9"/>
          <p:cNvSpPr/>
          <p:nvPr/>
        </p:nvSpPr>
        <p:spPr bwMode="auto">
          <a:xfrm>
            <a:off x="6183313" y="5300663"/>
            <a:ext cx="2679700" cy="1022350"/>
          </a:xfrm>
          <a:prstGeom prst="ellipse">
            <a:avLst/>
          </a:prstGeom>
          <a:solidFill>
            <a:srgbClr val="7030A0"/>
          </a:solidFill>
          <a:ln w="9525" cap="flat" cmpd="sng" algn="ctr">
            <a:solidFill>
              <a:schemeClr val="accent2">
                <a:lumMod val="40000"/>
                <a:lumOff val="60000"/>
              </a:schemeClr>
            </a:solidFill>
            <a:prstDash val="solid"/>
            <a:round/>
            <a:headEnd type="none" w="med" len="med"/>
            <a:tailEnd type="none" w="med" len="med"/>
          </a:ln>
          <a:effectLst/>
          <a:extLst/>
        </p:spPr>
        <p:txBody>
          <a:bodyPr/>
          <a:lstStyle/>
          <a:p>
            <a:pPr algn="ctr">
              <a:defRPr/>
            </a:pPr>
            <a:r>
              <a:rPr lang="ar-JO" sz="2000" b="1" dirty="0"/>
              <a:t>مواضع خلط </a:t>
            </a:r>
          </a:p>
          <a:p>
            <a:pPr algn="ctr">
              <a:defRPr/>
            </a:pPr>
            <a:r>
              <a:rPr lang="ar-JO" sz="2000" b="1" dirty="0"/>
              <a:t>كتابية - نطقية</a:t>
            </a:r>
            <a:endParaRPr lang="en-US" sz="2000" b="1" dirty="0"/>
          </a:p>
        </p:txBody>
      </p:sp>
      <p:cxnSp>
        <p:nvCxnSpPr>
          <p:cNvPr id="11" name="Curved Connector 10"/>
          <p:cNvCxnSpPr/>
          <p:nvPr/>
        </p:nvCxnSpPr>
        <p:spPr bwMode="auto">
          <a:xfrm rot="5400000">
            <a:off x="4992687" y="3135313"/>
            <a:ext cx="4289425" cy="12700"/>
          </a:xfrm>
          <a:prstGeom prst="curvedConnector3">
            <a:avLst/>
          </a:prstGeom>
          <a:ln>
            <a:solidFill>
              <a:schemeClr val="tx2">
                <a:lumMod val="90000"/>
              </a:schemeClr>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3" name="Rounded Rectangle 2"/>
          <p:cNvSpPr/>
          <p:nvPr/>
        </p:nvSpPr>
        <p:spPr bwMode="auto">
          <a:xfrm>
            <a:off x="1371600" y="1295400"/>
            <a:ext cx="5486400" cy="1998663"/>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rtlCol="1"/>
          <a:lstStyle/>
          <a:p>
            <a:pPr algn="r" rtl="1">
              <a:defRPr/>
            </a:pPr>
            <a:r>
              <a:rPr lang="ar-SA" b="1" dirty="0">
                <a:solidFill>
                  <a:schemeClr val="accent6">
                    <a:lumMod val="75000"/>
                  </a:schemeClr>
                </a:solidFill>
              </a:rPr>
              <a:t>تنبه إلى كتابة الكلمات المبدوءة بـ </a:t>
            </a:r>
            <a:r>
              <a:rPr lang="ar-SA" b="1" dirty="0">
                <a:solidFill>
                  <a:schemeClr val="bg1">
                    <a:lumMod val="50000"/>
                    <a:lumOff val="50000"/>
                  </a:schemeClr>
                </a:solidFill>
              </a:rPr>
              <a:t>"لام " </a:t>
            </a:r>
            <a:r>
              <a:rPr lang="ar-SA" b="1" dirty="0">
                <a:solidFill>
                  <a:schemeClr val="accent6">
                    <a:lumMod val="75000"/>
                  </a:schemeClr>
                </a:solidFill>
              </a:rPr>
              <a:t>مثل: ليل ، لغة، لثغة، إذا دخلت عليها "الـ التعريف"، فإنها تكتب </a:t>
            </a:r>
            <a:r>
              <a:rPr lang="ar-SA" b="1" u="sng" dirty="0">
                <a:solidFill>
                  <a:schemeClr val="bg1">
                    <a:lumMod val="50000"/>
                    <a:lumOff val="50000"/>
                  </a:schemeClr>
                </a:solidFill>
              </a:rPr>
              <a:t>بلامين</a:t>
            </a:r>
            <a:r>
              <a:rPr lang="ar-SA" b="1" dirty="0">
                <a:solidFill>
                  <a:schemeClr val="accent6">
                    <a:lumMod val="75000"/>
                  </a:schemeClr>
                </a:solidFill>
              </a:rPr>
              <a:t>: لام " الـ " ولام الكلمة</a:t>
            </a:r>
            <a:r>
              <a:rPr lang="ar-JO" b="1" dirty="0">
                <a:solidFill>
                  <a:schemeClr val="accent6">
                    <a:lumMod val="75000"/>
                  </a:schemeClr>
                </a:solidFill>
              </a:rPr>
              <a:t>.</a:t>
            </a:r>
            <a:endParaRPr lang="en-US" b="1" dirty="0">
              <a:solidFill>
                <a:schemeClr val="accent6">
                  <a:lumMod val="75000"/>
                </a:schemeClr>
              </a:solidFill>
            </a:endParaRPr>
          </a:p>
        </p:txBody>
      </p:sp>
      <p:graphicFrame>
        <p:nvGraphicFramePr>
          <p:cNvPr id="14" name="Diagram 13"/>
          <p:cNvGraphicFramePr/>
          <p:nvPr/>
        </p:nvGraphicFramePr>
        <p:xfrm>
          <a:off x="1295400" y="3352801"/>
          <a:ext cx="4735513" cy="297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9" name="Left Arrow 1"/>
          <p:cNvSpPr>
            <a:spLocks noChangeArrowheads="1"/>
          </p:cNvSpPr>
          <p:nvPr/>
        </p:nvSpPr>
        <p:spPr bwMode="auto">
          <a:xfrm>
            <a:off x="1447800" y="4267200"/>
            <a:ext cx="1905000" cy="152400"/>
          </a:xfrm>
          <a:prstGeom prst="lef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en-US"/>
          </a:p>
        </p:txBody>
      </p:sp>
      <p:sp>
        <p:nvSpPr>
          <p:cNvPr id="4" name="Oval 3"/>
          <p:cNvSpPr/>
          <p:nvPr/>
        </p:nvSpPr>
        <p:spPr bwMode="auto">
          <a:xfrm>
            <a:off x="228600" y="3810000"/>
            <a:ext cx="1219200" cy="2438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1"/>
          <a:lstStyle/>
          <a:p>
            <a:pPr algn="ctr">
              <a:defRPr/>
            </a:pPr>
            <a:r>
              <a:rPr lang="ar-JO" b="1" dirty="0">
                <a:solidFill>
                  <a:schemeClr val="bg1">
                    <a:lumMod val="90000"/>
                    <a:lumOff val="10000"/>
                  </a:schemeClr>
                </a:solidFill>
              </a:rPr>
              <a:t>لـ + الليل = لليل</a:t>
            </a:r>
          </a:p>
        </p:txBody>
      </p:sp>
      <p:sp>
        <p:nvSpPr>
          <p:cNvPr id="5" name="Right Arrow 4"/>
          <p:cNvSpPr/>
          <p:nvPr/>
        </p:nvSpPr>
        <p:spPr bwMode="auto">
          <a:xfrm rot="20010313">
            <a:off x="5043488" y="3600450"/>
            <a:ext cx="3028950" cy="1066800"/>
          </a:xfrm>
          <a:prstGeom prst="right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endParaRPr lang="ar-JO">
              <a:solidFill>
                <a:schemeClr val="tx1"/>
              </a:solidFill>
              <a:latin typeface="Times New Roman" pitchFamily="18" charset="0"/>
            </a:endParaRPr>
          </a:p>
        </p:txBody>
      </p:sp>
      <p:sp>
        <p:nvSpPr>
          <p:cNvPr id="6" name="Oval 5"/>
          <p:cNvSpPr/>
          <p:nvPr/>
        </p:nvSpPr>
        <p:spPr bwMode="auto">
          <a:xfrm>
            <a:off x="7523163" y="1447800"/>
            <a:ext cx="1339850" cy="1981200"/>
          </a:xfrm>
          <a:prstGeom prst="ellipse">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rtlCol="1"/>
          <a:lstStyle/>
          <a:p>
            <a:pPr algn="ctr">
              <a:defRPr/>
            </a:pPr>
            <a:r>
              <a:rPr lang="ar-JO" b="1" dirty="0">
                <a:solidFill>
                  <a:schemeClr val="tx2">
                    <a:lumMod val="50000"/>
                  </a:schemeClr>
                </a:solidFill>
              </a:rPr>
              <a:t>الليل</a:t>
            </a:r>
          </a:p>
          <a:p>
            <a:pPr algn="ctr">
              <a:defRPr/>
            </a:pPr>
            <a:r>
              <a:rPr lang="ar-JO" b="1" dirty="0">
                <a:solidFill>
                  <a:schemeClr val="tx2">
                    <a:lumMod val="50000"/>
                  </a:schemeClr>
                </a:solidFill>
              </a:rPr>
              <a:t>اللغة</a:t>
            </a:r>
          </a:p>
          <a:p>
            <a:pPr algn="ctr">
              <a:defRPr/>
            </a:pPr>
            <a:r>
              <a:rPr lang="ar-JO" b="1" dirty="0">
                <a:solidFill>
                  <a:schemeClr val="tx2">
                    <a:lumMod val="50000"/>
                  </a:schemeClr>
                </a:solidFill>
              </a:rPr>
              <a:t>اللعبة</a:t>
            </a:r>
          </a:p>
        </p:txBody>
      </p:sp>
      <p:sp>
        <p:nvSpPr>
          <p:cNvPr id="12" name="Oval 11"/>
          <p:cNvSpPr/>
          <p:nvPr/>
        </p:nvSpPr>
        <p:spPr bwMode="auto">
          <a:xfrm>
            <a:off x="228600" y="22225"/>
            <a:ext cx="4279900" cy="1022350"/>
          </a:xfrm>
          <a:prstGeom prst="ellipse">
            <a:avLst/>
          </a:prstGeom>
          <a:solidFill>
            <a:srgbClr val="7030A0"/>
          </a:solidFill>
          <a:ln w="9525" cap="flat" cmpd="sng" algn="ctr">
            <a:solidFill>
              <a:schemeClr val="accent2">
                <a:lumMod val="40000"/>
                <a:lumOff val="60000"/>
              </a:schemeClr>
            </a:solidFill>
            <a:prstDash val="solid"/>
            <a:round/>
            <a:headEnd type="none" w="med" len="med"/>
            <a:tailEnd type="none" w="med" len="med"/>
          </a:ln>
          <a:effectLst/>
          <a:extLst/>
        </p:spPr>
        <p:txBody>
          <a:bodyPr/>
          <a:lstStyle/>
          <a:p>
            <a:pPr algn="ctr">
              <a:defRPr/>
            </a:pPr>
            <a:r>
              <a:rPr lang="ar-JO" sz="2000" b="1" dirty="0"/>
              <a:t>الخيل والليل والبيداء تعرفني  </a:t>
            </a:r>
          </a:p>
          <a:p>
            <a:pPr algn="ctr">
              <a:defRPr/>
            </a:pPr>
            <a:r>
              <a:rPr lang="ar-JO" sz="2000" b="1" dirty="0"/>
              <a:t>والسيف والرمح والقرطاس والقلم</a:t>
            </a:r>
            <a:endParaRPr lang="en-US" sz="2000" b="1" dirty="0"/>
          </a:p>
        </p:txBody>
      </p:sp>
      <p:sp>
        <p:nvSpPr>
          <p:cNvPr id="13" name="Right Arrow 12"/>
          <p:cNvSpPr/>
          <p:nvPr/>
        </p:nvSpPr>
        <p:spPr bwMode="auto">
          <a:xfrm rot="14504231">
            <a:off x="890587" y="1905001"/>
            <a:ext cx="3324225" cy="1066800"/>
          </a:xfrm>
          <a:prstGeom prst="right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rtlCol="1"/>
          <a:lstStyle/>
          <a:p>
            <a:pPr>
              <a:defRPr/>
            </a:pPr>
            <a:endParaRPr lang="ar-JO">
              <a:solidFill>
                <a:schemeClr val="tx1"/>
              </a:solidFill>
              <a:latin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4099" name="Picture 4" descr="Cartoon sticky note clip art cartoon sticky note vec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610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
          <p:cNvSpPr>
            <a:spLocks noChangeArrowheads="1"/>
          </p:cNvSpPr>
          <p:nvPr/>
        </p:nvSpPr>
        <p:spPr bwMode="auto">
          <a:xfrm rot="-524725">
            <a:off x="3395663" y="708025"/>
            <a:ext cx="45720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lnSpc>
                <a:spcPct val="115000"/>
              </a:lnSpc>
              <a:spcAft>
                <a:spcPts val="1000"/>
              </a:spcAft>
            </a:pPr>
            <a:r>
              <a:rPr lang="ar-JO" altLang="en-US" sz="3200" b="1">
                <a:solidFill>
                  <a:srgbClr val="C91A1A"/>
                </a:solidFill>
                <a:ea typeface="Calibri" pitchFamily="34" charset="0"/>
                <a:cs typeface="Calibri" pitchFamily="34" charset="0"/>
              </a:rPr>
              <a:t>همزة القطع</a:t>
            </a:r>
            <a:r>
              <a:rPr lang="ar-JO" altLang="en-US" sz="3200" b="1">
                <a:solidFill>
                  <a:srgbClr val="0000FF"/>
                </a:solidFill>
                <a:ea typeface="Calibri" pitchFamily="34" charset="0"/>
                <a:cs typeface="Calibri" pitchFamily="34" charset="0"/>
              </a:rPr>
              <a:t>: هي همزة تثبت في ابتداء الكلام و في وصله - </a:t>
            </a:r>
            <a:r>
              <a:rPr lang="ar-JO" altLang="en-US" sz="3200" b="1" u="sng">
                <a:solidFill>
                  <a:srgbClr val="C91A1A"/>
                </a:solidFill>
                <a:ea typeface="Calibri" pitchFamily="34" charset="0"/>
                <a:cs typeface="Calibri" pitchFamily="34" charset="0"/>
              </a:rPr>
              <a:t>لفظا</a:t>
            </a:r>
            <a:r>
              <a:rPr lang="ar-JO" altLang="en-US" sz="3200" b="1">
                <a:solidFill>
                  <a:srgbClr val="0000FF"/>
                </a:solidFill>
                <a:ea typeface="Calibri" pitchFamily="34" charset="0"/>
                <a:cs typeface="Calibri" pitchFamily="34" charset="0"/>
              </a:rPr>
              <a:t> و </a:t>
            </a:r>
            <a:r>
              <a:rPr lang="ar-JO" altLang="en-US" sz="3200" b="1" u="sng">
                <a:solidFill>
                  <a:srgbClr val="C91A1A"/>
                </a:solidFill>
                <a:ea typeface="Calibri" pitchFamily="34" charset="0"/>
                <a:cs typeface="Calibri" pitchFamily="34" charset="0"/>
              </a:rPr>
              <a:t>خطًا</a:t>
            </a:r>
            <a:r>
              <a:rPr lang="ar-JO" altLang="en-US" sz="3200" b="1">
                <a:solidFill>
                  <a:srgbClr val="0000FF"/>
                </a:solidFill>
                <a:ea typeface="Calibri" pitchFamily="34" charset="0"/>
                <a:cs typeface="Calibri" pitchFamily="34" charset="0"/>
              </a:rPr>
              <a:t>- وتكتب على صورة الألف " ا " وتُقَيَّد بالرمز " ء " فوقها أو تحتها " أ ، إ "، وذلك تبعا </a:t>
            </a:r>
            <a:r>
              <a:rPr lang="ar-JO" altLang="en-US" sz="3200" b="1" u="sng">
                <a:solidFill>
                  <a:srgbClr val="C91A1A"/>
                </a:solidFill>
                <a:ea typeface="Calibri" pitchFamily="34" charset="0"/>
                <a:cs typeface="Calibri" pitchFamily="34" charset="0"/>
              </a:rPr>
              <a:t>للحركة </a:t>
            </a:r>
            <a:r>
              <a:rPr lang="ar-JO" altLang="en-US" sz="3200" b="1">
                <a:solidFill>
                  <a:srgbClr val="0000FF"/>
                </a:solidFill>
                <a:ea typeface="Calibri" pitchFamily="34" charset="0"/>
                <a:cs typeface="Calibri" pitchFamily="34" charset="0"/>
              </a:rPr>
              <a:t>التالية لها.</a:t>
            </a:r>
          </a:p>
        </p:txBody>
      </p:sp>
      <p:sp>
        <p:nvSpPr>
          <p:cNvPr id="4101" name="TextBox 2"/>
          <p:cNvSpPr txBox="1">
            <a:spLocks noChangeArrowheads="1"/>
          </p:cNvSpPr>
          <p:nvPr/>
        </p:nvSpPr>
        <p:spPr bwMode="auto">
          <a:xfrm rot="-534494">
            <a:off x="1450975" y="4262438"/>
            <a:ext cx="71548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3200" b="1">
                <a:solidFill>
                  <a:srgbClr val="861212"/>
                </a:solidFill>
                <a:ea typeface="Calibri" pitchFamily="34" charset="0"/>
                <a:cs typeface="Calibri" pitchFamily="34" charset="0"/>
              </a:rPr>
              <a:t>نقول:</a:t>
            </a:r>
            <a:r>
              <a:rPr lang="ar-JO" altLang="en-US" sz="3200" b="1">
                <a:solidFill>
                  <a:srgbClr val="00CC00"/>
                </a:solidFill>
                <a:ea typeface="Calibri" pitchFamily="34" charset="0"/>
                <a:cs typeface="Calibri" pitchFamily="34" charset="0"/>
              </a:rPr>
              <a:t> </a:t>
            </a:r>
            <a:r>
              <a:rPr lang="ar-JO" altLang="en-US" sz="3200" b="1" u="sng">
                <a:solidFill>
                  <a:srgbClr val="00CC00"/>
                </a:solidFill>
                <a:ea typeface="Calibri" pitchFamily="34" charset="0"/>
                <a:cs typeface="Calibri" pitchFamily="34" charset="0"/>
              </a:rPr>
              <a:t>أَستطيعُ</a:t>
            </a:r>
            <a:r>
              <a:rPr lang="ar-JO" altLang="en-US" sz="3200" b="1">
                <a:solidFill>
                  <a:srgbClr val="00CC00"/>
                </a:solidFill>
                <a:ea typeface="Calibri" pitchFamily="34" charset="0"/>
                <a:cs typeface="Calibri" pitchFamily="34" charset="0"/>
              </a:rPr>
              <a:t> </a:t>
            </a:r>
            <a:r>
              <a:rPr lang="ar-JO" altLang="en-US" sz="3200" b="1" u="sng">
                <a:solidFill>
                  <a:srgbClr val="861212"/>
                </a:solidFill>
                <a:ea typeface="Calibri" pitchFamily="34" charset="0"/>
                <a:cs typeface="Calibri" pitchFamily="34" charset="0"/>
              </a:rPr>
              <a:t>أَنْ</a:t>
            </a:r>
            <a:r>
              <a:rPr lang="ar-JO" altLang="en-US" sz="3200" b="1">
                <a:solidFill>
                  <a:srgbClr val="861212"/>
                </a:solidFill>
                <a:ea typeface="Calibri" pitchFamily="34" charset="0"/>
                <a:cs typeface="Calibri" pitchFamily="34" charset="0"/>
              </a:rPr>
              <a:t> </a:t>
            </a:r>
            <a:r>
              <a:rPr lang="ar-JO" altLang="en-US" sz="3200" b="1" u="sng">
                <a:solidFill>
                  <a:srgbClr val="C91A1A"/>
                </a:solidFill>
                <a:ea typeface="Calibri" pitchFamily="34" charset="0"/>
                <a:cs typeface="Calibri" pitchFamily="34" charset="0"/>
              </a:rPr>
              <a:t>أُساعدَك</a:t>
            </a:r>
            <a:r>
              <a:rPr lang="ar-JO" altLang="en-US" sz="3200" b="1">
                <a:solidFill>
                  <a:srgbClr val="861212"/>
                </a:solidFill>
                <a:ea typeface="Calibri" pitchFamily="34" charset="0"/>
                <a:cs typeface="Calibri" pitchFamily="34" charset="0"/>
              </a:rPr>
              <a:t> في دراستِك </a:t>
            </a:r>
            <a:r>
              <a:rPr lang="ar-JO" altLang="en-US" sz="3200" b="1" u="sng">
                <a:solidFill>
                  <a:srgbClr val="2F7FFF"/>
                </a:solidFill>
                <a:ea typeface="Calibri" pitchFamily="34" charset="0"/>
                <a:cs typeface="Calibri" pitchFamily="34" charset="0"/>
              </a:rPr>
              <a:t>إِنْ</a:t>
            </a:r>
            <a:r>
              <a:rPr lang="ar-JO" altLang="en-US" sz="3200" b="1">
                <a:solidFill>
                  <a:srgbClr val="2F7FFF"/>
                </a:solidFill>
                <a:ea typeface="Calibri" pitchFamily="34" charset="0"/>
                <a:cs typeface="Calibri" pitchFamily="34" charset="0"/>
              </a:rPr>
              <a:t> </a:t>
            </a:r>
            <a:r>
              <a:rPr lang="ar-JO" altLang="en-US" sz="3200" b="1">
                <a:solidFill>
                  <a:srgbClr val="861212"/>
                </a:solidFill>
                <a:ea typeface="Calibri" pitchFamily="34" charset="0"/>
                <a:cs typeface="Calibri" pitchFamily="34" charset="0"/>
              </a:rPr>
              <a:t>رغبتَ.</a:t>
            </a:r>
            <a:endParaRPr lang="en-US" altLang="en-US" sz="3200" b="1">
              <a:solidFill>
                <a:srgbClr val="861212"/>
              </a:solidFill>
              <a:ea typeface="Calibri" pitchFamily="34" charset="0"/>
              <a:cs typeface="Arial" charset="0"/>
            </a:endParaRPr>
          </a:p>
          <a:p>
            <a:pPr algn="ctr" rtl="1"/>
            <a:r>
              <a:rPr lang="ar-JO" altLang="en-US" sz="3200" b="1">
                <a:solidFill>
                  <a:srgbClr val="861212"/>
                </a:solidFill>
              </a:rPr>
              <a:t>«</a:t>
            </a:r>
            <a:r>
              <a:rPr lang="ar-JO" altLang="en-US" sz="3200" b="1">
                <a:solidFill>
                  <a:srgbClr val="2F7FFF"/>
                </a:solidFill>
              </a:rPr>
              <a:t>إن</a:t>
            </a:r>
            <a:r>
              <a:rPr lang="ar-JO" altLang="en-US" sz="3200" b="1">
                <a:solidFill>
                  <a:srgbClr val="861212"/>
                </a:solidFill>
              </a:rPr>
              <a:t>ما يوفى الصابرون </a:t>
            </a:r>
            <a:r>
              <a:rPr lang="ar-JO" altLang="en-US" sz="3200" b="1">
                <a:solidFill>
                  <a:srgbClr val="2F7FFF"/>
                </a:solidFill>
              </a:rPr>
              <a:t>أج</a:t>
            </a:r>
            <a:r>
              <a:rPr lang="ar-JO" altLang="en-US" sz="3200" b="1">
                <a:solidFill>
                  <a:srgbClr val="861212"/>
                </a:solidFill>
              </a:rPr>
              <a:t>رهم بغير حساب»</a:t>
            </a:r>
          </a:p>
        </p:txBody>
      </p:sp>
      <p:sp>
        <p:nvSpPr>
          <p:cNvPr id="4" name="Freeform 3"/>
          <p:cNvSpPr/>
          <p:nvPr/>
        </p:nvSpPr>
        <p:spPr>
          <a:xfrm>
            <a:off x="6864350" y="3810000"/>
            <a:ext cx="328613" cy="354013"/>
          </a:xfrm>
          <a:custGeom>
            <a:avLst/>
            <a:gdLst>
              <a:gd name="connsiteX0" fmla="*/ 191148 w 327625"/>
              <a:gd name="connsiteY0" fmla="*/ 0 h 354842"/>
              <a:gd name="connsiteX1" fmla="*/ 68318 w 327625"/>
              <a:gd name="connsiteY1" fmla="*/ 27296 h 354842"/>
              <a:gd name="connsiteX2" fmla="*/ 27374 w 327625"/>
              <a:gd name="connsiteY2" fmla="*/ 54591 h 354842"/>
              <a:gd name="connsiteX3" fmla="*/ 13727 w 327625"/>
              <a:gd name="connsiteY3" fmla="*/ 204717 h 354842"/>
              <a:gd name="connsiteX4" fmla="*/ 27374 w 327625"/>
              <a:gd name="connsiteY4" fmla="*/ 245660 h 354842"/>
              <a:gd name="connsiteX5" fmla="*/ 81965 w 327625"/>
              <a:gd name="connsiteY5" fmla="*/ 327547 h 354842"/>
              <a:gd name="connsiteX6" fmla="*/ 163852 w 327625"/>
              <a:gd name="connsiteY6" fmla="*/ 354842 h 354842"/>
              <a:gd name="connsiteX7" fmla="*/ 313977 w 327625"/>
              <a:gd name="connsiteY7" fmla="*/ 300251 h 354842"/>
              <a:gd name="connsiteX8" fmla="*/ 327625 w 327625"/>
              <a:gd name="connsiteY8" fmla="*/ 259308 h 354842"/>
              <a:gd name="connsiteX9" fmla="*/ 273034 w 327625"/>
              <a:gd name="connsiteY9" fmla="*/ 109183 h 354842"/>
              <a:gd name="connsiteX10" fmla="*/ 191148 w 327625"/>
              <a:gd name="connsiteY10" fmla="*/ 81887 h 354842"/>
              <a:gd name="connsiteX11" fmla="*/ 109261 w 327625"/>
              <a:gd name="connsiteY11" fmla="*/ 27296 h 3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625" h="354842">
                <a:moveTo>
                  <a:pt x="191148" y="0"/>
                </a:moveTo>
                <a:cubicBezTo>
                  <a:pt x="179002" y="2429"/>
                  <a:pt x="85184" y="20068"/>
                  <a:pt x="68318" y="27296"/>
                </a:cubicBezTo>
                <a:cubicBezTo>
                  <a:pt x="53242" y="33757"/>
                  <a:pt x="41022" y="45493"/>
                  <a:pt x="27374" y="54591"/>
                </a:cubicBezTo>
                <a:cubicBezTo>
                  <a:pt x="-3839" y="148231"/>
                  <a:pt x="-8319" y="116531"/>
                  <a:pt x="13727" y="204717"/>
                </a:cubicBezTo>
                <a:cubicBezTo>
                  <a:pt x="17216" y="218673"/>
                  <a:pt x="20388" y="233084"/>
                  <a:pt x="27374" y="245660"/>
                </a:cubicBezTo>
                <a:cubicBezTo>
                  <a:pt x="43305" y="274337"/>
                  <a:pt x="50843" y="317173"/>
                  <a:pt x="81965" y="327547"/>
                </a:cubicBezTo>
                <a:lnTo>
                  <a:pt x="163852" y="354842"/>
                </a:lnTo>
                <a:cubicBezTo>
                  <a:pt x="269647" y="343087"/>
                  <a:pt x="277105" y="373996"/>
                  <a:pt x="313977" y="300251"/>
                </a:cubicBezTo>
                <a:cubicBezTo>
                  <a:pt x="320411" y="287384"/>
                  <a:pt x="323076" y="272956"/>
                  <a:pt x="327625" y="259308"/>
                </a:cubicBezTo>
                <a:cubicBezTo>
                  <a:pt x="324874" y="248304"/>
                  <a:pt x="308668" y="131455"/>
                  <a:pt x="273034" y="109183"/>
                </a:cubicBezTo>
                <a:cubicBezTo>
                  <a:pt x="248636" y="93934"/>
                  <a:pt x="215088" y="97847"/>
                  <a:pt x="191148" y="81887"/>
                </a:cubicBezTo>
                <a:lnTo>
                  <a:pt x="109261" y="27296"/>
                </a:lnTo>
              </a:path>
            </a:pathLst>
          </a:custGeom>
          <a:ln/>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sp>
        <p:nvSpPr>
          <p:cNvPr id="7" name="Freeform 6"/>
          <p:cNvSpPr/>
          <p:nvPr/>
        </p:nvSpPr>
        <p:spPr>
          <a:xfrm>
            <a:off x="5311775" y="4051300"/>
            <a:ext cx="327025" cy="355600"/>
          </a:xfrm>
          <a:custGeom>
            <a:avLst/>
            <a:gdLst>
              <a:gd name="connsiteX0" fmla="*/ 191148 w 327625"/>
              <a:gd name="connsiteY0" fmla="*/ 0 h 354842"/>
              <a:gd name="connsiteX1" fmla="*/ 68318 w 327625"/>
              <a:gd name="connsiteY1" fmla="*/ 27296 h 354842"/>
              <a:gd name="connsiteX2" fmla="*/ 27374 w 327625"/>
              <a:gd name="connsiteY2" fmla="*/ 54591 h 354842"/>
              <a:gd name="connsiteX3" fmla="*/ 13727 w 327625"/>
              <a:gd name="connsiteY3" fmla="*/ 204717 h 354842"/>
              <a:gd name="connsiteX4" fmla="*/ 27374 w 327625"/>
              <a:gd name="connsiteY4" fmla="*/ 245660 h 354842"/>
              <a:gd name="connsiteX5" fmla="*/ 81965 w 327625"/>
              <a:gd name="connsiteY5" fmla="*/ 327547 h 354842"/>
              <a:gd name="connsiteX6" fmla="*/ 163852 w 327625"/>
              <a:gd name="connsiteY6" fmla="*/ 354842 h 354842"/>
              <a:gd name="connsiteX7" fmla="*/ 313977 w 327625"/>
              <a:gd name="connsiteY7" fmla="*/ 300251 h 354842"/>
              <a:gd name="connsiteX8" fmla="*/ 327625 w 327625"/>
              <a:gd name="connsiteY8" fmla="*/ 259308 h 354842"/>
              <a:gd name="connsiteX9" fmla="*/ 273034 w 327625"/>
              <a:gd name="connsiteY9" fmla="*/ 109183 h 354842"/>
              <a:gd name="connsiteX10" fmla="*/ 191148 w 327625"/>
              <a:gd name="connsiteY10" fmla="*/ 81887 h 354842"/>
              <a:gd name="connsiteX11" fmla="*/ 109261 w 327625"/>
              <a:gd name="connsiteY11" fmla="*/ 27296 h 3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625" h="354842">
                <a:moveTo>
                  <a:pt x="191148" y="0"/>
                </a:moveTo>
                <a:cubicBezTo>
                  <a:pt x="179002" y="2429"/>
                  <a:pt x="85184" y="20068"/>
                  <a:pt x="68318" y="27296"/>
                </a:cubicBezTo>
                <a:cubicBezTo>
                  <a:pt x="53242" y="33757"/>
                  <a:pt x="41022" y="45493"/>
                  <a:pt x="27374" y="54591"/>
                </a:cubicBezTo>
                <a:cubicBezTo>
                  <a:pt x="-3839" y="148231"/>
                  <a:pt x="-8319" y="116531"/>
                  <a:pt x="13727" y="204717"/>
                </a:cubicBezTo>
                <a:cubicBezTo>
                  <a:pt x="17216" y="218673"/>
                  <a:pt x="20388" y="233084"/>
                  <a:pt x="27374" y="245660"/>
                </a:cubicBezTo>
                <a:cubicBezTo>
                  <a:pt x="43305" y="274337"/>
                  <a:pt x="50843" y="317173"/>
                  <a:pt x="81965" y="327547"/>
                </a:cubicBezTo>
                <a:lnTo>
                  <a:pt x="163852" y="354842"/>
                </a:lnTo>
                <a:cubicBezTo>
                  <a:pt x="269647" y="343087"/>
                  <a:pt x="277105" y="373996"/>
                  <a:pt x="313977" y="300251"/>
                </a:cubicBezTo>
                <a:cubicBezTo>
                  <a:pt x="320411" y="287384"/>
                  <a:pt x="323076" y="272956"/>
                  <a:pt x="327625" y="259308"/>
                </a:cubicBezTo>
                <a:cubicBezTo>
                  <a:pt x="324874" y="248304"/>
                  <a:pt x="308668" y="131455"/>
                  <a:pt x="273034" y="109183"/>
                </a:cubicBezTo>
                <a:cubicBezTo>
                  <a:pt x="248636" y="93934"/>
                  <a:pt x="215088" y="97847"/>
                  <a:pt x="191148" y="81887"/>
                </a:cubicBezTo>
                <a:lnTo>
                  <a:pt x="109261" y="27296"/>
                </a:lnTo>
              </a:path>
            </a:pathLst>
          </a:custGeom>
          <a:ln/>
        </p:spPr>
        <p:style>
          <a:lnRef idx="3">
            <a:schemeClr val="dk1"/>
          </a:lnRef>
          <a:fillRef idx="0">
            <a:schemeClr val="dk1"/>
          </a:fillRef>
          <a:effectRef idx="2">
            <a:schemeClr val="dk1"/>
          </a:effectRef>
          <a:fontRef idx="minor">
            <a:schemeClr val="tx1"/>
          </a:fontRef>
        </p:style>
        <p:txBody>
          <a:bodyPr rtlCol="1"/>
          <a:lstStyle/>
          <a:p>
            <a:pPr>
              <a:defRPr/>
            </a:pPr>
            <a:endParaRPr lang="ar-JO">
              <a:latin typeface="Times New Roman" pitchFamily="18" charset="0"/>
            </a:endParaRPr>
          </a:p>
        </p:txBody>
      </p:sp>
      <p:sp>
        <p:nvSpPr>
          <p:cNvPr id="8" name="Freeform 7"/>
          <p:cNvSpPr/>
          <p:nvPr/>
        </p:nvSpPr>
        <p:spPr>
          <a:xfrm>
            <a:off x="2640013" y="4911725"/>
            <a:ext cx="327025" cy="355600"/>
          </a:xfrm>
          <a:custGeom>
            <a:avLst/>
            <a:gdLst>
              <a:gd name="connsiteX0" fmla="*/ 191148 w 327625"/>
              <a:gd name="connsiteY0" fmla="*/ 0 h 354842"/>
              <a:gd name="connsiteX1" fmla="*/ 68318 w 327625"/>
              <a:gd name="connsiteY1" fmla="*/ 27296 h 354842"/>
              <a:gd name="connsiteX2" fmla="*/ 27374 w 327625"/>
              <a:gd name="connsiteY2" fmla="*/ 54591 h 354842"/>
              <a:gd name="connsiteX3" fmla="*/ 13727 w 327625"/>
              <a:gd name="connsiteY3" fmla="*/ 204717 h 354842"/>
              <a:gd name="connsiteX4" fmla="*/ 27374 w 327625"/>
              <a:gd name="connsiteY4" fmla="*/ 245660 h 354842"/>
              <a:gd name="connsiteX5" fmla="*/ 81965 w 327625"/>
              <a:gd name="connsiteY5" fmla="*/ 327547 h 354842"/>
              <a:gd name="connsiteX6" fmla="*/ 163852 w 327625"/>
              <a:gd name="connsiteY6" fmla="*/ 354842 h 354842"/>
              <a:gd name="connsiteX7" fmla="*/ 313977 w 327625"/>
              <a:gd name="connsiteY7" fmla="*/ 300251 h 354842"/>
              <a:gd name="connsiteX8" fmla="*/ 327625 w 327625"/>
              <a:gd name="connsiteY8" fmla="*/ 259308 h 354842"/>
              <a:gd name="connsiteX9" fmla="*/ 273034 w 327625"/>
              <a:gd name="connsiteY9" fmla="*/ 109183 h 354842"/>
              <a:gd name="connsiteX10" fmla="*/ 191148 w 327625"/>
              <a:gd name="connsiteY10" fmla="*/ 81887 h 354842"/>
              <a:gd name="connsiteX11" fmla="*/ 109261 w 327625"/>
              <a:gd name="connsiteY11" fmla="*/ 27296 h 3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625" h="354842">
                <a:moveTo>
                  <a:pt x="191148" y="0"/>
                </a:moveTo>
                <a:cubicBezTo>
                  <a:pt x="179002" y="2429"/>
                  <a:pt x="85184" y="20068"/>
                  <a:pt x="68318" y="27296"/>
                </a:cubicBezTo>
                <a:cubicBezTo>
                  <a:pt x="53242" y="33757"/>
                  <a:pt x="41022" y="45493"/>
                  <a:pt x="27374" y="54591"/>
                </a:cubicBezTo>
                <a:cubicBezTo>
                  <a:pt x="-3839" y="148231"/>
                  <a:pt x="-8319" y="116531"/>
                  <a:pt x="13727" y="204717"/>
                </a:cubicBezTo>
                <a:cubicBezTo>
                  <a:pt x="17216" y="218673"/>
                  <a:pt x="20388" y="233084"/>
                  <a:pt x="27374" y="245660"/>
                </a:cubicBezTo>
                <a:cubicBezTo>
                  <a:pt x="43305" y="274337"/>
                  <a:pt x="50843" y="317173"/>
                  <a:pt x="81965" y="327547"/>
                </a:cubicBezTo>
                <a:lnTo>
                  <a:pt x="163852" y="354842"/>
                </a:lnTo>
                <a:cubicBezTo>
                  <a:pt x="269647" y="343087"/>
                  <a:pt x="277105" y="373996"/>
                  <a:pt x="313977" y="300251"/>
                </a:cubicBezTo>
                <a:cubicBezTo>
                  <a:pt x="320411" y="287384"/>
                  <a:pt x="323076" y="272956"/>
                  <a:pt x="327625" y="259308"/>
                </a:cubicBezTo>
                <a:cubicBezTo>
                  <a:pt x="324874" y="248304"/>
                  <a:pt x="308668" y="131455"/>
                  <a:pt x="273034" y="109183"/>
                </a:cubicBezTo>
                <a:cubicBezTo>
                  <a:pt x="248636" y="93934"/>
                  <a:pt x="215088" y="97847"/>
                  <a:pt x="191148" y="81887"/>
                </a:cubicBezTo>
                <a:lnTo>
                  <a:pt x="109261" y="27296"/>
                </a:lnTo>
              </a:path>
            </a:pathLst>
          </a:custGeom>
          <a:ln w="28575"/>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sp>
        <p:nvSpPr>
          <p:cNvPr id="9" name="Freeform 8"/>
          <p:cNvSpPr/>
          <p:nvPr/>
        </p:nvSpPr>
        <p:spPr>
          <a:xfrm rot="21246480">
            <a:off x="4229100" y="1177925"/>
            <a:ext cx="3687763" cy="627063"/>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sp>
        <p:nvSpPr>
          <p:cNvPr id="10" name="Freeform 9"/>
          <p:cNvSpPr/>
          <p:nvPr/>
        </p:nvSpPr>
        <p:spPr>
          <a:xfrm>
            <a:off x="4840288" y="2436813"/>
            <a:ext cx="609600" cy="627062"/>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3">
            <a:schemeClr val="accent1"/>
          </a:lnRef>
          <a:fillRef idx="0">
            <a:schemeClr val="accent1"/>
          </a:fillRef>
          <a:effectRef idx="2">
            <a:schemeClr val="accent1"/>
          </a:effectRef>
          <a:fontRef idx="minor">
            <a:schemeClr val="tx1"/>
          </a:fontRef>
        </p:style>
        <p:txBody>
          <a:bodyPr rtlCol="1"/>
          <a:lstStyle/>
          <a:p>
            <a:pPr>
              <a:defRPr/>
            </a:pPr>
            <a:endParaRPr lang="ar-JO">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4"/>
          <p:cNvSpPr txBox="1"/>
          <p:nvPr/>
        </p:nvSpPr>
        <p:spPr>
          <a:xfrm>
            <a:off x="5029200" y="228600"/>
            <a:ext cx="4038600" cy="609600"/>
          </a:xfrm>
          <a:prstGeom prst="rect">
            <a:avLst/>
          </a:prstGeom>
          <a:solidFill>
            <a:srgbClr val="7030A0"/>
          </a:solidFill>
          <a:ln w="6350">
            <a:noFill/>
          </a:ln>
          <a:effectLst>
            <a:glow rad="139700">
              <a:schemeClr val="accent2">
                <a:satMod val="175000"/>
                <a:alpha val="40000"/>
              </a:schemeClr>
            </a:glow>
          </a:effectLst>
        </p:spPr>
        <p:style>
          <a:lnRef idx="0">
            <a:schemeClr val="accent1"/>
          </a:lnRef>
          <a:fillRef idx="0">
            <a:schemeClr val="accent1"/>
          </a:fillRef>
          <a:effectRef idx="0">
            <a:schemeClr val="accent1"/>
          </a:effectRef>
          <a:fontRef idx="minor">
            <a:schemeClr val="dk1"/>
          </a:fontRef>
        </p:style>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lnSpc>
                <a:spcPct val="115000"/>
              </a:lnSpc>
              <a:spcAft>
                <a:spcPts val="1000"/>
              </a:spcAft>
            </a:pPr>
            <a:r>
              <a:rPr lang="ar-JO" altLang="en-US" sz="2400" b="1">
                <a:solidFill>
                  <a:srgbClr val="FFFFFF"/>
                </a:solidFill>
                <a:latin typeface="Arial" charset="0"/>
                <a:ea typeface="Calibri" pitchFamily="34" charset="0"/>
                <a:cs typeface="Calibri" pitchFamily="34" charset="0"/>
              </a:rPr>
              <a:t>               ملاحظات مهمة:</a:t>
            </a:r>
            <a:endParaRPr lang="en-US" altLang="en-US" sz="2000">
              <a:solidFill>
                <a:srgbClr val="000000"/>
              </a:solidFill>
              <a:latin typeface="Arial" charset="0"/>
              <a:ea typeface="Calibri" pitchFamily="34" charset="0"/>
              <a:cs typeface="Arial" charset="0"/>
            </a:endParaRPr>
          </a:p>
        </p:txBody>
      </p:sp>
      <p:sp>
        <p:nvSpPr>
          <p:cNvPr id="10" name="Oval 9"/>
          <p:cNvSpPr/>
          <p:nvPr/>
        </p:nvSpPr>
        <p:spPr bwMode="auto">
          <a:xfrm>
            <a:off x="6183313" y="5300663"/>
            <a:ext cx="2679700" cy="1022350"/>
          </a:xfrm>
          <a:prstGeom prst="ellipse">
            <a:avLst/>
          </a:prstGeom>
          <a:solidFill>
            <a:srgbClr val="7030A0"/>
          </a:solidFill>
          <a:ln w="9525" cap="flat" cmpd="sng" algn="ctr">
            <a:solidFill>
              <a:schemeClr val="accent2">
                <a:lumMod val="40000"/>
                <a:lumOff val="60000"/>
              </a:schemeClr>
            </a:solidFill>
            <a:prstDash val="solid"/>
            <a:round/>
            <a:headEnd type="none" w="med" len="med"/>
            <a:tailEnd type="none" w="med" len="med"/>
          </a:ln>
          <a:effectLst/>
          <a:extLst/>
        </p:spPr>
        <p:txBody>
          <a:bodyPr/>
          <a:lstStyle/>
          <a:p>
            <a:pPr algn="ctr">
              <a:defRPr/>
            </a:pPr>
            <a:r>
              <a:rPr lang="ar-JO" sz="2000" b="1" dirty="0"/>
              <a:t>مواضع خلط </a:t>
            </a:r>
          </a:p>
          <a:p>
            <a:pPr algn="ctr">
              <a:defRPr/>
            </a:pPr>
            <a:r>
              <a:rPr lang="ar-JO" sz="2000" b="1" dirty="0"/>
              <a:t>كتابية - نطقية</a:t>
            </a:r>
            <a:endParaRPr lang="en-US" sz="2000" b="1" dirty="0"/>
          </a:p>
        </p:txBody>
      </p:sp>
      <p:cxnSp>
        <p:nvCxnSpPr>
          <p:cNvPr id="11" name="Curved Connector 10"/>
          <p:cNvCxnSpPr/>
          <p:nvPr/>
        </p:nvCxnSpPr>
        <p:spPr bwMode="auto">
          <a:xfrm rot="5400000">
            <a:off x="4992687" y="3135313"/>
            <a:ext cx="4289425" cy="12700"/>
          </a:xfrm>
          <a:prstGeom prst="curvedConnector3">
            <a:avLst/>
          </a:prstGeom>
          <a:ln>
            <a:solidFill>
              <a:schemeClr val="tx2">
                <a:lumMod val="90000"/>
              </a:schemeClr>
            </a:solidFill>
            <a:headEnd type="none" w="med" len="med"/>
            <a:tailEnd type="arrow"/>
          </a:ln>
          <a:extLst/>
        </p:spPr>
        <p:style>
          <a:lnRef idx="3">
            <a:schemeClr val="accent6"/>
          </a:lnRef>
          <a:fillRef idx="0">
            <a:schemeClr val="accent6"/>
          </a:fillRef>
          <a:effectRef idx="2">
            <a:schemeClr val="accent6"/>
          </a:effectRef>
          <a:fontRef idx="minor">
            <a:schemeClr val="tx1"/>
          </a:fontRef>
        </p:style>
      </p:cxnSp>
      <p:sp>
        <p:nvSpPr>
          <p:cNvPr id="3" name="Rounded Rectangle 2"/>
          <p:cNvSpPr/>
          <p:nvPr/>
        </p:nvSpPr>
        <p:spPr bwMode="auto">
          <a:xfrm>
            <a:off x="1524000" y="1295400"/>
            <a:ext cx="5486400" cy="1371600"/>
          </a:xfrm>
          <a:prstGeom prst="roundRect">
            <a:avLst/>
          </a:prstGeom>
          <a:solidFill>
            <a:srgbClr val="FFC000"/>
          </a:solidFill>
          <a:ln w="9525" cap="flat" cmpd="sng" algn="ctr">
            <a:solidFill>
              <a:schemeClr val="tx1"/>
            </a:solidFill>
            <a:prstDash val="solid"/>
            <a:round/>
            <a:headEnd type="none" w="med" len="med"/>
            <a:tailEnd type="none" w="med" len="med"/>
          </a:ln>
          <a:effectLst/>
          <a:extLst/>
        </p:spPr>
        <p:txBody>
          <a:bodyPr rtlCol="1"/>
          <a:lstStyle/>
          <a:p>
            <a:pPr algn="ctr" rtl="1">
              <a:defRPr/>
            </a:pPr>
            <a:r>
              <a:rPr lang="ar-SA" b="1" dirty="0">
                <a:solidFill>
                  <a:schemeClr val="accent5">
                    <a:lumMod val="50000"/>
                  </a:schemeClr>
                </a:solidFill>
              </a:rPr>
              <a:t>تنبه إلى</a:t>
            </a:r>
            <a:r>
              <a:rPr lang="ar-SA" b="1" dirty="0">
                <a:solidFill>
                  <a:schemeClr val="bg1">
                    <a:lumMod val="75000"/>
                    <a:lumOff val="25000"/>
                  </a:schemeClr>
                </a:solidFill>
              </a:rPr>
              <a:t> </a:t>
            </a:r>
            <a:r>
              <a:rPr lang="ar-SA" b="1" u="sng" dirty="0">
                <a:solidFill>
                  <a:schemeClr val="bg1">
                    <a:lumMod val="75000"/>
                    <a:lumOff val="25000"/>
                  </a:schemeClr>
                </a:solidFill>
              </a:rPr>
              <a:t>نطق</a:t>
            </a:r>
            <a:r>
              <a:rPr lang="ar-SA" b="1" dirty="0">
                <a:solidFill>
                  <a:schemeClr val="bg1">
                    <a:lumMod val="75000"/>
                    <a:lumOff val="25000"/>
                  </a:schemeClr>
                </a:solidFill>
              </a:rPr>
              <a:t> </a:t>
            </a:r>
            <a:r>
              <a:rPr lang="ar-SA" b="1" dirty="0">
                <a:solidFill>
                  <a:schemeClr val="accent5">
                    <a:lumMod val="50000"/>
                  </a:schemeClr>
                </a:solidFill>
              </a:rPr>
              <a:t>"الـ الشمسية " فقد يخلط البعض فيها وينطقها " الـ القمرية" أو العكس</a:t>
            </a:r>
            <a:r>
              <a:rPr lang="ar-JO" b="1" dirty="0">
                <a:solidFill>
                  <a:schemeClr val="accent5">
                    <a:lumMod val="50000"/>
                  </a:schemeClr>
                </a:solidFill>
              </a:rPr>
              <a:t>.</a:t>
            </a:r>
            <a:endParaRPr lang="en-US" b="1" dirty="0">
              <a:solidFill>
                <a:schemeClr val="accent5">
                  <a:lumMod val="50000"/>
                </a:schemeClr>
              </a:solidFill>
            </a:endParaRPr>
          </a:p>
        </p:txBody>
      </p:sp>
      <p:pic>
        <p:nvPicPr>
          <p:cNvPr id="317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427163"/>
            <a:ext cx="11588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3352800"/>
            <a:ext cx="6019800" cy="954088"/>
          </a:xfrm>
          <a:prstGeom prst="rect">
            <a:avLst/>
          </a:prstGeom>
          <a:noFill/>
        </p:spPr>
        <p:txBody>
          <a:bodyPr rtlCol="1">
            <a:spAutoFit/>
          </a:bodyPr>
          <a:lstStyle/>
          <a:p>
            <a:pPr marL="457200" indent="-457200" algn="ctr" rtl="1">
              <a:buFontTx/>
              <a:buChar char="-"/>
              <a:defRPr/>
            </a:pPr>
            <a:r>
              <a:rPr lang="ar-SA" b="1" dirty="0">
                <a:solidFill>
                  <a:srgbClr val="FFFF00"/>
                </a:solidFill>
              </a:rPr>
              <a:t>أين أنت:  في الجّامعة.    </a:t>
            </a:r>
            <a:r>
              <a:rPr lang="ar-JO" b="1" dirty="0">
                <a:solidFill>
                  <a:srgbClr val="FFFF00"/>
                </a:solidFill>
              </a:rPr>
              <a:t>« </a:t>
            </a:r>
            <a:r>
              <a:rPr lang="ar-SA" b="1" dirty="0">
                <a:solidFill>
                  <a:srgbClr val="FFFF00"/>
                </a:solidFill>
              </a:rPr>
              <a:t>فِجّامعة</a:t>
            </a:r>
            <a:r>
              <a:rPr lang="ar-JO" b="1" dirty="0">
                <a:solidFill>
                  <a:srgbClr val="FFFF00"/>
                </a:solidFill>
              </a:rPr>
              <a:t> »</a:t>
            </a:r>
          </a:p>
          <a:p>
            <a:pPr algn="ctr" rtl="1">
              <a:defRPr/>
            </a:pPr>
            <a:r>
              <a:rPr lang="ar-SA" b="1" dirty="0">
                <a:solidFill>
                  <a:srgbClr val="FFFF00"/>
                </a:solidFill>
              </a:rPr>
              <a:t>                          </a:t>
            </a:r>
            <a:endParaRPr lang="ar-JO" b="1" dirty="0">
              <a:solidFill>
                <a:srgbClr val="FFFF00"/>
              </a:solidFill>
            </a:endParaRPr>
          </a:p>
        </p:txBody>
      </p:sp>
      <p:sp>
        <p:nvSpPr>
          <p:cNvPr id="31754" name="TextBox 5"/>
          <p:cNvSpPr txBox="1">
            <a:spLocks noChangeArrowheads="1"/>
          </p:cNvSpPr>
          <p:nvPr/>
        </p:nvSpPr>
        <p:spPr bwMode="auto">
          <a:xfrm>
            <a:off x="533400" y="4102100"/>
            <a:ext cx="6019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rtl="1"/>
            <a:r>
              <a:rPr lang="ar-JO" altLang="en-US" b="1">
                <a:solidFill>
                  <a:srgbClr val="00FF00"/>
                </a:solidFill>
              </a:rPr>
              <a:t>- </a:t>
            </a:r>
            <a:r>
              <a:rPr lang="ar-SA" altLang="en-US" b="1">
                <a:solidFill>
                  <a:srgbClr val="00FF00"/>
                </a:solidFill>
              </a:rPr>
              <a:t> هذا الجّمال ما رأيت مثله قط.   " هذَجَّمال "</a:t>
            </a:r>
            <a:endParaRPr lang="en-US" altLang="en-US" b="1">
              <a:solidFill>
                <a:srgbClr val="00FF00"/>
              </a:solidFill>
            </a:endParaRPr>
          </a:p>
          <a:p>
            <a:pPr algn="ctr"/>
            <a:endParaRPr lang="ar-JO" altLang="en-US" b="1">
              <a:solidFill>
                <a:srgbClr val="FFFF00"/>
              </a:solidFill>
            </a:endParaRPr>
          </a:p>
          <a:p>
            <a:endParaRPr lang="ar-JO" altLang="en-US"/>
          </a:p>
        </p:txBody>
      </p:sp>
      <p:sp>
        <p:nvSpPr>
          <p:cNvPr id="7" name="TextBox 6"/>
          <p:cNvSpPr txBox="1"/>
          <p:nvPr/>
        </p:nvSpPr>
        <p:spPr>
          <a:xfrm>
            <a:off x="1352550" y="4810125"/>
            <a:ext cx="5192713" cy="523875"/>
          </a:xfrm>
          <a:prstGeom prst="rect">
            <a:avLst/>
          </a:prstGeom>
          <a:noFill/>
        </p:spPr>
        <p:txBody>
          <a:bodyPr rtlCol="1">
            <a:spAutoFit/>
          </a:bodyPr>
          <a:lstStyle/>
          <a:p>
            <a:pPr rtl="1">
              <a:defRPr/>
            </a:pPr>
            <a:r>
              <a:rPr lang="ar-SA" b="1" dirty="0">
                <a:solidFill>
                  <a:schemeClr val="accent6">
                    <a:lumMod val="40000"/>
                    <a:lumOff val="60000"/>
                  </a:schemeClr>
                </a:solidFill>
              </a:rPr>
              <a:t> </a:t>
            </a:r>
            <a:r>
              <a:rPr lang="ar-JO" b="1" dirty="0">
                <a:solidFill>
                  <a:schemeClr val="accent6">
                    <a:lumMod val="40000"/>
                    <a:lumOff val="60000"/>
                  </a:schemeClr>
                </a:solidFill>
              </a:rPr>
              <a:t>- </a:t>
            </a:r>
            <a:r>
              <a:rPr lang="ar-SA" b="1" dirty="0">
                <a:solidFill>
                  <a:schemeClr val="accent6">
                    <a:lumMod val="40000"/>
                    <a:lumOff val="60000"/>
                  </a:schemeClr>
                </a:solidFill>
              </a:rPr>
              <a:t>أحبُّ الْتمر جدا.	       " الْتمر "</a:t>
            </a:r>
            <a:endParaRPr lang="ar-JO" dirty="0">
              <a:solidFill>
                <a:schemeClr val="accent6">
                  <a:lumMod val="40000"/>
                  <a:lumOff val="60000"/>
                </a:schemeClr>
              </a:solidFill>
            </a:endParaRPr>
          </a:p>
        </p:txBody>
      </p:sp>
      <p:sp>
        <p:nvSpPr>
          <p:cNvPr id="8" name="Freeform 7"/>
          <p:cNvSpPr/>
          <p:nvPr/>
        </p:nvSpPr>
        <p:spPr>
          <a:xfrm>
            <a:off x="2060575" y="3287713"/>
            <a:ext cx="481013" cy="615950"/>
          </a:xfrm>
          <a:custGeom>
            <a:avLst/>
            <a:gdLst>
              <a:gd name="connsiteX0" fmla="*/ 354842 w 480924"/>
              <a:gd name="connsiteY0" fmla="*/ 14834 h 615336"/>
              <a:gd name="connsiteX1" fmla="*/ 191069 w 480924"/>
              <a:gd name="connsiteY1" fmla="*/ 14834 h 615336"/>
              <a:gd name="connsiteX2" fmla="*/ 109182 w 480924"/>
              <a:gd name="connsiteY2" fmla="*/ 83073 h 615336"/>
              <a:gd name="connsiteX3" fmla="*/ 68239 w 480924"/>
              <a:gd name="connsiteY3" fmla="*/ 96721 h 615336"/>
              <a:gd name="connsiteX4" fmla="*/ 40943 w 480924"/>
              <a:gd name="connsiteY4" fmla="*/ 178607 h 615336"/>
              <a:gd name="connsiteX5" fmla="*/ 13648 w 480924"/>
              <a:gd name="connsiteY5" fmla="*/ 219551 h 615336"/>
              <a:gd name="connsiteX6" fmla="*/ 0 w 480924"/>
              <a:gd name="connsiteY6" fmla="*/ 260494 h 615336"/>
              <a:gd name="connsiteX7" fmla="*/ 40943 w 480924"/>
              <a:gd name="connsiteY7" fmla="*/ 410619 h 615336"/>
              <a:gd name="connsiteX8" fmla="*/ 95534 w 480924"/>
              <a:gd name="connsiteY8" fmla="*/ 492506 h 615336"/>
              <a:gd name="connsiteX9" fmla="*/ 122830 w 480924"/>
              <a:gd name="connsiteY9" fmla="*/ 533449 h 615336"/>
              <a:gd name="connsiteX10" fmla="*/ 245660 w 480924"/>
              <a:gd name="connsiteY10" fmla="*/ 601688 h 615336"/>
              <a:gd name="connsiteX11" fmla="*/ 300251 w 480924"/>
              <a:gd name="connsiteY11" fmla="*/ 615336 h 615336"/>
              <a:gd name="connsiteX12" fmla="*/ 382137 w 480924"/>
              <a:gd name="connsiteY12" fmla="*/ 601688 h 615336"/>
              <a:gd name="connsiteX13" fmla="*/ 423081 w 480924"/>
              <a:gd name="connsiteY13" fmla="*/ 588040 h 615336"/>
              <a:gd name="connsiteX14" fmla="*/ 436728 w 480924"/>
              <a:gd name="connsiteY14" fmla="*/ 506154 h 615336"/>
              <a:gd name="connsiteX15" fmla="*/ 464024 w 480924"/>
              <a:gd name="connsiteY15" fmla="*/ 437915 h 615336"/>
              <a:gd name="connsiteX16" fmla="*/ 464024 w 480924"/>
              <a:gd name="connsiteY16" fmla="*/ 205903 h 615336"/>
              <a:gd name="connsiteX17" fmla="*/ 409433 w 480924"/>
              <a:gd name="connsiteY17" fmla="*/ 124016 h 615336"/>
              <a:gd name="connsiteX18" fmla="*/ 341194 w 480924"/>
              <a:gd name="connsiteY18" fmla="*/ 69425 h 615336"/>
              <a:gd name="connsiteX19" fmla="*/ 300251 w 480924"/>
              <a:gd name="connsiteY19" fmla="*/ 42130 h 615336"/>
              <a:gd name="connsiteX20" fmla="*/ 150125 w 480924"/>
              <a:gd name="connsiteY20" fmla="*/ 28482 h 61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924" h="615336">
                <a:moveTo>
                  <a:pt x="354842" y="14834"/>
                </a:moveTo>
                <a:cubicBezTo>
                  <a:pt x="281915" y="248"/>
                  <a:pt x="272325" y="-9543"/>
                  <a:pt x="191069" y="14834"/>
                </a:cubicBezTo>
                <a:cubicBezTo>
                  <a:pt x="150475" y="27012"/>
                  <a:pt x="142415" y="60918"/>
                  <a:pt x="109182" y="83073"/>
                </a:cubicBezTo>
                <a:cubicBezTo>
                  <a:pt x="97212" y="91053"/>
                  <a:pt x="81887" y="92172"/>
                  <a:pt x="68239" y="96721"/>
                </a:cubicBezTo>
                <a:lnTo>
                  <a:pt x="40943" y="178607"/>
                </a:lnTo>
                <a:cubicBezTo>
                  <a:pt x="35756" y="194168"/>
                  <a:pt x="20983" y="204880"/>
                  <a:pt x="13648" y="219551"/>
                </a:cubicBezTo>
                <a:cubicBezTo>
                  <a:pt x="7214" y="232418"/>
                  <a:pt x="4549" y="246846"/>
                  <a:pt x="0" y="260494"/>
                </a:cubicBezTo>
                <a:cubicBezTo>
                  <a:pt x="19291" y="356946"/>
                  <a:pt x="6313" y="306727"/>
                  <a:pt x="40943" y="410619"/>
                </a:cubicBezTo>
                <a:cubicBezTo>
                  <a:pt x="51317" y="441741"/>
                  <a:pt x="77337" y="465210"/>
                  <a:pt x="95534" y="492506"/>
                </a:cubicBezTo>
                <a:cubicBezTo>
                  <a:pt x="104633" y="506154"/>
                  <a:pt x="107269" y="528262"/>
                  <a:pt x="122830" y="533449"/>
                </a:cubicBezTo>
                <a:cubicBezTo>
                  <a:pt x="194895" y="557471"/>
                  <a:pt x="151803" y="539117"/>
                  <a:pt x="245660" y="601688"/>
                </a:cubicBezTo>
                <a:cubicBezTo>
                  <a:pt x="261267" y="612093"/>
                  <a:pt x="282054" y="610787"/>
                  <a:pt x="300251" y="615336"/>
                </a:cubicBezTo>
                <a:cubicBezTo>
                  <a:pt x="327546" y="610787"/>
                  <a:pt x="355124" y="607691"/>
                  <a:pt x="382137" y="601688"/>
                </a:cubicBezTo>
                <a:cubicBezTo>
                  <a:pt x="396181" y="598567"/>
                  <a:pt x="415943" y="600531"/>
                  <a:pt x="423081" y="588040"/>
                </a:cubicBezTo>
                <a:cubicBezTo>
                  <a:pt x="436810" y="564014"/>
                  <a:pt x="429447" y="532851"/>
                  <a:pt x="436728" y="506154"/>
                </a:cubicBezTo>
                <a:cubicBezTo>
                  <a:pt x="443174" y="482519"/>
                  <a:pt x="454925" y="460661"/>
                  <a:pt x="464024" y="437915"/>
                </a:cubicBezTo>
                <a:cubicBezTo>
                  <a:pt x="478741" y="349617"/>
                  <a:pt x="493237" y="305228"/>
                  <a:pt x="464024" y="205903"/>
                </a:cubicBezTo>
                <a:cubicBezTo>
                  <a:pt x="454767" y="174431"/>
                  <a:pt x="427630" y="151312"/>
                  <a:pt x="409433" y="124016"/>
                </a:cubicBezTo>
                <a:cubicBezTo>
                  <a:pt x="363421" y="54998"/>
                  <a:pt x="407114" y="102385"/>
                  <a:pt x="341194" y="69425"/>
                </a:cubicBezTo>
                <a:cubicBezTo>
                  <a:pt x="326523" y="62090"/>
                  <a:pt x="314922" y="49465"/>
                  <a:pt x="300251" y="42130"/>
                </a:cubicBezTo>
                <a:cubicBezTo>
                  <a:pt x="249937" y="16973"/>
                  <a:pt x="210054" y="28482"/>
                  <a:pt x="150125" y="28482"/>
                </a:cubicBezTo>
              </a:path>
            </a:pathLst>
          </a:custGeom>
        </p:spPr>
        <p:style>
          <a:lnRef idx="3">
            <a:schemeClr val="accent1"/>
          </a:lnRef>
          <a:fillRef idx="0">
            <a:schemeClr val="accent1"/>
          </a:fillRef>
          <a:effectRef idx="2">
            <a:schemeClr val="accent1"/>
          </a:effectRef>
          <a:fontRef idx="minor">
            <a:schemeClr val="tx1"/>
          </a:fontRef>
        </p:style>
        <p:txBody>
          <a:bodyPr rtlCol="1"/>
          <a:lstStyle/>
          <a:p>
            <a:pPr>
              <a:defRPr/>
            </a:pPr>
            <a:endParaRPr lang="ar-JO">
              <a:latin typeface="Times New Roman" pitchFamily="18" charset="0"/>
            </a:endParaRPr>
          </a:p>
        </p:txBody>
      </p:sp>
      <p:sp>
        <p:nvSpPr>
          <p:cNvPr id="15" name="Freeform 14"/>
          <p:cNvSpPr/>
          <p:nvPr/>
        </p:nvSpPr>
        <p:spPr>
          <a:xfrm>
            <a:off x="1500188" y="3998913"/>
            <a:ext cx="560387" cy="615950"/>
          </a:xfrm>
          <a:custGeom>
            <a:avLst/>
            <a:gdLst>
              <a:gd name="connsiteX0" fmla="*/ 354842 w 480924"/>
              <a:gd name="connsiteY0" fmla="*/ 14834 h 615336"/>
              <a:gd name="connsiteX1" fmla="*/ 191069 w 480924"/>
              <a:gd name="connsiteY1" fmla="*/ 14834 h 615336"/>
              <a:gd name="connsiteX2" fmla="*/ 109182 w 480924"/>
              <a:gd name="connsiteY2" fmla="*/ 83073 h 615336"/>
              <a:gd name="connsiteX3" fmla="*/ 68239 w 480924"/>
              <a:gd name="connsiteY3" fmla="*/ 96721 h 615336"/>
              <a:gd name="connsiteX4" fmla="*/ 40943 w 480924"/>
              <a:gd name="connsiteY4" fmla="*/ 178607 h 615336"/>
              <a:gd name="connsiteX5" fmla="*/ 13648 w 480924"/>
              <a:gd name="connsiteY5" fmla="*/ 219551 h 615336"/>
              <a:gd name="connsiteX6" fmla="*/ 0 w 480924"/>
              <a:gd name="connsiteY6" fmla="*/ 260494 h 615336"/>
              <a:gd name="connsiteX7" fmla="*/ 40943 w 480924"/>
              <a:gd name="connsiteY7" fmla="*/ 410619 h 615336"/>
              <a:gd name="connsiteX8" fmla="*/ 95534 w 480924"/>
              <a:gd name="connsiteY8" fmla="*/ 492506 h 615336"/>
              <a:gd name="connsiteX9" fmla="*/ 122830 w 480924"/>
              <a:gd name="connsiteY9" fmla="*/ 533449 h 615336"/>
              <a:gd name="connsiteX10" fmla="*/ 245660 w 480924"/>
              <a:gd name="connsiteY10" fmla="*/ 601688 h 615336"/>
              <a:gd name="connsiteX11" fmla="*/ 300251 w 480924"/>
              <a:gd name="connsiteY11" fmla="*/ 615336 h 615336"/>
              <a:gd name="connsiteX12" fmla="*/ 382137 w 480924"/>
              <a:gd name="connsiteY12" fmla="*/ 601688 h 615336"/>
              <a:gd name="connsiteX13" fmla="*/ 423081 w 480924"/>
              <a:gd name="connsiteY13" fmla="*/ 588040 h 615336"/>
              <a:gd name="connsiteX14" fmla="*/ 436728 w 480924"/>
              <a:gd name="connsiteY14" fmla="*/ 506154 h 615336"/>
              <a:gd name="connsiteX15" fmla="*/ 464024 w 480924"/>
              <a:gd name="connsiteY15" fmla="*/ 437915 h 615336"/>
              <a:gd name="connsiteX16" fmla="*/ 464024 w 480924"/>
              <a:gd name="connsiteY16" fmla="*/ 205903 h 615336"/>
              <a:gd name="connsiteX17" fmla="*/ 409433 w 480924"/>
              <a:gd name="connsiteY17" fmla="*/ 124016 h 615336"/>
              <a:gd name="connsiteX18" fmla="*/ 341194 w 480924"/>
              <a:gd name="connsiteY18" fmla="*/ 69425 h 615336"/>
              <a:gd name="connsiteX19" fmla="*/ 300251 w 480924"/>
              <a:gd name="connsiteY19" fmla="*/ 42130 h 615336"/>
              <a:gd name="connsiteX20" fmla="*/ 150125 w 480924"/>
              <a:gd name="connsiteY20" fmla="*/ 28482 h 61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924" h="615336">
                <a:moveTo>
                  <a:pt x="354842" y="14834"/>
                </a:moveTo>
                <a:cubicBezTo>
                  <a:pt x="281915" y="248"/>
                  <a:pt x="272325" y="-9543"/>
                  <a:pt x="191069" y="14834"/>
                </a:cubicBezTo>
                <a:cubicBezTo>
                  <a:pt x="150475" y="27012"/>
                  <a:pt x="142415" y="60918"/>
                  <a:pt x="109182" y="83073"/>
                </a:cubicBezTo>
                <a:cubicBezTo>
                  <a:pt x="97212" y="91053"/>
                  <a:pt x="81887" y="92172"/>
                  <a:pt x="68239" y="96721"/>
                </a:cubicBezTo>
                <a:lnTo>
                  <a:pt x="40943" y="178607"/>
                </a:lnTo>
                <a:cubicBezTo>
                  <a:pt x="35756" y="194168"/>
                  <a:pt x="20983" y="204880"/>
                  <a:pt x="13648" y="219551"/>
                </a:cubicBezTo>
                <a:cubicBezTo>
                  <a:pt x="7214" y="232418"/>
                  <a:pt x="4549" y="246846"/>
                  <a:pt x="0" y="260494"/>
                </a:cubicBezTo>
                <a:cubicBezTo>
                  <a:pt x="19291" y="356946"/>
                  <a:pt x="6313" y="306727"/>
                  <a:pt x="40943" y="410619"/>
                </a:cubicBezTo>
                <a:cubicBezTo>
                  <a:pt x="51317" y="441741"/>
                  <a:pt x="77337" y="465210"/>
                  <a:pt x="95534" y="492506"/>
                </a:cubicBezTo>
                <a:cubicBezTo>
                  <a:pt x="104633" y="506154"/>
                  <a:pt x="107269" y="528262"/>
                  <a:pt x="122830" y="533449"/>
                </a:cubicBezTo>
                <a:cubicBezTo>
                  <a:pt x="194895" y="557471"/>
                  <a:pt x="151803" y="539117"/>
                  <a:pt x="245660" y="601688"/>
                </a:cubicBezTo>
                <a:cubicBezTo>
                  <a:pt x="261267" y="612093"/>
                  <a:pt x="282054" y="610787"/>
                  <a:pt x="300251" y="615336"/>
                </a:cubicBezTo>
                <a:cubicBezTo>
                  <a:pt x="327546" y="610787"/>
                  <a:pt x="355124" y="607691"/>
                  <a:pt x="382137" y="601688"/>
                </a:cubicBezTo>
                <a:cubicBezTo>
                  <a:pt x="396181" y="598567"/>
                  <a:pt x="415943" y="600531"/>
                  <a:pt x="423081" y="588040"/>
                </a:cubicBezTo>
                <a:cubicBezTo>
                  <a:pt x="436810" y="564014"/>
                  <a:pt x="429447" y="532851"/>
                  <a:pt x="436728" y="506154"/>
                </a:cubicBezTo>
                <a:cubicBezTo>
                  <a:pt x="443174" y="482519"/>
                  <a:pt x="454925" y="460661"/>
                  <a:pt x="464024" y="437915"/>
                </a:cubicBezTo>
                <a:cubicBezTo>
                  <a:pt x="478741" y="349617"/>
                  <a:pt x="493237" y="305228"/>
                  <a:pt x="464024" y="205903"/>
                </a:cubicBezTo>
                <a:cubicBezTo>
                  <a:pt x="454767" y="174431"/>
                  <a:pt x="427630" y="151312"/>
                  <a:pt x="409433" y="124016"/>
                </a:cubicBezTo>
                <a:cubicBezTo>
                  <a:pt x="363421" y="54998"/>
                  <a:pt x="407114" y="102385"/>
                  <a:pt x="341194" y="69425"/>
                </a:cubicBezTo>
                <a:cubicBezTo>
                  <a:pt x="326523" y="62090"/>
                  <a:pt x="314922" y="49465"/>
                  <a:pt x="300251" y="42130"/>
                </a:cubicBezTo>
                <a:cubicBezTo>
                  <a:pt x="249937" y="16973"/>
                  <a:pt x="210054" y="28482"/>
                  <a:pt x="150125" y="28482"/>
                </a:cubicBezTo>
              </a:path>
            </a:pathLst>
          </a:custGeom>
        </p:spPr>
        <p:style>
          <a:lnRef idx="3">
            <a:schemeClr val="accent1"/>
          </a:lnRef>
          <a:fillRef idx="0">
            <a:schemeClr val="accent1"/>
          </a:fillRef>
          <a:effectRef idx="2">
            <a:schemeClr val="accent1"/>
          </a:effectRef>
          <a:fontRef idx="minor">
            <a:schemeClr val="tx1"/>
          </a:fontRef>
        </p:style>
        <p:txBody>
          <a:bodyPr rtlCol="1"/>
          <a:lstStyle/>
          <a:p>
            <a:pPr>
              <a:defRPr/>
            </a:pPr>
            <a:endParaRPr lang="ar-JO">
              <a:latin typeface="Times New Roman" pitchFamily="18" charset="0"/>
            </a:endParaRPr>
          </a:p>
        </p:txBody>
      </p:sp>
      <p:sp>
        <p:nvSpPr>
          <p:cNvPr id="16" name="Freeform 15"/>
          <p:cNvSpPr/>
          <p:nvPr/>
        </p:nvSpPr>
        <p:spPr>
          <a:xfrm>
            <a:off x="1905000" y="4705350"/>
            <a:ext cx="481013" cy="615950"/>
          </a:xfrm>
          <a:custGeom>
            <a:avLst/>
            <a:gdLst>
              <a:gd name="connsiteX0" fmla="*/ 354842 w 480924"/>
              <a:gd name="connsiteY0" fmla="*/ 14834 h 615336"/>
              <a:gd name="connsiteX1" fmla="*/ 191069 w 480924"/>
              <a:gd name="connsiteY1" fmla="*/ 14834 h 615336"/>
              <a:gd name="connsiteX2" fmla="*/ 109182 w 480924"/>
              <a:gd name="connsiteY2" fmla="*/ 83073 h 615336"/>
              <a:gd name="connsiteX3" fmla="*/ 68239 w 480924"/>
              <a:gd name="connsiteY3" fmla="*/ 96721 h 615336"/>
              <a:gd name="connsiteX4" fmla="*/ 40943 w 480924"/>
              <a:gd name="connsiteY4" fmla="*/ 178607 h 615336"/>
              <a:gd name="connsiteX5" fmla="*/ 13648 w 480924"/>
              <a:gd name="connsiteY5" fmla="*/ 219551 h 615336"/>
              <a:gd name="connsiteX6" fmla="*/ 0 w 480924"/>
              <a:gd name="connsiteY6" fmla="*/ 260494 h 615336"/>
              <a:gd name="connsiteX7" fmla="*/ 40943 w 480924"/>
              <a:gd name="connsiteY7" fmla="*/ 410619 h 615336"/>
              <a:gd name="connsiteX8" fmla="*/ 95534 w 480924"/>
              <a:gd name="connsiteY8" fmla="*/ 492506 h 615336"/>
              <a:gd name="connsiteX9" fmla="*/ 122830 w 480924"/>
              <a:gd name="connsiteY9" fmla="*/ 533449 h 615336"/>
              <a:gd name="connsiteX10" fmla="*/ 245660 w 480924"/>
              <a:gd name="connsiteY10" fmla="*/ 601688 h 615336"/>
              <a:gd name="connsiteX11" fmla="*/ 300251 w 480924"/>
              <a:gd name="connsiteY11" fmla="*/ 615336 h 615336"/>
              <a:gd name="connsiteX12" fmla="*/ 382137 w 480924"/>
              <a:gd name="connsiteY12" fmla="*/ 601688 h 615336"/>
              <a:gd name="connsiteX13" fmla="*/ 423081 w 480924"/>
              <a:gd name="connsiteY13" fmla="*/ 588040 h 615336"/>
              <a:gd name="connsiteX14" fmla="*/ 436728 w 480924"/>
              <a:gd name="connsiteY14" fmla="*/ 506154 h 615336"/>
              <a:gd name="connsiteX15" fmla="*/ 464024 w 480924"/>
              <a:gd name="connsiteY15" fmla="*/ 437915 h 615336"/>
              <a:gd name="connsiteX16" fmla="*/ 464024 w 480924"/>
              <a:gd name="connsiteY16" fmla="*/ 205903 h 615336"/>
              <a:gd name="connsiteX17" fmla="*/ 409433 w 480924"/>
              <a:gd name="connsiteY17" fmla="*/ 124016 h 615336"/>
              <a:gd name="connsiteX18" fmla="*/ 341194 w 480924"/>
              <a:gd name="connsiteY18" fmla="*/ 69425 h 615336"/>
              <a:gd name="connsiteX19" fmla="*/ 300251 w 480924"/>
              <a:gd name="connsiteY19" fmla="*/ 42130 h 615336"/>
              <a:gd name="connsiteX20" fmla="*/ 150125 w 480924"/>
              <a:gd name="connsiteY20" fmla="*/ 28482 h 61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924" h="615336">
                <a:moveTo>
                  <a:pt x="354842" y="14834"/>
                </a:moveTo>
                <a:cubicBezTo>
                  <a:pt x="281915" y="248"/>
                  <a:pt x="272325" y="-9543"/>
                  <a:pt x="191069" y="14834"/>
                </a:cubicBezTo>
                <a:cubicBezTo>
                  <a:pt x="150475" y="27012"/>
                  <a:pt x="142415" y="60918"/>
                  <a:pt x="109182" y="83073"/>
                </a:cubicBezTo>
                <a:cubicBezTo>
                  <a:pt x="97212" y="91053"/>
                  <a:pt x="81887" y="92172"/>
                  <a:pt x="68239" y="96721"/>
                </a:cubicBezTo>
                <a:lnTo>
                  <a:pt x="40943" y="178607"/>
                </a:lnTo>
                <a:cubicBezTo>
                  <a:pt x="35756" y="194168"/>
                  <a:pt x="20983" y="204880"/>
                  <a:pt x="13648" y="219551"/>
                </a:cubicBezTo>
                <a:cubicBezTo>
                  <a:pt x="7214" y="232418"/>
                  <a:pt x="4549" y="246846"/>
                  <a:pt x="0" y="260494"/>
                </a:cubicBezTo>
                <a:cubicBezTo>
                  <a:pt x="19291" y="356946"/>
                  <a:pt x="6313" y="306727"/>
                  <a:pt x="40943" y="410619"/>
                </a:cubicBezTo>
                <a:cubicBezTo>
                  <a:pt x="51317" y="441741"/>
                  <a:pt x="77337" y="465210"/>
                  <a:pt x="95534" y="492506"/>
                </a:cubicBezTo>
                <a:cubicBezTo>
                  <a:pt x="104633" y="506154"/>
                  <a:pt x="107269" y="528262"/>
                  <a:pt x="122830" y="533449"/>
                </a:cubicBezTo>
                <a:cubicBezTo>
                  <a:pt x="194895" y="557471"/>
                  <a:pt x="151803" y="539117"/>
                  <a:pt x="245660" y="601688"/>
                </a:cubicBezTo>
                <a:cubicBezTo>
                  <a:pt x="261267" y="612093"/>
                  <a:pt x="282054" y="610787"/>
                  <a:pt x="300251" y="615336"/>
                </a:cubicBezTo>
                <a:cubicBezTo>
                  <a:pt x="327546" y="610787"/>
                  <a:pt x="355124" y="607691"/>
                  <a:pt x="382137" y="601688"/>
                </a:cubicBezTo>
                <a:cubicBezTo>
                  <a:pt x="396181" y="598567"/>
                  <a:pt x="415943" y="600531"/>
                  <a:pt x="423081" y="588040"/>
                </a:cubicBezTo>
                <a:cubicBezTo>
                  <a:pt x="436810" y="564014"/>
                  <a:pt x="429447" y="532851"/>
                  <a:pt x="436728" y="506154"/>
                </a:cubicBezTo>
                <a:cubicBezTo>
                  <a:pt x="443174" y="482519"/>
                  <a:pt x="454925" y="460661"/>
                  <a:pt x="464024" y="437915"/>
                </a:cubicBezTo>
                <a:cubicBezTo>
                  <a:pt x="478741" y="349617"/>
                  <a:pt x="493237" y="305228"/>
                  <a:pt x="464024" y="205903"/>
                </a:cubicBezTo>
                <a:cubicBezTo>
                  <a:pt x="454767" y="174431"/>
                  <a:pt x="427630" y="151312"/>
                  <a:pt x="409433" y="124016"/>
                </a:cubicBezTo>
                <a:cubicBezTo>
                  <a:pt x="363421" y="54998"/>
                  <a:pt x="407114" y="102385"/>
                  <a:pt x="341194" y="69425"/>
                </a:cubicBezTo>
                <a:cubicBezTo>
                  <a:pt x="326523" y="62090"/>
                  <a:pt x="314922" y="49465"/>
                  <a:pt x="300251" y="42130"/>
                </a:cubicBezTo>
                <a:cubicBezTo>
                  <a:pt x="249937" y="16973"/>
                  <a:pt x="210054" y="28482"/>
                  <a:pt x="150125" y="28482"/>
                </a:cubicBezTo>
              </a:path>
            </a:pathLst>
          </a:custGeom>
        </p:spPr>
        <p:style>
          <a:lnRef idx="3">
            <a:schemeClr val="accent1"/>
          </a:lnRef>
          <a:fillRef idx="0">
            <a:schemeClr val="accent1"/>
          </a:fillRef>
          <a:effectRef idx="2">
            <a:schemeClr val="accent1"/>
          </a:effectRef>
          <a:fontRef idx="minor">
            <a:schemeClr val="tx1"/>
          </a:fontRef>
        </p:style>
        <p:txBody>
          <a:bodyPr rtlCol="1"/>
          <a:lstStyle/>
          <a:p>
            <a:pPr>
              <a:defRPr/>
            </a:pPr>
            <a:endParaRPr lang="ar-JO">
              <a:latin typeface="Times New Roman" pitchFamily="18" charset="0"/>
            </a:endParaRPr>
          </a:p>
        </p:txBody>
      </p:sp>
      <p:sp>
        <p:nvSpPr>
          <p:cNvPr id="13" name="Cloud Callout 12"/>
          <p:cNvSpPr/>
          <p:nvPr/>
        </p:nvSpPr>
        <p:spPr bwMode="auto">
          <a:xfrm>
            <a:off x="2386013" y="5729288"/>
            <a:ext cx="2133600" cy="885825"/>
          </a:xfrm>
          <a:prstGeom prst="cloudCallout">
            <a:avLst>
              <a:gd name="adj1" fmla="val 64242"/>
              <a:gd name="adj2" fmla="val -119486"/>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extLst/>
        </p:spPr>
        <p:txBody>
          <a:bodyPr rtlCol="1"/>
          <a:lstStyle/>
          <a:p>
            <a:pPr algn="ctr">
              <a:defRPr/>
            </a:pPr>
            <a:r>
              <a:rPr lang="ar-JO" b="1" dirty="0">
                <a:solidFill>
                  <a:srgbClr val="003300"/>
                </a:solidFill>
              </a:rPr>
              <a:t>( الوقف)</a:t>
            </a:r>
            <a:endParaRPr lang="ar-JO" dirty="0">
              <a:solidFill>
                <a:srgbClr val="003300"/>
              </a:solidFill>
            </a:endParaRPr>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209800" y="533400"/>
            <a:ext cx="55165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50000"/>
              </a:spcBef>
              <a:buFontTx/>
              <a:buNone/>
              <a:defRPr/>
            </a:pPr>
            <a:r>
              <a:rPr lang="ar-SA" altLang="en-US" sz="7200" b="1" dirty="0" smtClean="0">
                <a:solidFill>
                  <a:schemeClr val="accent5">
                    <a:lumMod val="75000"/>
                  </a:schemeClr>
                </a:solidFill>
                <a:latin typeface="Sitka Small" pitchFamily="2" charset="0"/>
                <a:cs typeface="Times New Roman" pitchFamily="18" charset="0"/>
              </a:rPr>
              <a:t>شكرا لمتابعتكم </a:t>
            </a:r>
            <a:endParaRPr lang="en-US" altLang="en-US" sz="7200" b="1" dirty="0" smtClean="0">
              <a:solidFill>
                <a:schemeClr val="accent5">
                  <a:lumMod val="75000"/>
                </a:schemeClr>
              </a:solidFill>
              <a:latin typeface="Sitka Small" pitchFamily="2" charset="0"/>
              <a:cs typeface="Times New Roman" pitchFamily="18" charset="0"/>
            </a:endParaRPr>
          </a:p>
        </p:txBody>
      </p:sp>
      <p:pic>
        <p:nvPicPr>
          <p:cNvPr id="60424" name="Picture 8"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889375" cy="3889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0" descr="36_3_16[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8956" y="5638800"/>
            <a:ext cx="619125" cy="600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512595"/>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2"/>
          <p:cNvSpPr txBox="1">
            <a:spLocks noChangeArrowheads="1"/>
          </p:cNvSpPr>
          <p:nvPr/>
        </p:nvSpPr>
        <p:spPr bwMode="auto">
          <a:xfrm>
            <a:off x="7162800" y="57150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5123" name="Picture 4" descr="Cartoon sticky note clip art cartoon sticky note vec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610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1049700">
            <a:off x="3325813" y="685800"/>
            <a:ext cx="4792662" cy="5078413"/>
          </a:xfrm>
          <a:prstGeom prst="rect">
            <a:avLst/>
          </a:prstGeom>
        </p:spPr>
        <p:txBody>
          <a:bodyPr>
            <a:spAutoFit/>
          </a:bodyPr>
          <a:lstStyle/>
          <a:p>
            <a:pPr algn="r" rtl="1">
              <a:defRPr/>
            </a:pPr>
            <a:r>
              <a:rPr lang="en-US" sz="3600" b="1" dirty="0">
                <a:solidFill>
                  <a:schemeClr val="accent2">
                    <a:lumMod val="50000"/>
                  </a:schemeClr>
                </a:solidFill>
              </a:rPr>
              <a:t> </a:t>
            </a:r>
            <a:r>
              <a:rPr lang="ar-JO" sz="3600" b="1" dirty="0">
                <a:solidFill>
                  <a:schemeClr val="accent2">
                    <a:lumMod val="50000"/>
                  </a:schemeClr>
                </a:solidFill>
              </a:rPr>
              <a:t>همزة الوصل ( ويطلق عليها ألف الوصل): </a:t>
            </a:r>
          </a:p>
          <a:p>
            <a:pPr algn="r" rtl="1">
              <a:defRPr/>
            </a:pPr>
            <a:r>
              <a:rPr lang="ar-JO" sz="3600" b="1" dirty="0">
                <a:solidFill>
                  <a:srgbClr val="0000FF"/>
                </a:solidFill>
              </a:rPr>
              <a:t>هي ألف زائدة، </a:t>
            </a:r>
            <a:r>
              <a:rPr lang="ar-JO" sz="3600" b="1" u="sng" dirty="0">
                <a:solidFill>
                  <a:schemeClr val="accent6">
                    <a:lumMod val="75000"/>
                  </a:schemeClr>
                </a:solidFill>
              </a:rPr>
              <a:t>تثبت</a:t>
            </a:r>
            <a:r>
              <a:rPr lang="ar-JO" sz="3600" b="1" dirty="0">
                <a:solidFill>
                  <a:srgbClr val="0000FF"/>
                </a:solidFill>
              </a:rPr>
              <a:t> وتنطق في بدء الكلام، و</a:t>
            </a:r>
            <a:r>
              <a:rPr lang="ar-JO" sz="3600" b="1" u="sng" dirty="0">
                <a:solidFill>
                  <a:schemeClr val="accent6">
                    <a:lumMod val="75000"/>
                  </a:schemeClr>
                </a:solidFill>
              </a:rPr>
              <a:t>تحذف نطقا </a:t>
            </a:r>
            <a:r>
              <a:rPr lang="ar-JO" sz="3600" b="1" dirty="0">
                <a:solidFill>
                  <a:srgbClr val="0000FF"/>
                </a:solidFill>
              </a:rPr>
              <a:t>في درجه، وإنما يؤتى بها للتَّمَكُّن من النطق بالحرف الساكن الماثل في أول الكلمة؛ وتكتب همزة الوصل ألفا " </a:t>
            </a:r>
            <a:r>
              <a:rPr lang="ar-JO" sz="3600" b="1" dirty="0">
                <a:solidFill>
                  <a:srgbClr val="FF0000"/>
                </a:solidFill>
              </a:rPr>
              <a:t>ا</a:t>
            </a:r>
            <a:r>
              <a:rPr lang="ar-JO" sz="3600" b="1" dirty="0">
                <a:solidFill>
                  <a:srgbClr val="0000FF"/>
                </a:solidFill>
              </a:rPr>
              <a:t> "</a:t>
            </a:r>
          </a:p>
          <a:p>
            <a:pPr algn="r" rtl="1">
              <a:defRPr/>
            </a:pPr>
            <a:r>
              <a:rPr lang="ar-JO" sz="3600" b="1" dirty="0">
                <a:solidFill>
                  <a:srgbClr val="0000FF"/>
                </a:solidFill>
              </a:rPr>
              <a:t>مجردة من الرمز " </a:t>
            </a:r>
            <a:r>
              <a:rPr lang="ar-JO" sz="3600" b="1" dirty="0">
                <a:solidFill>
                  <a:srgbClr val="FF0000"/>
                </a:solidFill>
              </a:rPr>
              <a:t>ء</a:t>
            </a:r>
            <a:r>
              <a:rPr lang="ar-JO" sz="3600" b="1" dirty="0">
                <a:solidFill>
                  <a:srgbClr val="0000FF"/>
                </a:solidFill>
              </a:rPr>
              <a:t>".</a:t>
            </a:r>
            <a:endParaRPr lang="en-US" sz="3600" b="1" dirty="0">
              <a:solidFill>
                <a:srgbClr val="0000FF"/>
              </a:solidFill>
            </a:endParaRPr>
          </a:p>
        </p:txBody>
      </p:sp>
      <p:sp>
        <p:nvSpPr>
          <p:cNvPr id="3" name="Freeform 2"/>
          <p:cNvSpPr/>
          <p:nvPr/>
        </p:nvSpPr>
        <p:spPr>
          <a:xfrm>
            <a:off x="6416675" y="2057400"/>
            <a:ext cx="1584325" cy="627063"/>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sp>
        <p:nvSpPr>
          <p:cNvPr id="6" name="Freeform 5"/>
          <p:cNvSpPr/>
          <p:nvPr/>
        </p:nvSpPr>
        <p:spPr>
          <a:xfrm>
            <a:off x="7010400" y="2611438"/>
            <a:ext cx="1143000" cy="627062"/>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a:ln>
            <a:solidFill>
              <a:srgbClr val="00CC00"/>
            </a:solidFill>
          </a:ln>
        </p:spPr>
        <p:style>
          <a:lnRef idx="3">
            <a:schemeClr val="accent2"/>
          </a:lnRef>
          <a:fillRef idx="0">
            <a:schemeClr val="accent2"/>
          </a:fillRef>
          <a:effectRef idx="2">
            <a:schemeClr val="accent2"/>
          </a:effectRef>
          <a:fontRef idx="minor">
            <a:schemeClr val="tx1"/>
          </a:fontRef>
        </p:style>
        <p:txBody>
          <a:bodyPr rtlCol="1"/>
          <a:lstStyle/>
          <a:p>
            <a:pPr>
              <a:defRPr/>
            </a:pPr>
            <a:endParaRPr lang="ar-JO">
              <a:latin typeface="Times New Roman" pitchFamily="18" charset="0"/>
            </a:endParaRPr>
          </a:p>
        </p:txBody>
      </p:sp>
      <p:sp>
        <p:nvSpPr>
          <p:cNvPr id="5127" name="Right Arrow 3"/>
          <p:cNvSpPr>
            <a:spLocks noChangeArrowheads="1"/>
          </p:cNvSpPr>
          <p:nvPr/>
        </p:nvSpPr>
        <p:spPr bwMode="auto">
          <a:xfrm>
            <a:off x="2667000" y="4932363"/>
            <a:ext cx="1905000" cy="6096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en-US"/>
          </a:p>
        </p:txBody>
      </p:sp>
      <p:sp>
        <p:nvSpPr>
          <p:cNvPr id="8" name="Freeform 7"/>
          <p:cNvSpPr/>
          <p:nvPr/>
        </p:nvSpPr>
        <p:spPr>
          <a:xfrm rot="21250632">
            <a:off x="4322763" y="4386263"/>
            <a:ext cx="4297362" cy="1525587"/>
          </a:xfrm>
          <a:custGeom>
            <a:avLst/>
            <a:gdLst>
              <a:gd name="connsiteX0" fmla="*/ 109182 w 1583140"/>
              <a:gd name="connsiteY0" fmla="*/ 191068 h 627797"/>
              <a:gd name="connsiteX1" fmla="*/ 177421 w 1583140"/>
              <a:gd name="connsiteY1" fmla="*/ 150125 h 627797"/>
              <a:gd name="connsiteX2" fmla="*/ 218364 w 1583140"/>
              <a:gd name="connsiteY2" fmla="*/ 122829 h 627797"/>
              <a:gd name="connsiteX3" fmla="*/ 300251 w 1583140"/>
              <a:gd name="connsiteY3" fmla="*/ 95534 h 627797"/>
              <a:gd name="connsiteX4" fmla="*/ 341194 w 1583140"/>
              <a:gd name="connsiteY4" fmla="*/ 68238 h 627797"/>
              <a:gd name="connsiteX5" fmla="*/ 450376 w 1583140"/>
              <a:gd name="connsiteY5" fmla="*/ 40943 h 627797"/>
              <a:gd name="connsiteX6" fmla="*/ 655093 w 1583140"/>
              <a:gd name="connsiteY6" fmla="*/ 0 h 627797"/>
              <a:gd name="connsiteX7" fmla="*/ 1323833 w 1583140"/>
              <a:gd name="connsiteY7" fmla="*/ 13647 h 627797"/>
              <a:gd name="connsiteX8" fmla="*/ 1433015 w 1583140"/>
              <a:gd name="connsiteY8" fmla="*/ 54591 h 627797"/>
              <a:gd name="connsiteX9" fmla="*/ 1514902 w 1583140"/>
              <a:gd name="connsiteY9" fmla="*/ 81886 h 627797"/>
              <a:gd name="connsiteX10" fmla="*/ 1583140 w 1583140"/>
              <a:gd name="connsiteY10" fmla="*/ 204716 h 627797"/>
              <a:gd name="connsiteX11" fmla="*/ 1528549 w 1583140"/>
              <a:gd name="connsiteY11" fmla="*/ 409432 h 627797"/>
              <a:gd name="connsiteX12" fmla="*/ 1446663 w 1583140"/>
              <a:gd name="connsiteY12" fmla="*/ 464023 h 627797"/>
              <a:gd name="connsiteX13" fmla="*/ 1405719 w 1583140"/>
              <a:gd name="connsiteY13" fmla="*/ 491319 h 627797"/>
              <a:gd name="connsiteX14" fmla="*/ 1323833 w 1583140"/>
              <a:gd name="connsiteY14" fmla="*/ 518614 h 627797"/>
              <a:gd name="connsiteX15" fmla="*/ 1282890 w 1583140"/>
              <a:gd name="connsiteY15" fmla="*/ 545910 h 627797"/>
              <a:gd name="connsiteX16" fmla="*/ 1241946 w 1583140"/>
              <a:gd name="connsiteY16" fmla="*/ 559558 h 627797"/>
              <a:gd name="connsiteX17" fmla="*/ 1105469 w 1583140"/>
              <a:gd name="connsiteY17" fmla="*/ 586853 h 627797"/>
              <a:gd name="connsiteX18" fmla="*/ 928048 w 1583140"/>
              <a:gd name="connsiteY18" fmla="*/ 614149 h 627797"/>
              <a:gd name="connsiteX19" fmla="*/ 696036 w 1583140"/>
              <a:gd name="connsiteY19" fmla="*/ 627797 h 627797"/>
              <a:gd name="connsiteX20" fmla="*/ 286603 w 1583140"/>
              <a:gd name="connsiteY20" fmla="*/ 614149 h 627797"/>
              <a:gd name="connsiteX21" fmla="*/ 245660 w 1583140"/>
              <a:gd name="connsiteY21" fmla="*/ 600501 h 627797"/>
              <a:gd name="connsiteX22" fmla="*/ 150125 w 1583140"/>
              <a:gd name="connsiteY22" fmla="*/ 586853 h 627797"/>
              <a:gd name="connsiteX23" fmla="*/ 109182 w 1583140"/>
              <a:gd name="connsiteY23" fmla="*/ 573205 h 627797"/>
              <a:gd name="connsiteX24" fmla="*/ 40943 w 1583140"/>
              <a:gd name="connsiteY24" fmla="*/ 491319 h 627797"/>
              <a:gd name="connsiteX25" fmla="*/ 13648 w 1583140"/>
              <a:gd name="connsiteY25" fmla="*/ 409432 h 627797"/>
              <a:gd name="connsiteX26" fmla="*/ 0 w 1583140"/>
              <a:gd name="connsiteY26" fmla="*/ 368489 h 627797"/>
              <a:gd name="connsiteX27" fmla="*/ 13648 w 1583140"/>
              <a:gd name="connsiteY27" fmla="*/ 327546 h 627797"/>
              <a:gd name="connsiteX28" fmla="*/ 136478 w 1583140"/>
              <a:gd name="connsiteY28" fmla="*/ 259307 h 627797"/>
              <a:gd name="connsiteX29" fmla="*/ 218364 w 1583140"/>
              <a:gd name="connsiteY29" fmla="*/ 232011 h 627797"/>
              <a:gd name="connsiteX30" fmla="*/ 259308 w 1583140"/>
              <a:gd name="connsiteY30" fmla="*/ 218364 h 627797"/>
              <a:gd name="connsiteX31" fmla="*/ 286603 w 1583140"/>
              <a:gd name="connsiteY31" fmla="*/ 204716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83140" h="627797">
                <a:moveTo>
                  <a:pt x="109182" y="191068"/>
                </a:moveTo>
                <a:cubicBezTo>
                  <a:pt x="131928" y="177420"/>
                  <a:pt x="154927" y="164184"/>
                  <a:pt x="177421" y="150125"/>
                </a:cubicBezTo>
                <a:cubicBezTo>
                  <a:pt x="191330" y="141432"/>
                  <a:pt x="203375" y="129491"/>
                  <a:pt x="218364" y="122829"/>
                </a:cubicBezTo>
                <a:cubicBezTo>
                  <a:pt x="244656" y="111144"/>
                  <a:pt x="272955" y="104632"/>
                  <a:pt x="300251" y="95534"/>
                </a:cubicBezTo>
                <a:cubicBezTo>
                  <a:pt x="315812" y="90347"/>
                  <a:pt x="325779" y="73843"/>
                  <a:pt x="341194" y="68238"/>
                </a:cubicBezTo>
                <a:cubicBezTo>
                  <a:pt x="376449" y="55418"/>
                  <a:pt x="413982" y="50041"/>
                  <a:pt x="450376" y="40943"/>
                </a:cubicBezTo>
                <a:cubicBezTo>
                  <a:pt x="643932" y="-7445"/>
                  <a:pt x="399738" y="28371"/>
                  <a:pt x="655093" y="0"/>
                </a:cubicBezTo>
                <a:lnTo>
                  <a:pt x="1323833" y="13647"/>
                </a:lnTo>
                <a:cubicBezTo>
                  <a:pt x="1420901" y="17242"/>
                  <a:pt x="1363759" y="23811"/>
                  <a:pt x="1433015" y="54591"/>
                </a:cubicBezTo>
                <a:cubicBezTo>
                  <a:pt x="1459307" y="66276"/>
                  <a:pt x="1514902" y="81886"/>
                  <a:pt x="1514902" y="81886"/>
                </a:cubicBezTo>
                <a:cubicBezTo>
                  <a:pt x="1577473" y="175743"/>
                  <a:pt x="1559120" y="132651"/>
                  <a:pt x="1583140" y="204716"/>
                </a:cubicBezTo>
                <a:cubicBezTo>
                  <a:pt x="1572368" y="333990"/>
                  <a:pt x="1606651" y="348686"/>
                  <a:pt x="1528549" y="409432"/>
                </a:cubicBezTo>
                <a:cubicBezTo>
                  <a:pt x="1502654" y="429572"/>
                  <a:pt x="1473958" y="445826"/>
                  <a:pt x="1446663" y="464023"/>
                </a:cubicBezTo>
                <a:cubicBezTo>
                  <a:pt x="1433015" y="473122"/>
                  <a:pt x="1421280" y="486132"/>
                  <a:pt x="1405719" y="491319"/>
                </a:cubicBezTo>
                <a:lnTo>
                  <a:pt x="1323833" y="518614"/>
                </a:lnTo>
                <a:cubicBezTo>
                  <a:pt x="1310185" y="527713"/>
                  <a:pt x="1297561" y="538574"/>
                  <a:pt x="1282890" y="545910"/>
                </a:cubicBezTo>
                <a:cubicBezTo>
                  <a:pt x="1270023" y="552344"/>
                  <a:pt x="1255964" y="556323"/>
                  <a:pt x="1241946" y="559558"/>
                </a:cubicBezTo>
                <a:cubicBezTo>
                  <a:pt x="1196741" y="569990"/>
                  <a:pt x="1150961" y="577755"/>
                  <a:pt x="1105469" y="586853"/>
                </a:cubicBezTo>
                <a:cubicBezTo>
                  <a:pt x="1032617" y="601423"/>
                  <a:pt x="1010676" y="607539"/>
                  <a:pt x="928048" y="614149"/>
                </a:cubicBezTo>
                <a:cubicBezTo>
                  <a:pt x="850824" y="620327"/>
                  <a:pt x="773373" y="623248"/>
                  <a:pt x="696036" y="627797"/>
                </a:cubicBezTo>
                <a:cubicBezTo>
                  <a:pt x="559558" y="623248"/>
                  <a:pt x="422906" y="622410"/>
                  <a:pt x="286603" y="614149"/>
                </a:cubicBezTo>
                <a:cubicBezTo>
                  <a:pt x="272243" y="613279"/>
                  <a:pt x="259767" y="603322"/>
                  <a:pt x="245660" y="600501"/>
                </a:cubicBezTo>
                <a:cubicBezTo>
                  <a:pt x="214116" y="594192"/>
                  <a:pt x="181970" y="591402"/>
                  <a:pt x="150125" y="586853"/>
                </a:cubicBezTo>
                <a:cubicBezTo>
                  <a:pt x="136477" y="582304"/>
                  <a:pt x="121152" y="581185"/>
                  <a:pt x="109182" y="573205"/>
                </a:cubicBezTo>
                <a:cubicBezTo>
                  <a:pt x="77658" y="552189"/>
                  <a:pt x="61084" y="521530"/>
                  <a:pt x="40943" y="491319"/>
                </a:cubicBezTo>
                <a:lnTo>
                  <a:pt x="13648" y="409432"/>
                </a:lnTo>
                <a:lnTo>
                  <a:pt x="0" y="368489"/>
                </a:lnTo>
                <a:cubicBezTo>
                  <a:pt x="4549" y="354841"/>
                  <a:pt x="5668" y="339516"/>
                  <a:pt x="13648" y="327546"/>
                </a:cubicBezTo>
                <a:cubicBezTo>
                  <a:pt x="48671" y="275011"/>
                  <a:pt x="75434" y="279655"/>
                  <a:pt x="136478" y="259307"/>
                </a:cubicBezTo>
                <a:lnTo>
                  <a:pt x="218364" y="232011"/>
                </a:lnTo>
                <a:cubicBezTo>
                  <a:pt x="232012" y="227462"/>
                  <a:pt x="246441" y="224798"/>
                  <a:pt x="259308" y="218364"/>
                </a:cubicBezTo>
                <a:lnTo>
                  <a:pt x="286603" y="204716"/>
                </a:lnTo>
              </a:path>
            </a:pathLst>
          </a:custGeom>
          <a:ln/>
        </p:spPr>
        <p:style>
          <a:lnRef idx="2">
            <a:schemeClr val="accent6"/>
          </a:lnRef>
          <a:fillRef idx="0">
            <a:schemeClr val="accent6"/>
          </a:fillRef>
          <a:effectRef idx="1">
            <a:schemeClr val="accent6"/>
          </a:effectRef>
          <a:fontRef idx="minor">
            <a:schemeClr val="tx1"/>
          </a:fontRef>
        </p:style>
        <p:txBody>
          <a:bodyPr rtlCol="1"/>
          <a:lstStyle/>
          <a:p>
            <a:pPr>
              <a:defRPr/>
            </a:pPr>
            <a:endParaRPr lang="ar-JO">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066800" y="206375"/>
            <a:ext cx="8001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r>
              <a:rPr lang="ar-JO" altLang="en-US" sz="4000" b="1"/>
              <a:t>لاحظ الفرق في نطق همزة الوصل في أول الكلام ووصله بنطق كلمة 	</a:t>
            </a:r>
            <a:r>
              <a:rPr lang="ar-SA" altLang="en-US" sz="4000" b="1">
                <a:solidFill>
                  <a:srgbClr val="FFFF00"/>
                </a:solidFill>
              </a:rPr>
              <a:t>" اع</a:t>
            </a:r>
            <a:r>
              <a:rPr lang="ar-JO" altLang="en-US" sz="4000" b="1">
                <a:solidFill>
                  <a:srgbClr val="FFFF00"/>
                </a:solidFill>
              </a:rPr>
              <a:t>ْ</a:t>
            </a:r>
            <a:r>
              <a:rPr lang="ar-SA" altLang="en-US" sz="4000" b="1">
                <a:solidFill>
                  <a:srgbClr val="FFFF00"/>
                </a:solidFill>
              </a:rPr>
              <a:t>تَبِرْ " </a:t>
            </a:r>
            <a:r>
              <a:rPr lang="ar-SA" altLang="en-US" sz="4000" b="1"/>
              <a:t>في الجملتين الآتيتين: </a:t>
            </a:r>
            <a:endParaRPr lang="en-US" altLang="en-US" sz="4000" b="1"/>
          </a:p>
          <a:p>
            <a:pPr algn="r" rtl="1"/>
            <a:endParaRPr lang="ar-JO" altLang="en-US" sz="4000" b="1">
              <a:solidFill>
                <a:srgbClr val="FFC000"/>
              </a:solidFill>
            </a:endParaRPr>
          </a:p>
        </p:txBody>
      </p:sp>
      <p:sp>
        <p:nvSpPr>
          <p:cNvPr id="6147" name="Text Box 12"/>
          <p:cNvSpPr txBox="1">
            <a:spLocks noChangeArrowheads="1"/>
          </p:cNvSpPr>
          <p:nvPr/>
        </p:nvSpPr>
        <p:spPr bwMode="auto">
          <a:xfrm>
            <a:off x="7172325" y="6151563"/>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ct val="50000"/>
              </a:spcBef>
            </a:pPr>
            <a:endParaRPr lang="en-US" altLang="en-US" b="1"/>
          </a:p>
        </p:txBody>
      </p:sp>
      <p:pic>
        <p:nvPicPr>
          <p:cNvPr id="6148" name="Picture 16" descr="Vector sticky notes svg free vector for free download abou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22563"/>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695325" y="3027363"/>
            <a:ext cx="80772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algn="r" rtl="1">
              <a:buFont typeface="Arial" pitchFamily="34" charset="0"/>
              <a:buChar char="•"/>
              <a:defRPr/>
            </a:pPr>
            <a:r>
              <a:rPr lang="ar-SA" sz="4400" b="1" dirty="0">
                <a:solidFill>
                  <a:schemeClr val="accent6">
                    <a:lumMod val="75000"/>
                  </a:schemeClr>
                </a:solidFill>
              </a:rPr>
              <a:t>اعْتبِرْ</a:t>
            </a:r>
            <a:r>
              <a:rPr lang="ar-SA" sz="4400" b="1" dirty="0">
                <a:solidFill>
                  <a:schemeClr val="bg1">
                    <a:lumMod val="75000"/>
                    <a:lumOff val="25000"/>
                  </a:schemeClr>
                </a:solidFill>
              </a:rPr>
              <a:t> بمن مضى قبلك، ولا تكنْ عبرة لمن يأتي بعدك.</a:t>
            </a:r>
            <a:endParaRPr lang="ar-JO" sz="4400" b="1" dirty="0">
              <a:solidFill>
                <a:schemeClr val="bg1">
                  <a:lumMod val="75000"/>
                  <a:lumOff val="25000"/>
                </a:schemeClr>
              </a:solidFill>
            </a:endParaRPr>
          </a:p>
          <a:p>
            <a:pPr marL="571500" indent="-571500" algn="r" rtl="1">
              <a:buFont typeface="Arial" pitchFamily="34" charset="0"/>
              <a:buChar char="•"/>
              <a:defRPr/>
            </a:pPr>
            <a:r>
              <a:rPr lang="ar-SA" sz="4400" b="1" dirty="0">
                <a:solidFill>
                  <a:schemeClr val="bg1">
                    <a:lumMod val="75000"/>
                    <a:lumOff val="25000"/>
                  </a:schemeClr>
                </a:solidFill>
              </a:rPr>
              <a:t>تفكَّرْ في مجريات الأمور، </a:t>
            </a:r>
            <a:r>
              <a:rPr lang="ar-SA" sz="4400" b="1" dirty="0">
                <a:solidFill>
                  <a:schemeClr val="accent6">
                    <a:lumMod val="75000"/>
                  </a:schemeClr>
                </a:solidFill>
              </a:rPr>
              <a:t>واعْتبِرْ</a:t>
            </a:r>
            <a:r>
              <a:rPr lang="ar-SA" sz="4400" b="1" dirty="0">
                <a:solidFill>
                  <a:schemeClr val="bg1">
                    <a:lumMod val="75000"/>
                    <a:lumOff val="25000"/>
                  </a:schemeClr>
                </a:solidFill>
              </a:rPr>
              <a:t> بمن مضى قبلك.</a:t>
            </a:r>
            <a:endParaRPr lang="ar-JO" sz="4400" b="1" dirty="0">
              <a:solidFill>
                <a:schemeClr val="bg1">
                  <a:lumMod val="75000"/>
                  <a:lumOff val="25000"/>
                </a:schemeClr>
              </a:solidFill>
            </a:endParaRPr>
          </a:p>
          <a:p>
            <a:pPr algn="r" rtl="1">
              <a:defRPr/>
            </a:pPr>
            <a:r>
              <a:rPr lang="ar-JO" sz="4400" b="1" dirty="0">
                <a:solidFill>
                  <a:schemeClr val="accent2">
                    <a:lumMod val="75000"/>
                  </a:schemeClr>
                </a:solidFill>
              </a:rPr>
              <a:t>ابْتداء  -  اشْتراك – ابْن – اقْرأْ – افْعلوا  </a:t>
            </a:r>
            <a:endParaRPr lang="en-US" sz="4400" b="1" dirty="0">
              <a:solidFill>
                <a:schemeClr val="accent2">
                  <a:lumMod val="75000"/>
                </a:schemeClr>
              </a:solidFill>
            </a:endParaRPr>
          </a:p>
        </p:txBody>
      </p:sp>
      <p:pic>
        <p:nvPicPr>
          <p:cNvPr id="6150"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43988">
            <a:off x="222250" y="1089025"/>
            <a:ext cx="14097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3370263" y="777875"/>
            <a:ext cx="2471737" cy="914400"/>
          </a:xfrm>
          <a:custGeom>
            <a:avLst/>
            <a:gdLst>
              <a:gd name="connsiteX0" fmla="*/ 232012 w 2470245"/>
              <a:gd name="connsiteY0" fmla="*/ 122830 h 914400"/>
              <a:gd name="connsiteX1" fmla="*/ 313899 w 2470245"/>
              <a:gd name="connsiteY1" fmla="*/ 68239 h 914400"/>
              <a:gd name="connsiteX2" fmla="*/ 382137 w 2470245"/>
              <a:gd name="connsiteY2" fmla="*/ 54591 h 914400"/>
              <a:gd name="connsiteX3" fmla="*/ 477672 w 2470245"/>
              <a:gd name="connsiteY3" fmla="*/ 27296 h 914400"/>
              <a:gd name="connsiteX4" fmla="*/ 873457 w 2470245"/>
              <a:gd name="connsiteY4" fmla="*/ 0 h 914400"/>
              <a:gd name="connsiteX5" fmla="*/ 1733266 w 2470245"/>
              <a:gd name="connsiteY5" fmla="*/ 27296 h 914400"/>
              <a:gd name="connsiteX6" fmla="*/ 1842448 w 2470245"/>
              <a:gd name="connsiteY6" fmla="*/ 54591 h 914400"/>
              <a:gd name="connsiteX7" fmla="*/ 1937982 w 2470245"/>
              <a:gd name="connsiteY7" fmla="*/ 68239 h 914400"/>
              <a:gd name="connsiteX8" fmla="*/ 2006221 w 2470245"/>
              <a:gd name="connsiteY8" fmla="*/ 81887 h 914400"/>
              <a:gd name="connsiteX9" fmla="*/ 2115403 w 2470245"/>
              <a:gd name="connsiteY9" fmla="*/ 109182 h 914400"/>
              <a:gd name="connsiteX10" fmla="*/ 2238233 w 2470245"/>
              <a:gd name="connsiteY10" fmla="*/ 122830 h 914400"/>
              <a:gd name="connsiteX11" fmla="*/ 2279176 w 2470245"/>
              <a:gd name="connsiteY11" fmla="*/ 136478 h 914400"/>
              <a:gd name="connsiteX12" fmla="*/ 2388358 w 2470245"/>
              <a:gd name="connsiteY12" fmla="*/ 163774 h 914400"/>
              <a:gd name="connsiteX13" fmla="*/ 2442949 w 2470245"/>
              <a:gd name="connsiteY13" fmla="*/ 245660 h 914400"/>
              <a:gd name="connsiteX14" fmla="*/ 2470245 w 2470245"/>
              <a:gd name="connsiteY14" fmla="*/ 327547 h 914400"/>
              <a:gd name="connsiteX15" fmla="*/ 2456597 w 2470245"/>
              <a:gd name="connsiteY15" fmla="*/ 450377 h 914400"/>
              <a:gd name="connsiteX16" fmla="*/ 2429302 w 2470245"/>
              <a:gd name="connsiteY16" fmla="*/ 504968 h 914400"/>
              <a:gd name="connsiteX17" fmla="*/ 2306472 w 2470245"/>
              <a:gd name="connsiteY17" fmla="*/ 614150 h 914400"/>
              <a:gd name="connsiteX18" fmla="*/ 2251881 w 2470245"/>
              <a:gd name="connsiteY18" fmla="*/ 641445 h 914400"/>
              <a:gd name="connsiteX19" fmla="*/ 2210937 w 2470245"/>
              <a:gd name="connsiteY19" fmla="*/ 655093 h 914400"/>
              <a:gd name="connsiteX20" fmla="*/ 2129051 w 2470245"/>
              <a:gd name="connsiteY20" fmla="*/ 709684 h 914400"/>
              <a:gd name="connsiteX21" fmla="*/ 2019869 w 2470245"/>
              <a:gd name="connsiteY21" fmla="*/ 777923 h 914400"/>
              <a:gd name="connsiteX22" fmla="*/ 1924334 w 2470245"/>
              <a:gd name="connsiteY22" fmla="*/ 818866 h 914400"/>
              <a:gd name="connsiteX23" fmla="*/ 1883391 w 2470245"/>
              <a:gd name="connsiteY23" fmla="*/ 832514 h 914400"/>
              <a:gd name="connsiteX24" fmla="*/ 1828800 w 2470245"/>
              <a:gd name="connsiteY24" fmla="*/ 859809 h 914400"/>
              <a:gd name="connsiteX25" fmla="*/ 1678675 w 2470245"/>
              <a:gd name="connsiteY25" fmla="*/ 900753 h 914400"/>
              <a:gd name="connsiteX26" fmla="*/ 1269242 w 2470245"/>
              <a:gd name="connsiteY26" fmla="*/ 914400 h 914400"/>
              <a:gd name="connsiteX27" fmla="*/ 982639 w 2470245"/>
              <a:gd name="connsiteY27" fmla="*/ 900753 h 914400"/>
              <a:gd name="connsiteX28" fmla="*/ 914400 w 2470245"/>
              <a:gd name="connsiteY28" fmla="*/ 873457 h 914400"/>
              <a:gd name="connsiteX29" fmla="*/ 818866 w 2470245"/>
              <a:gd name="connsiteY29" fmla="*/ 859809 h 914400"/>
              <a:gd name="connsiteX30" fmla="*/ 750627 w 2470245"/>
              <a:gd name="connsiteY30" fmla="*/ 832514 h 914400"/>
              <a:gd name="connsiteX31" fmla="*/ 559558 w 2470245"/>
              <a:gd name="connsiteY31" fmla="*/ 750627 h 914400"/>
              <a:gd name="connsiteX32" fmla="*/ 464024 w 2470245"/>
              <a:gd name="connsiteY32" fmla="*/ 696036 h 914400"/>
              <a:gd name="connsiteX33" fmla="*/ 354842 w 2470245"/>
              <a:gd name="connsiteY33" fmla="*/ 641445 h 914400"/>
              <a:gd name="connsiteX34" fmla="*/ 313899 w 2470245"/>
              <a:gd name="connsiteY34" fmla="*/ 600502 h 914400"/>
              <a:gd name="connsiteX35" fmla="*/ 218364 w 2470245"/>
              <a:gd name="connsiteY35" fmla="*/ 545911 h 914400"/>
              <a:gd name="connsiteX36" fmla="*/ 177421 w 2470245"/>
              <a:gd name="connsiteY36" fmla="*/ 504968 h 914400"/>
              <a:gd name="connsiteX37" fmla="*/ 136478 w 2470245"/>
              <a:gd name="connsiteY37" fmla="*/ 477672 h 914400"/>
              <a:gd name="connsiteX38" fmla="*/ 81887 w 2470245"/>
              <a:gd name="connsiteY38" fmla="*/ 395785 h 914400"/>
              <a:gd name="connsiteX39" fmla="*/ 40943 w 2470245"/>
              <a:gd name="connsiteY39" fmla="*/ 354842 h 914400"/>
              <a:gd name="connsiteX40" fmla="*/ 13648 w 2470245"/>
              <a:gd name="connsiteY40" fmla="*/ 272956 h 914400"/>
              <a:gd name="connsiteX41" fmla="*/ 0 w 2470245"/>
              <a:gd name="connsiteY41" fmla="*/ 232012 h 914400"/>
              <a:gd name="connsiteX42" fmla="*/ 109182 w 2470245"/>
              <a:gd name="connsiteY42" fmla="*/ 95535 h 914400"/>
              <a:gd name="connsiteX43" fmla="*/ 232012 w 2470245"/>
              <a:gd name="connsiteY43" fmla="*/ 1364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70245" h="914400">
                <a:moveTo>
                  <a:pt x="232012" y="122830"/>
                </a:moveTo>
                <a:cubicBezTo>
                  <a:pt x="259308" y="104633"/>
                  <a:pt x="284034" y="81814"/>
                  <a:pt x="313899" y="68239"/>
                </a:cubicBezTo>
                <a:cubicBezTo>
                  <a:pt x="335016" y="58640"/>
                  <a:pt x="359633" y="60217"/>
                  <a:pt x="382137" y="54591"/>
                </a:cubicBezTo>
                <a:cubicBezTo>
                  <a:pt x="460078" y="35106"/>
                  <a:pt x="384088" y="44312"/>
                  <a:pt x="477672" y="27296"/>
                </a:cubicBezTo>
                <a:cubicBezTo>
                  <a:pt x="616754" y="2008"/>
                  <a:pt x="714338" y="7233"/>
                  <a:pt x="873457" y="0"/>
                </a:cubicBezTo>
                <a:cubicBezTo>
                  <a:pt x="1160060" y="9099"/>
                  <a:pt x="1446973" y="11167"/>
                  <a:pt x="1733266" y="27296"/>
                </a:cubicBezTo>
                <a:cubicBezTo>
                  <a:pt x="1770721" y="29406"/>
                  <a:pt x="1805662" y="47234"/>
                  <a:pt x="1842448" y="54591"/>
                </a:cubicBezTo>
                <a:cubicBezTo>
                  <a:pt x="1873991" y="60900"/>
                  <a:pt x="1906252" y="62951"/>
                  <a:pt x="1937982" y="68239"/>
                </a:cubicBezTo>
                <a:cubicBezTo>
                  <a:pt x="1960863" y="72053"/>
                  <a:pt x="1983618" y="76671"/>
                  <a:pt x="2006221" y="81887"/>
                </a:cubicBezTo>
                <a:cubicBezTo>
                  <a:pt x="2042774" y="90322"/>
                  <a:pt x="2078118" y="105039"/>
                  <a:pt x="2115403" y="109182"/>
                </a:cubicBezTo>
                <a:lnTo>
                  <a:pt x="2238233" y="122830"/>
                </a:lnTo>
                <a:cubicBezTo>
                  <a:pt x="2251881" y="127379"/>
                  <a:pt x="2265220" y="132989"/>
                  <a:pt x="2279176" y="136478"/>
                </a:cubicBezTo>
                <a:lnTo>
                  <a:pt x="2388358" y="163774"/>
                </a:lnTo>
                <a:cubicBezTo>
                  <a:pt x="2406555" y="191069"/>
                  <a:pt x="2432575" y="214539"/>
                  <a:pt x="2442949" y="245660"/>
                </a:cubicBezTo>
                <a:lnTo>
                  <a:pt x="2470245" y="327547"/>
                </a:lnTo>
                <a:cubicBezTo>
                  <a:pt x="2465696" y="368490"/>
                  <a:pt x="2465860" y="410237"/>
                  <a:pt x="2456597" y="450377"/>
                </a:cubicBezTo>
                <a:cubicBezTo>
                  <a:pt x="2452022" y="470201"/>
                  <a:pt x="2442011" y="489081"/>
                  <a:pt x="2429302" y="504968"/>
                </a:cubicBezTo>
                <a:cubicBezTo>
                  <a:pt x="2394396" y="548600"/>
                  <a:pt x="2354642" y="586624"/>
                  <a:pt x="2306472" y="614150"/>
                </a:cubicBezTo>
                <a:cubicBezTo>
                  <a:pt x="2288808" y="624244"/>
                  <a:pt x="2270581" y="633431"/>
                  <a:pt x="2251881" y="641445"/>
                </a:cubicBezTo>
                <a:cubicBezTo>
                  <a:pt x="2238658" y="647112"/>
                  <a:pt x="2224585" y="650544"/>
                  <a:pt x="2210937" y="655093"/>
                </a:cubicBezTo>
                <a:cubicBezTo>
                  <a:pt x="2122724" y="743306"/>
                  <a:pt x="2215955" y="662281"/>
                  <a:pt x="2129051" y="709684"/>
                </a:cubicBezTo>
                <a:cubicBezTo>
                  <a:pt x="2091374" y="730235"/>
                  <a:pt x="2060584" y="764351"/>
                  <a:pt x="2019869" y="777923"/>
                </a:cubicBezTo>
                <a:cubicBezTo>
                  <a:pt x="1923851" y="809929"/>
                  <a:pt x="2042382" y="768274"/>
                  <a:pt x="1924334" y="818866"/>
                </a:cubicBezTo>
                <a:cubicBezTo>
                  <a:pt x="1911111" y="824533"/>
                  <a:pt x="1896614" y="826847"/>
                  <a:pt x="1883391" y="832514"/>
                </a:cubicBezTo>
                <a:cubicBezTo>
                  <a:pt x="1864691" y="840528"/>
                  <a:pt x="1847500" y="851795"/>
                  <a:pt x="1828800" y="859809"/>
                </a:cubicBezTo>
                <a:cubicBezTo>
                  <a:pt x="1796595" y="873611"/>
                  <a:pt x="1686223" y="900501"/>
                  <a:pt x="1678675" y="900753"/>
                </a:cubicBezTo>
                <a:lnTo>
                  <a:pt x="1269242" y="914400"/>
                </a:lnTo>
                <a:cubicBezTo>
                  <a:pt x="1173708" y="909851"/>
                  <a:pt x="1077651" y="911716"/>
                  <a:pt x="982639" y="900753"/>
                </a:cubicBezTo>
                <a:cubicBezTo>
                  <a:pt x="958302" y="897945"/>
                  <a:pt x="938167" y="879399"/>
                  <a:pt x="914400" y="873457"/>
                </a:cubicBezTo>
                <a:cubicBezTo>
                  <a:pt x="883193" y="865655"/>
                  <a:pt x="850711" y="864358"/>
                  <a:pt x="818866" y="859809"/>
                </a:cubicBezTo>
                <a:cubicBezTo>
                  <a:pt x="796120" y="850711"/>
                  <a:pt x="773651" y="840886"/>
                  <a:pt x="750627" y="832514"/>
                </a:cubicBezTo>
                <a:cubicBezTo>
                  <a:pt x="670561" y="803399"/>
                  <a:pt x="637309" y="802460"/>
                  <a:pt x="559558" y="750627"/>
                </a:cubicBezTo>
                <a:cubicBezTo>
                  <a:pt x="473769" y="693435"/>
                  <a:pt x="567914" y="753753"/>
                  <a:pt x="464024" y="696036"/>
                </a:cubicBezTo>
                <a:cubicBezTo>
                  <a:pt x="367336" y="642320"/>
                  <a:pt x="429689" y="666394"/>
                  <a:pt x="354842" y="641445"/>
                </a:cubicBezTo>
                <a:cubicBezTo>
                  <a:pt x="341194" y="627797"/>
                  <a:pt x="328726" y="612858"/>
                  <a:pt x="313899" y="600502"/>
                </a:cubicBezTo>
                <a:cubicBezTo>
                  <a:pt x="284962" y="576388"/>
                  <a:pt x="251738" y="562597"/>
                  <a:pt x="218364" y="545911"/>
                </a:cubicBezTo>
                <a:cubicBezTo>
                  <a:pt x="204716" y="532263"/>
                  <a:pt x="192248" y="517324"/>
                  <a:pt x="177421" y="504968"/>
                </a:cubicBezTo>
                <a:cubicBezTo>
                  <a:pt x="164820" y="494467"/>
                  <a:pt x="147279" y="490016"/>
                  <a:pt x="136478" y="477672"/>
                </a:cubicBezTo>
                <a:cubicBezTo>
                  <a:pt x="114876" y="452983"/>
                  <a:pt x="100084" y="423081"/>
                  <a:pt x="81887" y="395785"/>
                </a:cubicBezTo>
                <a:cubicBezTo>
                  <a:pt x="71181" y="379726"/>
                  <a:pt x="54591" y="368490"/>
                  <a:pt x="40943" y="354842"/>
                </a:cubicBezTo>
                <a:lnTo>
                  <a:pt x="13648" y="272956"/>
                </a:lnTo>
                <a:lnTo>
                  <a:pt x="0" y="232012"/>
                </a:lnTo>
                <a:cubicBezTo>
                  <a:pt x="27645" y="176722"/>
                  <a:pt x="45001" y="127625"/>
                  <a:pt x="109182" y="95535"/>
                </a:cubicBezTo>
                <a:cubicBezTo>
                  <a:pt x="227463" y="36395"/>
                  <a:pt x="200167" y="77338"/>
                  <a:pt x="232012" y="13648"/>
                </a:cubicBezTo>
              </a:path>
            </a:pathLst>
          </a:custGeom>
        </p:spPr>
        <p:style>
          <a:lnRef idx="3">
            <a:schemeClr val="accent6"/>
          </a:lnRef>
          <a:fillRef idx="0">
            <a:schemeClr val="accent6"/>
          </a:fillRef>
          <a:effectRef idx="2">
            <a:schemeClr val="accent6"/>
          </a:effectRef>
          <a:fontRef idx="minor">
            <a:schemeClr val="tx1"/>
          </a:fontRef>
        </p:style>
        <p:txBody>
          <a:bodyPr rtlCol="1"/>
          <a:lstStyle/>
          <a:p>
            <a:pPr>
              <a:defRPr/>
            </a:pPr>
            <a:endParaRPr lang="ar-JO">
              <a:latin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7019925" y="476250"/>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ar-JO"/>
          </a:p>
        </p:txBody>
      </p:sp>
      <p:cxnSp>
        <p:nvCxnSpPr>
          <p:cNvPr id="10" name="Straight Connector 9"/>
          <p:cNvCxnSpPr/>
          <p:nvPr/>
        </p:nvCxnSpPr>
        <p:spPr>
          <a:xfrm flipH="1">
            <a:off x="0" y="858838"/>
            <a:ext cx="6132513" cy="66675"/>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685800" y="1219200"/>
            <a:ext cx="5137150" cy="9478963"/>
          </a:xfrm>
          <a:prstGeom prst="rect">
            <a:avLst/>
          </a:prstGeom>
        </p:spPr>
        <p:txBody>
          <a:bodyPr>
            <a:spAutoFit/>
          </a:bodyPr>
          <a:lstStyle/>
          <a:p>
            <a:pPr algn="ctr">
              <a:lnSpc>
                <a:spcPct val="250000"/>
              </a:lnSpc>
              <a:defRPr/>
            </a:pPr>
            <a:r>
              <a:rPr lang="ar-JO" sz="3600" b="1" dirty="0">
                <a:solidFill>
                  <a:srgbClr val="FFC000"/>
                </a:solidFill>
                <a:latin typeface="Simplified Arabic" panose="02020603050405020304" pitchFamily="18" charset="-78"/>
                <a:cs typeface="Simplified Arabic" panose="02020603050405020304" pitchFamily="18" charset="-78"/>
              </a:rPr>
              <a:t>اعتمد عليك في إنهاء المسألة.</a:t>
            </a:r>
          </a:p>
          <a:p>
            <a:pPr algn="ctr">
              <a:lnSpc>
                <a:spcPct val="250000"/>
              </a:lnSpc>
              <a:defRPr/>
            </a:pPr>
            <a:r>
              <a:rPr lang="ar-JO" sz="3600" b="1" dirty="0">
                <a:solidFill>
                  <a:srgbClr val="00FF00"/>
                </a:solidFill>
                <a:latin typeface="Simplified Arabic" panose="02020603050405020304" pitchFamily="18" charset="-78"/>
                <a:cs typeface="Simplified Arabic" panose="02020603050405020304" pitchFamily="18" charset="-78"/>
              </a:rPr>
              <a:t>اعتمد عليك في إنهاء المسألة.</a:t>
            </a:r>
          </a:p>
          <a:p>
            <a:pPr algn="ctr">
              <a:lnSpc>
                <a:spcPct val="250000"/>
              </a:lnSpc>
              <a:defRPr/>
            </a:pPr>
            <a:r>
              <a:rPr lang="ar-JO" sz="3600" b="1" dirty="0">
                <a:solidFill>
                  <a:schemeClr val="accent6">
                    <a:lumMod val="60000"/>
                    <a:lumOff val="40000"/>
                  </a:schemeClr>
                </a:solidFill>
                <a:latin typeface="Simplified Arabic" panose="02020603050405020304" pitchFamily="18" charset="-78"/>
                <a:cs typeface="Simplified Arabic" panose="02020603050405020304" pitchFamily="18" charset="-78"/>
              </a:rPr>
              <a:t>اعتمد عليك في إنهاء المسألة؟</a:t>
            </a:r>
          </a:p>
          <a:p>
            <a:pPr algn="ctr">
              <a:lnSpc>
                <a:spcPct val="250000"/>
              </a:lnSpc>
              <a:defRPr/>
            </a:pPr>
            <a:endParaRPr lang="ar-JO" sz="3600" b="1" dirty="0">
              <a:solidFill>
                <a:srgbClr val="FFC000"/>
              </a:solidFill>
              <a:latin typeface="Simplified Arabic" panose="02020603050405020304" pitchFamily="18" charset="-78"/>
              <a:cs typeface="Simplified Arabic" panose="02020603050405020304" pitchFamily="18" charset="-78"/>
            </a:endParaRPr>
          </a:p>
          <a:p>
            <a:pPr algn="ctr">
              <a:lnSpc>
                <a:spcPct val="250000"/>
              </a:lnSpc>
              <a:defRPr/>
            </a:pPr>
            <a:endParaRPr lang="ar-JO" sz="3600" b="1" dirty="0">
              <a:solidFill>
                <a:srgbClr val="FFC000"/>
              </a:solidFill>
              <a:latin typeface="Simplified Arabic" panose="02020603050405020304" pitchFamily="18" charset="-78"/>
              <a:cs typeface="Simplified Arabic" panose="02020603050405020304" pitchFamily="18" charset="-78"/>
            </a:endParaRPr>
          </a:p>
          <a:p>
            <a:pPr algn="ctr">
              <a:lnSpc>
                <a:spcPct val="250000"/>
              </a:lnSpc>
              <a:defRPr/>
            </a:pPr>
            <a:r>
              <a:rPr lang="ar-JO" sz="3600" b="1" dirty="0">
                <a:solidFill>
                  <a:srgbClr val="FFC000"/>
                </a:solidFill>
                <a:latin typeface="Simplified Arabic" panose="02020603050405020304" pitchFamily="18" charset="-78"/>
                <a:cs typeface="Simplified Arabic" panose="02020603050405020304" pitchFamily="18" charset="-78"/>
              </a:rPr>
              <a:t> </a:t>
            </a:r>
            <a:r>
              <a:rPr lang="ar-JO" b="1" dirty="0">
                <a:solidFill>
                  <a:srgbClr val="FFFF00"/>
                </a:solidFill>
                <a:latin typeface="Simplified Arabic" panose="02020603050405020304" pitchFamily="18" charset="-78"/>
                <a:cs typeface="Simplified Arabic" panose="02020603050405020304" pitchFamily="18" charset="-78"/>
              </a:rPr>
              <a:t/>
            </a:r>
            <a:br>
              <a:rPr lang="ar-JO" b="1" dirty="0">
                <a:solidFill>
                  <a:srgbClr val="FFFF00"/>
                </a:solidFill>
                <a:latin typeface="Simplified Arabic" panose="02020603050405020304" pitchFamily="18" charset="-78"/>
                <a:cs typeface="Simplified Arabic" panose="02020603050405020304" pitchFamily="18" charset="-78"/>
              </a:rPr>
            </a:br>
            <a:endParaRPr lang="ar-JO" dirty="0"/>
          </a:p>
        </p:txBody>
      </p:sp>
      <p:pic>
        <p:nvPicPr>
          <p:cNvPr id="7173" name="Picture 4" descr="Cartoon sticky note clip art cartoon sticky note vecto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81052">
            <a:off x="6330950" y="236538"/>
            <a:ext cx="18986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13"/>
          <p:cNvSpPr txBox="1">
            <a:spLocks noChangeArrowheads="1"/>
          </p:cNvSpPr>
          <p:nvPr/>
        </p:nvSpPr>
        <p:spPr bwMode="auto">
          <a:xfrm rot="2237279">
            <a:off x="6810375" y="963613"/>
            <a:ext cx="1790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ar-JO" altLang="en-US" sz="2400" b="1">
                <a:solidFill>
                  <a:srgbClr val="002060"/>
                </a:solidFill>
              </a:rPr>
              <a:t>أهمية </a:t>
            </a:r>
          </a:p>
          <a:p>
            <a:endParaRPr lang="ar-JO" altLang="en-US" sz="2400" b="1">
              <a:solidFill>
                <a:srgbClr val="002060"/>
              </a:solidFill>
            </a:endParaRPr>
          </a:p>
          <a:p>
            <a:r>
              <a:rPr lang="ar-JO" altLang="en-US" sz="2400" b="1">
                <a:solidFill>
                  <a:srgbClr val="002060"/>
                </a:solidFill>
              </a:rPr>
              <a:t>الموضوع</a:t>
            </a:r>
          </a:p>
        </p:txBody>
      </p:sp>
      <p:sp>
        <p:nvSpPr>
          <p:cNvPr id="15" name="Oval 14"/>
          <p:cNvSpPr/>
          <p:nvPr/>
        </p:nvSpPr>
        <p:spPr bwMode="auto">
          <a:xfrm>
            <a:off x="6575425" y="3760788"/>
            <a:ext cx="2473325" cy="887412"/>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a:defRPr/>
            </a:pPr>
            <a:r>
              <a:rPr lang="ar-JO" sz="4400" b="1" dirty="0">
                <a:solidFill>
                  <a:schemeClr val="bg2"/>
                </a:solidFill>
              </a:rPr>
              <a:t>أعتمدُ</a:t>
            </a:r>
            <a:endParaRPr lang="en-US" sz="4000" b="1" dirty="0">
              <a:solidFill>
                <a:schemeClr val="bg2"/>
              </a:solidFill>
            </a:endParaRPr>
          </a:p>
        </p:txBody>
      </p:sp>
      <p:sp>
        <p:nvSpPr>
          <p:cNvPr id="16" name="Oval 15"/>
          <p:cNvSpPr/>
          <p:nvPr/>
        </p:nvSpPr>
        <p:spPr bwMode="auto">
          <a:xfrm>
            <a:off x="6575425" y="5334000"/>
            <a:ext cx="2568575" cy="938213"/>
          </a:xfrm>
          <a:prstGeom prst="ellipse">
            <a:avLst/>
          </a:prstGeom>
          <a:solidFill>
            <a:schemeClr val="tx2">
              <a:lumMod val="75000"/>
            </a:schemeClr>
          </a:solidFill>
          <a:ln>
            <a:noFill/>
            <a:headEnd type="none" w="med" len="med"/>
            <a:tailEnd type="none" w="med" len="med"/>
          </a:ln>
          <a:extLst/>
        </p:spPr>
        <p:style>
          <a:lnRef idx="3">
            <a:schemeClr val="lt1"/>
          </a:lnRef>
          <a:fillRef idx="1">
            <a:schemeClr val="accent4"/>
          </a:fillRef>
          <a:effectRef idx="1">
            <a:schemeClr val="accent4"/>
          </a:effectRef>
          <a:fontRef idx="minor">
            <a:schemeClr val="lt1"/>
          </a:fontRef>
        </p:style>
        <p:txBody>
          <a:bodyPr/>
          <a:lstStyle/>
          <a:p>
            <a:pPr algn="ctr">
              <a:defRPr/>
            </a:pPr>
            <a:r>
              <a:rPr lang="ar-JO" sz="4400" b="1" dirty="0">
                <a:solidFill>
                  <a:srgbClr val="FFFF00"/>
                </a:solidFill>
                <a:latin typeface="Times New Roman" pitchFamily="18" charset="0"/>
              </a:rPr>
              <a:t>أعتمدَ</a:t>
            </a:r>
            <a:endParaRPr lang="en-US" sz="4400" b="1" dirty="0">
              <a:solidFill>
                <a:srgbClr val="FFFF00"/>
              </a:solidFill>
              <a:latin typeface="Times New Roman" pitchFamily="18" charset="0"/>
            </a:endParaRPr>
          </a:p>
        </p:txBody>
      </p:sp>
      <p:cxnSp>
        <p:nvCxnSpPr>
          <p:cNvPr id="17" name="Curved Connector 16"/>
          <p:cNvCxnSpPr/>
          <p:nvPr/>
        </p:nvCxnSpPr>
        <p:spPr bwMode="auto">
          <a:xfrm>
            <a:off x="5546725" y="4876800"/>
            <a:ext cx="2159000" cy="330200"/>
          </a:xfrm>
          <a:prstGeom prst="curvedConnector3">
            <a:avLst/>
          </a:prstGeom>
          <a:ln>
            <a:headEnd type="none" w="med" len="med"/>
            <a:tailEnd type="arrow"/>
          </a:ln>
          <a:extLst/>
        </p:spPr>
        <p:style>
          <a:lnRef idx="3">
            <a:schemeClr val="accent1"/>
          </a:lnRef>
          <a:fillRef idx="0">
            <a:schemeClr val="accent1"/>
          </a:fillRef>
          <a:effectRef idx="2">
            <a:schemeClr val="accent1"/>
          </a:effectRef>
          <a:fontRef idx="minor">
            <a:schemeClr val="tx1"/>
          </a:fontRef>
        </p:style>
      </p:cxnSp>
      <p:cxnSp>
        <p:nvCxnSpPr>
          <p:cNvPr id="18" name="Curved Connector 17"/>
          <p:cNvCxnSpPr/>
          <p:nvPr/>
        </p:nvCxnSpPr>
        <p:spPr bwMode="auto">
          <a:xfrm>
            <a:off x="5546725" y="3341688"/>
            <a:ext cx="2006600" cy="482600"/>
          </a:xfrm>
          <a:prstGeom prst="curvedConnector3">
            <a:avLst/>
          </a:prstGeom>
          <a:ln>
            <a:solidFill>
              <a:schemeClr val="accent2">
                <a:lumMod val="75000"/>
              </a:schemeClr>
            </a:solidFill>
            <a:headEnd type="none" w="med" len="med"/>
            <a:tailEnd type="arrow"/>
          </a:ln>
          <a:extLst/>
        </p:spPr>
        <p:style>
          <a:lnRef idx="3">
            <a:schemeClr val="dk1"/>
          </a:lnRef>
          <a:fillRef idx="0">
            <a:schemeClr val="dk1"/>
          </a:fillRef>
          <a:effectRef idx="2">
            <a:schemeClr val="dk1"/>
          </a:effectRef>
          <a:fontRef idx="minor">
            <a:schemeClr val="tx1"/>
          </a:fontRef>
        </p:style>
      </p:cxnSp>
      <p:sp>
        <p:nvSpPr>
          <p:cNvPr id="7179" name="TextBox 7"/>
          <p:cNvSpPr txBox="1">
            <a:spLocks noChangeArrowheads="1"/>
          </p:cNvSpPr>
          <p:nvPr/>
        </p:nvSpPr>
        <p:spPr bwMode="auto">
          <a:xfrm>
            <a:off x="0" y="228600"/>
            <a:ext cx="582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ar-JO" altLang="en-US" b="1"/>
              <a:t>الهمزة تحدد المعنى المقصود في الرسالة اللغوية</a:t>
            </a:r>
          </a:p>
        </p:txBody>
      </p:sp>
      <p:sp>
        <p:nvSpPr>
          <p:cNvPr id="12" name="Oval 11"/>
          <p:cNvSpPr/>
          <p:nvPr/>
        </p:nvSpPr>
        <p:spPr bwMode="auto">
          <a:xfrm>
            <a:off x="6575425" y="2468563"/>
            <a:ext cx="2473325" cy="887412"/>
          </a:xfrm>
          <a:prstGeom prst="ellipse">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lstStyle/>
          <a:p>
            <a:pPr algn="ctr">
              <a:defRPr/>
            </a:pPr>
            <a:r>
              <a:rPr lang="ar-JO" sz="4400" b="1" dirty="0">
                <a:solidFill>
                  <a:schemeClr val="bg2"/>
                </a:solidFill>
              </a:rPr>
              <a:t>اعتمدَ</a:t>
            </a:r>
            <a:endParaRPr lang="en-US" sz="4000" b="1" dirty="0">
              <a:solidFill>
                <a:schemeClr val="bg2"/>
              </a:solidFill>
            </a:endParaRPr>
          </a:p>
        </p:txBody>
      </p:sp>
      <p:cxnSp>
        <p:nvCxnSpPr>
          <p:cNvPr id="14" name="Curved Connector 13"/>
          <p:cNvCxnSpPr/>
          <p:nvPr/>
        </p:nvCxnSpPr>
        <p:spPr bwMode="auto">
          <a:xfrm>
            <a:off x="5546725" y="2049463"/>
            <a:ext cx="2006600" cy="482600"/>
          </a:xfrm>
          <a:prstGeom prst="curvedConnector3">
            <a:avLst/>
          </a:prstGeom>
          <a:ln>
            <a:headEnd type="none" w="med" len="med"/>
            <a:tailEnd type="arrow"/>
          </a:ln>
          <a:extLst/>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7000" y="301625"/>
          <a:ext cx="8864600" cy="6519865"/>
        </p:xfrm>
        <a:graphic>
          <a:graphicData uri="http://schemas.openxmlformats.org/drawingml/2006/table">
            <a:tbl>
              <a:tblPr rtl="1" firstRow="1" firstCol="1" bandRow="1">
                <a:tableStyleId>{5C22544A-7EE6-4342-B048-85BDC9FD1C3A}</a:tableStyleId>
              </a:tblPr>
              <a:tblGrid>
                <a:gridCol w="5136644"/>
                <a:gridCol w="3727956"/>
              </a:tblGrid>
              <a:tr h="560857">
                <a:tc gridSpan="2">
                  <a:txBody>
                    <a:bodyPr/>
                    <a:lstStyle/>
                    <a:p>
                      <a:pPr marL="457200" algn="ctr" rtl="1">
                        <a:lnSpc>
                          <a:spcPct val="115000"/>
                        </a:lnSpc>
                        <a:spcAft>
                          <a:spcPts val="0"/>
                        </a:spcAft>
                      </a:pPr>
                      <a:r>
                        <a:rPr lang="ar-SA" sz="3200" dirty="0">
                          <a:solidFill>
                            <a:srgbClr val="002060"/>
                          </a:solidFill>
                          <a:effectLst/>
                        </a:rPr>
                        <a:t>مواضع همزة القطع ومواضع همزة </a:t>
                      </a:r>
                      <a:r>
                        <a:rPr lang="ar-SA" sz="3200" dirty="0" smtClean="0">
                          <a:solidFill>
                            <a:srgbClr val="002060"/>
                          </a:solidFill>
                          <a:effectLst/>
                        </a:rPr>
                        <a:t>الوصل</a:t>
                      </a:r>
                      <a:endParaRPr lang="en-US" sz="2800" dirty="0">
                        <a:solidFill>
                          <a:srgbClr val="002060"/>
                        </a:solidFill>
                        <a:effectLst/>
                        <a:latin typeface="Calibri"/>
                        <a:ea typeface="Calibri"/>
                        <a:cs typeface="Arial"/>
                      </a:endParaRPr>
                    </a:p>
                  </a:txBody>
                  <a:tcPr marL="68580" marR="68580" marT="0" marB="0"/>
                </a:tc>
                <a:tc hMerge="1">
                  <a:txBody>
                    <a:bodyPr/>
                    <a:lstStyle/>
                    <a:p>
                      <a:pPr rtl="1"/>
                      <a:endParaRPr lang="ar-JO"/>
                    </a:p>
                  </a:txBody>
                  <a:tcPr/>
                </a:tc>
              </a:tr>
              <a:tr h="560833">
                <a:tc>
                  <a:txBody>
                    <a:bodyPr/>
                    <a:lstStyle/>
                    <a:p>
                      <a:pPr marL="457200" algn="ctr" rtl="1">
                        <a:lnSpc>
                          <a:spcPct val="115000"/>
                        </a:lnSpc>
                        <a:spcAft>
                          <a:spcPts val="0"/>
                        </a:spcAft>
                      </a:pPr>
                      <a:r>
                        <a:rPr lang="ar-SA" sz="2800" dirty="0">
                          <a:solidFill>
                            <a:srgbClr val="C00000"/>
                          </a:solidFill>
                          <a:effectLst/>
                        </a:rPr>
                        <a:t>مواضع همزة القطع</a:t>
                      </a:r>
                      <a:endParaRPr lang="en-US" sz="2400" dirty="0">
                        <a:solidFill>
                          <a:srgbClr val="C00000"/>
                        </a:solidFill>
                        <a:effectLst/>
                        <a:latin typeface="Calibri"/>
                        <a:ea typeface="Calibri"/>
                        <a:cs typeface="Arial"/>
                      </a:endParaRPr>
                    </a:p>
                  </a:txBody>
                  <a:tcPr marL="68580" marR="68580" marT="0" marB="0"/>
                </a:tc>
                <a:tc>
                  <a:txBody>
                    <a:bodyPr/>
                    <a:lstStyle/>
                    <a:p>
                      <a:pPr marL="457200" algn="ctr" rtl="1">
                        <a:lnSpc>
                          <a:spcPct val="115000"/>
                        </a:lnSpc>
                        <a:spcAft>
                          <a:spcPts val="0"/>
                        </a:spcAft>
                      </a:pPr>
                      <a:r>
                        <a:rPr lang="ar-SA" sz="2800" b="1" dirty="0">
                          <a:solidFill>
                            <a:srgbClr val="C00000"/>
                          </a:solidFill>
                          <a:effectLst/>
                        </a:rPr>
                        <a:t>مواضع همزة الوصل</a:t>
                      </a:r>
                      <a:endParaRPr lang="en-US" sz="2400" b="1" dirty="0">
                        <a:solidFill>
                          <a:srgbClr val="C00000"/>
                        </a:solidFill>
                        <a:effectLst/>
                        <a:latin typeface="Calibri"/>
                        <a:ea typeface="Calibri"/>
                        <a:cs typeface="Arial"/>
                      </a:endParaRPr>
                    </a:p>
                  </a:txBody>
                  <a:tcPr marL="68580" marR="68580" marT="0" marB="0"/>
                </a:tc>
              </a:tr>
              <a:tr h="560833">
                <a:tc>
                  <a:txBody>
                    <a:bodyPr/>
                    <a:lstStyle/>
                    <a:p>
                      <a:pPr marL="457200" marR="0" indent="0" algn="ctr" defTabSz="914400" rtl="1" eaLnBrk="1" fontAlgn="auto" latinLnBrk="0" hangingPunct="1">
                        <a:lnSpc>
                          <a:spcPct val="115000"/>
                        </a:lnSpc>
                        <a:spcBef>
                          <a:spcPts val="0"/>
                        </a:spcBef>
                        <a:spcAft>
                          <a:spcPts val="0"/>
                        </a:spcAft>
                        <a:buClrTx/>
                        <a:buSzTx/>
                        <a:buFontTx/>
                        <a:buNone/>
                        <a:tabLst/>
                        <a:defRPr/>
                      </a:pPr>
                      <a:r>
                        <a:rPr lang="ar-SA" sz="2800" dirty="0">
                          <a:effectLst/>
                        </a:rPr>
                        <a:t>جميع الأسماء ما عدا </a:t>
                      </a:r>
                      <a:r>
                        <a:rPr lang="ar-SA" sz="2800" dirty="0" smtClean="0">
                          <a:effectLst/>
                        </a:rPr>
                        <a:t>السبعة</a:t>
                      </a:r>
                      <a:r>
                        <a:rPr lang="ar-SA" sz="2400" b="1" dirty="0" smtClean="0">
                          <a:effectLst/>
                        </a:rPr>
                        <a:t>*</a:t>
                      </a:r>
                      <a:endParaRPr lang="en-US" sz="2400" dirty="0">
                        <a:effectLst/>
                        <a:latin typeface="Calibri"/>
                        <a:ea typeface="Calibri"/>
                        <a:cs typeface="Arial"/>
                      </a:endParaRPr>
                    </a:p>
                  </a:txBody>
                  <a:tcPr marL="68580" marR="68580" marT="0" marB="0"/>
                </a:tc>
                <a:tc>
                  <a:txBody>
                    <a:bodyPr/>
                    <a:lstStyle/>
                    <a:p>
                      <a:pPr marL="457200" algn="ctr" rtl="1">
                        <a:lnSpc>
                          <a:spcPct val="115000"/>
                        </a:lnSpc>
                        <a:spcAft>
                          <a:spcPts val="0"/>
                        </a:spcAft>
                      </a:pPr>
                      <a:r>
                        <a:rPr lang="ar-SA" sz="2800" b="1" dirty="0">
                          <a:effectLst/>
                        </a:rPr>
                        <a:t>الأسماء السبعة*</a:t>
                      </a:r>
                      <a:endParaRPr lang="en-US" sz="2400" b="1" dirty="0">
                        <a:effectLst/>
                        <a:latin typeface="Calibri"/>
                        <a:ea typeface="Calibri"/>
                        <a:cs typeface="Arial"/>
                      </a:endParaRPr>
                    </a:p>
                  </a:txBody>
                  <a:tcPr marL="68580" marR="68580" marT="0" marB="0"/>
                </a:tc>
              </a:tr>
              <a:tr h="490750">
                <a:tc>
                  <a:txBody>
                    <a:bodyPr/>
                    <a:lstStyle/>
                    <a:p>
                      <a:pPr marL="457200" algn="ctr" rtl="1">
                        <a:lnSpc>
                          <a:spcPct val="115000"/>
                        </a:lnSpc>
                        <a:spcAft>
                          <a:spcPts val="0"/>
                        </a:spcAft>
                      </a:pPr>
                      <a:r>
                        <a:rPr lang="ar-SA" sz="2800" dirty="0">
                          <a:effectLst/>
                        </a:rPr>
                        <a:t>جميع الحروف ما عدا " الـ " التعريف</a:t>
                      </a:r>
                      <a:endParaRPr lang="en-US" sz="2400" dirty="0">
                        <a:effectLst/>
                        <a:latin typeface="Calibri"/>
                        <a:ea typeface="Calibri"/>
                        <a:cs typeface="Arial"/>
                      </a:endParaRPr>
                    </a:p>
                  </a:txBody>
                  <a:tcPr marL="68580" marR="68580" marT="0" marB="0"/>
                </a:tc>
                <a:tc>
                  <a:txBody>
                    <a:bodyPr/>
                    <a:lstStyle/>
                    <a:p>
                      <a:pPr marL="457200" algn="ctr" rtl="1">
                        <a:lnSpc>
                          <a:spcPct val="115000"/>
                        </a:lnSpc>
                        <a:spcAft>
                          <a:spcPts val="0"/>
                        </a:spcAft>
                      </a:pPr>
                      <a:r>
                        <a:rPr lang="ar-SA" sz="2800" b="1" dirty="0">
                          <a:effectLst/>
                        </a:rPr>
                        <a:t>" الـ "  التعريف </a:t>
                      </a:r>
                      <a:endParaRPr lang="en-US" sz="2400" b="1" dirty="0">
                        <a:effectLst/>
                        <a:latin typeface="Calibri"/>
                        <a:ea typeface="Calibri"/>
                        <a:cs typeface="Arial"/>
                      </a:endParaRPr>
                    </a:p>
                  </a:txBody>
                  <a:tcPr marL="68580" marR="68580" marT="0" marB="0"/>
                </a:tc>
              </a:tr>
              <a:tr h="1121665">
                <a:tc>
                  <a:txBody>
                    <a:bodyPr/>
                    <a:lstStyle/>
                    <a:p>
                      <a:pPr marL="457200" algn="ctr" rtl="1">
                        <a:lnSpc>
                          <a:spcPct val="115000"/>
                        </a:lnSpc>
                        <a:spcAft>
                          <a:spcPts val="0"/>
                        </a:spcAft>
                      </a:pPr>
                      <a:r>
                        <a:rPr lang="ar-SA" sz="2800" dirty="0">
                          <a:effectLst/>
                        </a:rPr>
                        <a:t>ماضي الفعل الثلاثي </a:t>
                      </a:r>
                      <a:r>
                        <a:rPr lang="ar-SA" sz="2800" dirty="0" smtClean="0">
                          <a:effectLst/>
                        </a:rPr>
                        <a:t>ومصدره</a:t>
                      </a:r>
                      <a:r>
                        <a:rPr lang="ar-JO" sz="2800" dirty="0" smtClean="0">
                          <a:effectLst/>
                        </a:rPr>
                        <a:t> </a:t>
                      </a:r>
                    </a:p>
                    <a:p>
                      <a:pPr marL="457200" algn="ctr" rtl="1">
                        <a:lnSpc>
                          <a:spcPct val="115000"/>
                        </a:lnSpc>
                        <a:spcAft>
                          <a:spcPts val="0"/>
                        </a:spcAft>
                      </a:pPr>
                      <a:r>
                        <a:rPr lang="ar-JO" sz="2400" dirty="0" smtClean="0">
                          <a:solidFill>
                            <a:schemeClr val="accent3">
                              <a:lumMod val="50000"/>
                            </a:schemeClr>
                          </a:solidFill>
                          <a:effectLst/>
                        </a:rPr>
                        <a:t>( أخذ – أكل – أمر)</a:t>
                      </a:r>
                      <a:endParaRPr lang="en-US" sz="2400" dirty="0">
                        <a:solidFill>
                          <a:schemeClr val="accent3">
                            <a:lumMod val="50000"/>
                          </a:schemeClr>
                        </a:solidFill>
                        <a:effectLst/>
                        <a:latin typeface="Calibri"/>
                        <a:ea typeface="Calibri"/>
                        <a:cs typeface="Arial"/>
                      </a:endParaRPr>
                    </a:p>
                  </a:txBody>
                  <a:tcPr marL="68580" marR="68580" marT="0" marB="0"/>
                </a:tc>
                <a:tc>
                  <a:txBody>
                    <a:bodyPr/>
                    <a:lstStyle/>
                    <a:p>
                      <a:pPr marL="457200" algn="ctr" rtl="1">
                        <a:lnSpc>
                          <a:spcPct val="115000"/>
                        </a:lnSpc>
                        <a:spcAft>
                          <a:spcPts val="0"/>
                        </a:spcAft>
                      </a:pPr>
                      <a:r>
                        <a:rPr lang="ar-SA" sz="2800" b="1" dirty="0">
                          <a:effectLst/>
                        </a:rPr>
                        <a:t>الأمر من الفعل </a:t>
                      </a:r>
                      <a:r>
                        <a:rPr lang="ar-SA" sz="2800" b="1" dirty="0" smtClean="0">
                          <a:effectLst/>
                        </a:rPr>
                        <a:t>الثلاثي</a:t>
                      </a:r>
                      <a:endParaRPr lang="ar-JO" sz="2800" b="1" dirty="0" smtClean="0">
                        <a:effectLst/>
                      </a:endParaRPr>
                    </a:p>
                    <a:p>
                      <a:pPr marL="457200" algn="ctr" rtl="1">
                        <a:lnSpc>
                          <a:spcPct val="115000"/>
                        </a:lnSpc>
                        <a:spcAft>
                          <a:spcPts val="0"/>
                        </a:spcAft>
                      </a:pPr>
                      <a:r>
                        <a:rPr lang="ar-JO" sz="2800" b="1" dirty="0" smtClean="0">
                          <a:solidFill>
                            <a:srgbClr val="00CC00"/>
                          </a:solidFill>
                          <a:effectLst/>
                          <a:latin typeface="Calibri"/>
                          <a:ea typeface="Calibri"/>
                          <a:cs typeface="Arial"/>
                        </a:rPr>
                        <a:t>اسمع</a:t>
                      </a:r>
                      <a:r>
                        <a:rPr lang="ar-JO" sz="2800" b="1" baseline="0" dirty="0" smtClean="0">
                          <a:solidFill>
                            <a:srgbClr val="00CC00"/>
                          </a:solidFill>
                          <a:effectLst/>
                          <a:latin typeface="Calibri"/>
                          <a:ea typeface="Calibri"/>
                          <a:cs typeface="Arial"/>
                        </a:rPr>
                        <a:t> - اعلم</a:t>
                      </a:r>
                      <a:endParaRPr lang="en-US" sz="2400" b="1" dirty="0">
                        <a:solidFill>
                          <a:srgbClr val="00CC00"/>
                        </a:solidFill>
                        <a:effectLst/>
                        <a:latin typeface="Calibri"/>
                        <a:ea typeface="Calibri"/>
                        <a:cs typeface="Arial"/>
                      </a:endParaRPr>
                    </a:p>
                  </a:txBody>
                  <a:tcPr marL="68580" marR="68580" marT="0" marB="0"/>
                </a:tc>
              </a:tr>
              <a:tr h="1332035">
                <a:tc>
                  <a:txBody>
                    <a:bodyPr/>
                    <a:lstStyle/>
                    <a:p>
                      <a:pPr marL="457200" marR="0" indent="0" algn="ctr" defTabSz="914400" rtl="1" eaLnBrk="1" fontAlgn="auto" latinLnBrk="0" hangingPunct="1">
                        <a:lnSpc>
                          <a:spcPct val="115000"/>
                        </a:lnSpc>
                        <a:spcBef>
                          <a:spcPts val="0"/>
                        </a:spcBef>
                        <a:spcAft>
                          <a:spcPts val="0"/>
                        </a:spcAft>
                        <a:buClrTx/>
                        <a:buSzTx/>
                        <a:buFontTx/>
                        <a:buNone/>
                        <a:tabLst/>
                        <a:defRPr/>
                      </a:pPr>
                      <a:r>
                        <a:rPr lang="ar-SA" sz="2800" dirty="0">
                          <a:effectLst/>
                        </a:rPr>
                        <a:t>ماضي الفعل الرباعي وأمره </a:t>
                      </a:r>
                      <a:r>
                        <a:rPr lang="ar-SA" sz="2800" dirty="0" smtClean="0">
                          <a:effectLst/>
                        </a:rPr>
                        <a:t>ومصدره</a:t>
                      </a:r>
                      <a:r>
                        <a:rPr lang="ar-JO" sz="2800" dirty="0" smtClean="0">
                          <a:effectLst/>
                        </a:rPr>
                        <a:t> </a:t>
                      </a:r>
                    </a:p>
                    <a:p>
                      <a:pPr marL="457200" marR="0" indent="0" algn="ctr" defTabSz="914400" rtl="1" eaLnBrk="1" fontAlgn="auto" latinLnBrk="0" hangingPunct="1">
                        <a:lnSpc>
                          <a:spcPct val="115000"/>
                        </a:lnSpc>
                        <a:spcBef>
                          <a:spcPts val="0"/>
                        </a:spcBef>
                        <a:spcAft>
                          <a:spcPts val="0"/>
                        </a:spcAft>
                        <a:buClrTx/>
                        <a:buSzTx/>
                        <a:buFontTx/>
                        <a:buNone/>
                        <a:tabLst/>
                        <a:defRPr/>
                      </a:pPr>
                      <a:r>
                        <a:rPr lang="ar-JO" sz="2400" dirty="0" smtClean="0">
                          <a:solidFill>
                            <a:schemeClr val="accent3">
                              <a:lumMod val="50000"/>
                            </a:schemeClr>
                          </a:solidFill>
                          <a:effectLst/>
                        </a:rPr>
                        <a:t>( أحسن – أكرم – أسلم)</a:t>
                      </a:r>
                      <a:endParaRPr lang="en-US" sz="2400" dirty="0" smtClean="0">
                        <a:solidFill>
                          <a:schemeClr val="accent3">
                            <a:lumMod val="50000"/>
                          </a:schemeClr>
                        </a:solidFill>
                        <a:effectLst/>
                        <a:latin typeface="Calibri"/>
                        <a:ea typeface="Calibri"/>
                        <a:cs typeface="Arial"/>
                      </a:endParaRPr>
                    </a:p>
                    <a:p>
                      <a:pPr marL="457200" algn="ctr" rtl="1">
                        <a:lnSpc>
                          <a:spcPct val="115000"/>
                        </a:lnSpc>
                        <a:spcAft>
                          <a:spcPts val="0"/>
                        </a:spcAft>
                      </a:pPr>
                      <a:endParaRPr lang="en-US" sz="2400" dirty="0">
                        <a:effectLst/>
                        <a:latin typeface="Calibri"/>
                        <a:ea typeface="Calibri"/>
                        <a:cs typeface="Arial"/>
                      </a:endParaRPr>
                    </a:p>
                  </a:txBody>
                  <a:tcPr marL="68580" marR="68580" marT="0" marB="0"/>
                </a:tc>
                <a:tc>
                  <a:txBody>
                    <a:bodyPr/>
                    <a:lstStyle/>
                    <a:p>
                      <a:pPr marL="457200" algn="r" rtl="1">
                        <a:lnSpc>
                          <a:spcPct val="115000"/>
                        </a:lnSpc>
                        <a:spcAft>
                          <a:spcPts val="0"/>
                        </a:spcAft>
                      </a:pPr>
                      <a:r>
                        <a:rPr lang="ar-SA" sz="2800" b="1" dirty="0">
                          <a:effectLst/>
                        </a:rPr>
                        <a:t>ماضي الفعل الخماسي وأمره </a:t>
                      </a:r>
                      <a:r>
                        <a:rPr lang="ar-SA" sz="2800" b="1" dirty="0" smtClean="0">
                          <a:effectLst/>
                        </a:rPr>
                        <a:t>ومصدره</a:t>
                      </a:r>
                      <a:r>
                        <a:rPr lang="ar-JO" sz="2800" b="1" dirty="0" smtClean="0">
                          <a:effectLst/>
                        </a:rPr>
                        <a:t> </a:t>
                      </a:r>
                      <a:r>
                        <a:rPr lang="ar-JO" sz="2800" b="1" dirty="0" smtClean="0">
                          <a:solidFill>
                            <a:schemeClr val="tx2">
                              <a:lumMod val="50000"/>
                            </a:schemeClr>
                          </a:solidFill>
                          <a:effectLst/>
                        </a:rPr>
                        <a:t>(</a:t>
                      </a:r>
                      <a:r>
                        <a:rPr lang="ar-JO" sz="1800" b="1" dirty="0" smtClean="0">
                          <a:solidFill>
                            <a:schemeClr val="tx2">
                              <a:lumMod val="50000"/>
                            </a:schemeClr>
                          </a:solidFill>
                          <a:effectLst/>
                        </a:rPr>
                        <a:t>انطلق – انتصر)</a:t>
                      </a:r>
                      <a:endParaRPr lang="en-US" sz="1800" b="1" dirty="0">
                        <a:solidFill>
                          <a:schemeClr val="tx2">
                            <a:lumMod val="50000"/>
                          </a:schemeClr>
                        </a:solidFill>
                        <a:effectLst/>
                        <a:latin typeface="Calibri"/>
                        <a:ea typeface="Calibri"/>
                        <a:cs typeface="Arial"/>
                      </a:endParaRPr>
                    </a:p>
                  </a:txBody>
                  <a:tcPr marL="68580" marR="68580" marT="0" marB="0"/>
                </a:tc>
              </a:tr>
              <a:tr h="1402142">
                <a:tc>
                  <a:txBody>
                    <a:bodyPr/>
                    <a:lstStyle/>
                    <a:p>
                      <a:pPr marL="457200" algn="ctr" rtl="1">
                        <a:lnSpc>
                          <a:spcPct val="115000"/>
                        </a:lnSpc>
                        <a:spcAft>
                          <a:spcPts val="0"/>
                        </a:spcAft>
                      </a:pPr>
                      <a:r>
                        <a:rPr lang="ar-SA" sz="2800" dirty="0">
                          <a:effectLst/>
                        </a:rPr>
                        <a:t> </a:t>
                      </a:r>
                      <a:endParaRPr lang="en-US" sz="2400" dirty="0">
                        <a:effectLst/>
                        <a:latin typeface="Calibri"/>
                        <a:ea typeface="Calibri"/>
                        <a:cs typeface="Arial"/>
                      </a:endParaRPr>
                    </a:p>
                  </a:txBody>
                  <a:tcPr marL="68580" marR="68580" marT="0" marB="0"/>
                </a:tc>
                <a:tc>
                  <a:txBody>
                    <a:bodyPr/>
                    <a:lstStyle/>
                    <a:p>
                      <a:pPr marL="457200" algn="ctr" rtl="1">
                        <a:lnSpc>
                          <a:spcPct val="115000"/>
                        </a:lnSpc>
                        <a:spcAft>
                          <a:spcPts val="0"/>
                        </a:spcAft>
                      </a:pPr>
                      <a:r>
                        <a:rPr lang="ar-SA" sz="2800" b="1" dirty="0">
                          <a:effectLst/>
                        </a:rPr>
                        <a:t>ماضي الفعل السداسي وأمره </a:t>
                      </a:r>
                      <a:r>
                        <a:rPr lang="ar-SA" sz="2800" b="1" dirty="0" smtClean="0">
                          <a:effectLst/>
                        </a:rPr>
                        <a:t>ومصدره</a:t>
                      </a:r>
                      <a:r>
                        <a:rPr lang="ar-JO" sz="2800" b="1" dirty="0" smtClean="0">
                          <a:effectLst/>
                        </a:rPr>
                        <a:t> </a:t>
                      </a:r>
                    </a:p>
                    <a:p>
                      <a:pPr marL="457200" algn="ctr" rtl="1">
                        <a:lnSpc>
                          <a:spcPct val="115000"/>
                        </a:lnSpc>
                        <a:spcAft>
                          <a:spcPts val="0"/>
                        </a:spcAft>
                      </a:pPr>
                      <a:r>
                        <a:rPr lang="ar-JO" sz="2400" b="1" dirty="0" smtClean="0">
                          <a:solidFill>
                            <a:schemeClr val="accent6">
                              <a:lumMod val="75000"/>
                            </a:schemeClr>
                          </a:solidFill>
                          <a:effectLst/>
                        </a:rPr>
                        <a:t>(استغفر – استجوب)</a:t>
                      </a:r>
                      <a:endParaRPr lang="en-US" sz="2000" b="1" dirty="0">
                        <a:solidFill>
                          <a:schemeClr val="accent6">
                            <a:lumMod val="75000"/>
                          </a:schemeClr>
                        </a:solidFill>
                        <a:effectLst/>
                        <a:latin typeface="Calibri"/>
                        <a:ea typeface="Calibri"/>
                        <a:cs typeface="Arial"/>
                      </a:endParaRPr>
                    </a:p>
                  </a:txBody>
                  <a:tcPr marL="68580" marR="68580" marT="0" marB="0"/>
                </a:tc>
              </a:tr>
              <a:tr h="490750">
                <a:tc gridSpan="2">
                  <a:txBody>
                    <a:bodyPr/>
                    <a:lstStyle/>
                    <a:p>
                      <a:pPr marL="457200" algn="ctr" rtl="1">
                        <a:lnSpc>
                          <a:spcPct val="115000"/>
                        </a:lnSpc>
                        <a:spcAft>
                          <a:spcPts val="0"/>
                        </a:spcAft>
                      </a:pPr>
                      <a:r>
                        <a:rPr lang="ar-SA" sz="2800" dirty="0">
                          <a:solidFill>
                            <a:schemeClr val="tx2">
                              <a:lumMod val="50000"/>
                            </a:schemeClr>
                          </a:solidFill>
                          <a:effectLst/>
                        </a:rPr>
                        <a:t>*الأسماء السبعة:    اسم، ابن، ابنة، امرؤ، امرأة، اثنان، اثنتان</a:t>
                      </a:r>
                      <a:endParaRPr lang="en-US" sz="2800" dirty="0">
                        <a:solidFill>
                          <a:schemeClr val="tx2">
                            <a:lumMod val="50000"/>
                          </a:schemeClr>
                        </a:solidFill>
                        <a:effectLst/>
                        <a:latin typeface="Calibri"/>
                        <a:ea typeface="Calibri"/>
                        <a:cs typeface="Arial"/>
                      </a:endParaRPr>
                    </a:p>
                  </a:txBody>
                  <a:tcPr marL="68580" marR="68580" marT="0" marB="0"/>
                </a:tc>
                <a:tc hMerge="1">
                  <a:txBody>
                    <a:bodyPr/>
                    <a:lstStyle/>
                    <a:p>
                      <a:pPr rtl="1"/>
                      <a:endParaRPr lang="ar-JO"/>
                    </a:p>
                  </a:txBody>
                  <a:tcPr/>
                </a:tc>
              </a:tr>
            </a:tbl>
          </a:graphicData>
        </a:graphic>
      </p:graphicFrame>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181"/>
          <p:cNvSpPr txBox="1"/>
          <p:nvPr/>
        </p:nvSpPr>
        <p:spPr>
          <a:xfrm>
            <a:off x="3681413" y="381000"/>
            <a:ext cx="5386387" cy="762000"/>
          </a:xfrm>
          <a:prstGeom prst="rect">
            <a:avLst/>
          </a:prstGeom>
          <a:solidFill>
            <a:schemeClr val="accent6">
              <a:lumMod val="5000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lnSpc>
                <a:spcPct val="115000"/>
              </a:lnSpc>
              <a:spcAft>
                <a:spcPts val="1000"/>
              </a:spcAft>
            </a:pPr>
            <a:r>
              <a:rPr lang="ar-JO" altLang="en-US" b="1">
                <a:solidFill>
                  <a:srgbClr val="FFFFFF"/>
                </a:solidFill>
                <a:latin typeface="Arial" charset="0"/>
                <a:ea typeface="Calibri" pitchFamily="34" charset="0"/>
                <a:cs typeface="Calibri" pitchFamily="34" charset="0"/>
              </a:rPr>
              <a:t>             قاعدة التمييز بين الهمزتين:</a:t>
            </a:r>
            <a:endParaRPr lang="en-US" altLang="en-US" sz="2000">
              <a:solidFill>
                <a:srgbClr val="000000"/>
              </a:solidFill>
              <a:latin typeface="Arial" charset="0"/>
              <a:ea typeface="Calibri" pitchFamily="34" charset="0"/>
              <a:cs typeface="Arial" charset="0"/>
            </a:endParaRPr>
          </a:p>
        </p:txBody>
      </p:sp>
      <p:sp>
        <p:nvSpPr>
          <p:cNvPr id="4" name="Text Box 7182"/>
          <p:cNvSpPr txBox="1"/>
          <p:nvPr/>
        </p:nvSpPr>
        <p:spPr>
          <a:xfrm>
            <a:off x="1143000" y="1714500"/>
            <a:ext cx="7620000" cy="2133600"/>
          </a:xfrm>
          <a:prstGeom prst="rect">
            <a:avLst/>
          </a:prstGeom>
          <a:ln/>
        </p:spPr>
        <p:style>
          <a:lnRef idx="1">
            <a:schemeClr val="accent6"/>
          </a:lnRef>
          <a:fillRef idx="2">
            <a:schemeClr val="accent6"/>
          </a:fillRef>
          <a:effectRef idx="1">
            <a:schemeClr val="accent6"/>
          </a:effectRef>
          <a:fontRef idx="minor">
            <a:schemeClr val="dk1"/>
          </a:fontRef>
        </p:style>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rtl="1">
              <a:lnSpc>
                <a:spcPct val="115000"/>
              </a:lnSpc>
              <a:spcAft>
                <a:spcPts val="1000"/>
              </a:spcAft>
            </a:pPr>
            <a:r>
              <a:rPr lang="ar-SA" altLang="en-US" sz="3200">
                <a:solidFill>
                  <a:srgbClr val="000000"/>
                </a:solidFill>
                <a:latin typeface="Arial" charset="0"/>
                <a:ea typeface="Calibri" pitchFamily="34" charset="0"/>
                <a:cs typeface="Calibri" pitchFamily="34" charset="0"/>
              </a:rPr>
              <a:t>تتلخص قاعدة التمييز بين الهمزتين في </a:t>
            </a:r>
            <a:r>
              <a:rPr lang="ar-SA" altLang="en-US" sz="3200" b="1">
                <a:solidFill>
                  <a:srgbClr val="000000"/>
                </a:solidFill>
                <a:latin typeface="Arial" charset="0"/>
                <a:ea typeface="Calibri" pitchFamily="34" charset="0"/>
                <a:cs typeface="Calibri" pitchFamily="34" charset="0"/>
              </a:rPr>
              <a:t>استعمال الواو قبل الكلمة المبدوءة بالهمزة</a:t>
            </a:r>
            <a:r>
              <a:rPr lang="ar-SA" altLang="en-US" sz="3200">
                <a:solidFill>
                  <a:srgbClr val="000000"/>
                </a:solidFill>
                <a:latin typeface="Arial" charset="0"/>
                <a:ea typeface="Calibri" pitchFamily="34" charset="0"/>
                <a:cs typeface="Calibri" pitchFamily="34" charset="0"/>
              </a:rPr>
              <a:t>، فإن </a:t>
            </a:r>
            <a:r>
              <a:rPr lang="ar-SA" altLang="en-US" sz="3200" b="1">
                <a:solidFill>
                  <a:srgbClr val="C00000"/>
                </a:solidFill>
                <a:latin typeface="Arial" charset="0"/>
                <a:ea typeface="Calibri" pitchFamily="34" charset="0"/>
                <a:cs typeface="Calibri" pitchFamily="34" charset="0"/>
              </a:rPr>
              <a:t>ثبتت</a:t>
            </a:r>
            <a:r>
              <a:rPr lang="ar-SA" altLang="en-US" sz="3200">
                <a:solidFill>
                  <a:srgbClr val="000000"/>
                </a:solidFill>
                <a:latin typeface="Arial" charset="0"/>
                <a:ea typeface="Calibri" pitchFamily="34" charset="0"/>
                <a:cs typeface="Calibri" pitchFamily="34" charset="0"/>
              </a:rPr>
              <a:t> الهمزة في النطق كانت </a:t>
            </a:r>
            <a:r>
              <a:rPr lang="ar-SA" altLang="en-US" sz="3200" b="1" u="sng">
                <a:solidFill>
                  <a:srgbClr val="003488"/>
                </a:solidFill>
                <a:latin typeface="Arial" charset="0"/>
                <a:ea typeface="Calibri" pitchFamily="34" charset="0"/>
                <a:cs typeface="Calibri" pitchFamily="34" charset="0"/>
              </a:rPr>
              <a:t>قطع</a:t>
            </a:r>
            <a:r>
              <a:rPr lang="ar-JO" altLang="en-US" sz="3200" b="1" u="sng">
                <a:solidFill>
                  <a:srgbClr val="003488"/>
                </a:solidFill>
                <a:latin typeface="Arial" charset="0"/>
                <a:ea typeface="Calibri" pitchFamily="34" charset="0"/>
                <a:cs typeface="Calibri" pitchFamily="34" charset="0"/>
              </a:rPr>
              <a:t>ً</a:t>
            </a:r>
            <a:r>
              <a:rPr lang="ar-SA" altLang="en-US" sz="3200" b="1" u="sng">
                <a:solidFill>
                  <a:srgbClr val="003488"/>
                </a:solidFill>
                <a:latin typeface="Arial" charset="0"/>
                <a:ea typeface="Calibri" pitchFamily="34" charset="0"/>
                <a:cs typeface="Calibri" pitchFamily="34" charset="0"/>
              </a:rPr>
              <a:t>ا</a:t>
            </a:r>
            <a:r>
              <a:rPr lang="ar-SA" altLang="en-US" sz="3200">
                <a:solidFill>
                  <a:srgbClr val="000000"/>
                </a:solidFill>
                <a:latin typeface="Arial" charset="0"/>
                <a:ea typeface="Calibri" pitchFamily="34" charset="0"/>
                <a:cs typeface="Calibri" pitchFamily="34" charset="0"/>
              </a:rPr>
              <a:t>، وإن </a:t>
            </a:r>
            <a:r>
              <a:rPr lang="ar-SA" altLang="en-US" sz="3200" b="1">
                <a:solidFill>
                  <a:srgbClr val="C00000"/>
                </a:solidFill>
                <a:latin typeface="Arial" charset="0"/>
                <a:ea typeface="Calibri" pitchFamily="34" charset="0"/>
                <a:cs typeface="Calibri" pitchFamily="34" charset="0"/>
              </a:rPr>
              <a:t>سقطت</a:t>
            </a:r>
            <a:r>
              <a:rPr lang="ar-SA" altLang="en-US" sz="3200">
                <a:solidFill>
                  <a:srgbClr val="000000"/>
                </a:solidFill>
                <a:latin typeface="Arial" charset="0"/>
                <a:ea typeface="Calibri" pitchFamily="34" charset="0"/>
                <a:cs typeface="Calibri" pitchFamily="34" charset="0"/>
              </a:rPr>
              <a:t> من النطق كانت </a:t>
            </a:r>
            <a:r>
              <a:rPr lang="ar-SA" altLang="en-US" sz="3200" b="1" u="sng">
                <a:solidFill>
                  <a:srgbClr val="003488"/>
                </a:solidFill>
                <a:latin typeface="Arial" charset="0"/>
                <a:ea typeface="Calibri" pitchFamily="34" charset="0"/>
                <a:cs typeface="Calibri" pitchFamily="34" charset="0"/>
              </a:rPr>
              <a:t>وصلًا</a:t>
            </a:r>
            <a:r>
              <a:rPr lang="ar-SA" altLang="en-US" sz="3200">
                <a:solidFill>
                  <a:srgbClr val="000000"/>
                </a:solidFill>
                <a:latin typeface="Arial" charset="0"/>
                <a:ea typeface="Calibri" pitchFamily="34" charset="0"/>
                <a:cs typeface="Calibri" pitchFamily="34" charset="0"/>
              </a:rPr>
              <a:t>.</a:t>
            </a:r>
            <a:endParaRPr lang="en-US" altLang="en-US">
              <a:solidFill>
                <a:srgbClr val="000000"/>
              </a:solidFill>
              <a:latin typeface="Arial" charset="0"/>
              <a:ea typeface="Calibri" pitchFamily="34" charset="0"/>
              <a:cs typeface="Arial" charset="0"/>
            </a:endParaRPr>
          </a:p>
          <a:p>
            <a:pPr algn="r" rtl="1">
              <a:lnSpc>
                <a:spcPct val="115000"/>
              </a:lnSpc>
              <a:spcAft>
                <a:spcPts val="1000"/>
              </a:spcAft>
            </a:pPr>
            <a:r>
              <a:rPr lang="en-US" altLang="en-US">
                <a:solidFill>
                  <a:srgbClr val="000000"/>
                </a:solidFill>
                <a:latin typeface="Arial" charset="0"/>
                <a:ea typeface="Calibri" pitchFamily="34" charset="0"/>
                <a:cs typeface="Arial" charset="0"/>
              </a:rPr>
              <a:t> </a:t>
            </a:r>
          </a:p>
        </p:txBody>
      </p:sp>
      <p:sp>
        <p:nvSpPr>
          <p:cNvPr id="5" name="Freeform 4"/>
          <p:cNvSpPr/>
          <p:nvPr/>
        </p:nvSpPr>
        <p:spPr>
          <a:xfrm>
            <a:off x="3505200" y="2100263"/>
            <a:ext cx="892175" cy="722312"/>
          </a:xfrm>
          <a:custGeom>
            <a:avLst/>
            <a:gdLst>
              <a:gd name="connsiteX0" fmla="*/ 862305 w 892046"/>
              <a:gd name="connsiteY0" fmla="*/ 13648 h 723331"/>
              <a:gd name="connsiteX1" fmla="*/ 780418 w 892046"/>
              <a:gd name="connsiteY1" fmla="*/ 0 h 723331"/>
              <a:gd name="connsiteX2" fmla="*/ 425576 w 892046"/>
              <a:gd name="connsiteY2" fmla="*/ 27295 h 723331"/>
              <a:gd name="connsiteX3" fmla="*/ 302746 w 892046"/>
              <a:gd name="connsiteY3" fmla="*/ 68239 h 723331"/>
              <a:gd name="connsiteX4" fmla="*/ 261803 w 892046"/>
              <a:gd name="connsiteY4" fmla="*/ 95534 h 723331"/>
              <a:gd name="connsiteX5" fmla="*/ 220860 w 892046"/>
              <a:gd name="connsiteY5" fmla="*/ 109182 h 723331"/>
              <a:gd name="connsiteX6" fmla="*/ 193564 w 892046"/>
              <a:gd name="connsiteY6" fmla="*/ 150125 h 723331"/>
              <a:gd name="connsiteX7" fmla="*/ 152621 w 892046"/>
              <a:gd name="connsiteY7" fmla="*/ 163773 h 723331"/>
              <a:gd name="connsiteX8" fmla="*/ 111678 w 892046"/>
              <a:gd name="connsiteY8" fmla="*/ 191068 h 723331"/>
              <a:gd name="connsiteX9" fmla="*/ 29791 w 892046"/>
              <a:gd name="connsiteY9" fmla="*/ 272955 h 723331"/>
              <a:gd name="connsiteX10" fmla="*/ 16143 w 892046"/>
              <a:gd name="connsiteY10" fmla="*/ 464024 h 723331"/>
              <a:gd name="connsiteX11" fmla="*/ 84382 w 892046"/>
              <a:gd name="connsiteY11" fmla="*/ 532262 h 723331"/>
              <a:gd name="connsiteX12" fmla="*/ 125326 w 892046"/>
              <a:gd name="connsiteY12" fmla="*/ 573206 h 723331"/>
              <a:gd name="connsiteX13" fmla="*/ 248155 w 892046"/>
              <a:gd name="connsiteY13" fmla="*/ 641445 h 723331"/>
              <a:gd name="connsiteX14" fmla="*/ 289099 w 892046"/>
              <a:gd name="connsiteY14" fmla="*/ 668740 h 723331"/>
              <a:gd name="connsiteX15" fmla="*/ 398281 w 892046"/>
              <a:gd name="connsiteY15" fmla="*/ 696036 h 723331"/>
              <a:gd name="connsiteX16" fmla="*/ 439224 w 892046"/>
              <a:gd name="connsiteY16" fmla="*/ 709683 h 723331"/>
              <a:gd name="connsiteX17" fmla="*/ 507463 w 892046"/>
              <a:gd name="connsiteY17" fmla="*/ 723331 h 723331"/>
              <a:gd name="connsiteX18" fmla="*/ 753123 w 892046"/>
              <a:gd name="connsiteY18" fmla="*/ 709683 h 723331"/>
              <a:gd name="connsiteX19" fmla="*/ 862305 w 892046"/>
              <a:gd name="connsiteY19" fmla="*/ 682388 h 723331"/>
              <a:gd name="connsiteX20" fmla="*/ 875952 w 892046"/>
              <a:gd name="connsiteY20" fmla="*/ 464024 h 723331"/>
              <a:gd name="connsiteX21" fmla="*/ 862305 w 892046"/>
              <a:gd name="connsiteY21" fmla="*/ 423080 h 723331"/>
              <a:gd name="connsiteX22" fmla="*/ 835009 w 892046"/>
              <a:gd name="connsiteY22" fmla="*/ 382137 h 723331"/>
              <a:gd name="connsiteX23" fmla="*/ 807714 w 892046"/>
              <a:gd name="connsiteY23" fmla="*/ 300251 h 723331"/>
              <a:gd name="connsiteX24" fmla="*/ 794066 w 892046"/>
              <a:gd name="connsiteY24" fmla="*/ 259307 h 723331"/>
              <a:gd name="connsiteX25" fmla="*/ 766770 w 892046"/>
              <a:gd name="connsiteY25" fmla="*/ 218364 h 723331"/>
              <a:gd name="connsiteX26" fmla="*/ 725827 w 892046"/>
              <a:gd name="connsiteY26" fmla="*/ 177421 h 723331"/>
              <a:gd name="connsiteX27" fmla="*/ 643940 w 892046"/>
              <a:gd name="connsiteY27" fmla="*/ 150125 h 723331"/>
              <a:gd name="connsiteX28" fmla="*/ 602997 w 892046"/>
              <a:gd name="connsiteY28" fmla="*/ 136477 h 723331"/>
              <a:gd name="connsiteX29" fmla="*/ 589349 w 892046"/>
              <a:gd name="connsiteY29" fmla="*/ 122830 h 7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2046" h="723331">
                <a:moveTo>
                  <a:pt x="862305" y="13648"/>
                </a:moveTo>
                <a:cubicBezTo>
                  <a:pt x="835009" y="9099"/>
                  <a:pt x="808090" y="0"/>
                  <a:pt x="780418" y="0"/>
                </a:cubicBezTo>
                <a:cubicBezTo>
                  <a:pt x="623604" y="0"/>
                  <a:pt x="560027" y="10490"/>
                  <a:pt x="425576" y="27295"/>
                </a:cubicBezTo>
                <a:lnTo>
                  <a:pt x="302746" y="68239"/>
                </a:lnTo>
                <a:cubicBezTo>
                  <a:pt x="287185" y="73426"/>
                  <a:pt x="276474" y="88199"/>
                  <a:pt x="261803" y="95534"/>
                </a:cubicBezTo>
                <a:cubicBezTo>
                  <a:pt x="248936" y="101968"/>
                  <a:pt x="234508" y="104633"/>
                  <a:pt x="220860" y="109182"/>
                </a:cubicBezTo>
                <a:cubicBezTo>
                  <a:pt x="211761" y="122830"/>
                  <a:pt x="206372" y="139878"/>
                  <a:pt x="193564" y="150125"/>
                </a:cubicBezTo>
                <a:cubicBezTo>
                  <a:pt x="182330" y="159112"/>
                  <a:pt x="165488" y="157339"/>
                  <a:pt x="152621" y="163773"/>
                </a:cubicBezTo>
                <a:cubicBezTo>
                  <a:pt x="137950" y="171108"/>
                  <a:pt x="123937" y="180171"/>
                  <a:pt x="111678" y="191068"/>
                </a:cubicBezTo>
                <a:cubicBezTo>
                  <a:pt x="82827" y="216714"/>
                  <a:pt x="29791" y="272955"/>
                  <a:pt x="29791" y="272955"/>
                </a:cubicBezTo>
                <a:cubicBezTo>
                  <a:pt x="-323" y="363299"/>
                  <a:pt x="-12264" y="359866"/>
                  <a:pt x="16143" y="464024"/>
                </a:cubicBezTo>
                <a:cubicBezTo>
                  <a:pt x="27917" y="507197"/>
                  <a:pt x="54411" y="507286"/>
                  <a:pt x="84382" y="532262"/>
                </a:cubicBezTo>
                <a:cubicBezTo>
                  <a:pt x="99210" y="544618"/>
                  <a:pt x="110091" y="561356"/>
                  <a:pt x="125326" y="573206"/>
                </a:cubicBezTo>
                <a:cubicBezTo>
                  <a:pt x="280228" y="693686"/>
                  <a:pt x="149320" y="592028"/>
                  <a:pt x="248155" y="641445"/>
                </a:cubicBezTo>
                <a:cubicBezTo>
                  <a:pt x="262826" y="648780"/>
                  <a:pt x="274428" y="661405"/>
                  <a:pt x="289099" y="668740"/>
                </a:cubicBezTo>
                <a:cubicBezTo>
                  <a:pt x="320298" y="684339"/>
                  <a:pt x="367132" y="688249"/>
                  <a:pt x="398281" y="696036"/>
                </a:cubicBezTo>
                <a:cubicBezTo>
                  <a:pt x="412237" y="699525"/>
                  <a:pt x="425268" y="706194"/>
                  <a:pt x="439224" y="709683"/>
                </a:cubicBezTo>
                <a:cubicBezTo>
                  <a:pt x="461728" y="715309"/>
                  <a:pt x="484717" y="718782"/>
                  <a:pt x="507463" y="723331"/>
                </a:cubicBezTo>
                <a:cubicBezTo>
                  <a:pt x="589350" y="718782"/>
                  <a:pt x="671651" y="719084"/>
                  <a:pt x="753123" y="709683"/>
                </a:cubicBezTo>
                <a:cubicBezTo>
                  <a:pt x="790390" y="705383"/>
                  <a:pt x="862305" y="682388"/>
                  <a:pt x="862305" y="682388"/>
                </a:cubicBezTo>
                <a:cubicBezTo>
                  <a:pt x="900230" y="568611"/>
                  <a:pt x="898545" y="610883"/>
                  <a:pt x="875952" y="464024"/>
                </a:cubicBezTo>
                <a:cubicBezTo>
                  <a:pt x="873765" y="449805"/>
                  <a:pt x="868739" y="435947"/>
                  <a:pt x="862305" y="423080"/>
                </a:cubicBezTo>
                <a:cubicBezTo>
                  <a:pt x="854970" y="408409"/>
                  <a:pt x="841671" y="397126"/>
                  <a:pt x="835009" y="382137"/>
                </a:cubicBezTo>
                <a:cubicBezTo>
                  <a:pt x="823324" y="355845"/>
                  <a:pt x="816812" y="327546"/>
                  <a:pt x="807714" y="300251"/>
                </a:cubicBezTo>
                <a:cubicBezTo>
                  <a:pt x="803165" y="286603"/>
                  <a:pt x="802046" y="271277"/>
                  <a:pt x="794066" y="259307"/>
                </a:cubicBezTo>
                <a:cubicBezTo>
                  <a:pt x="784967" y="245659"/>
                  <a:pt x="777271" y="230965"/>
                  <a:pt x="766770" y="218364"/>
                </a:cubicBezTo>
                <a:cubicBezTo>
                  <a:pt x="754414" y="203537"/>
                  <a:pt x="742699" y="186794"/>
                  <a:pt x="725827" y="177421"/>
                </a:cubicBezTo>
                <a:cubicBezTo>
                  <a:pt x="700676" y="163448"/>
                  <a:pt x="671236" y="159224"/>
                  <a:pt x="643940" y="150125"/>
                </a:cubicBezTo>
                <a:lnTo>
                  <a:pt x="602997" y="136477"/>
                </a:lnTo>
                <a:cubicBezTo>
                  <a:pt x="596894" y="134443"/>
                  <a:pt x="593898" y="127379"/>
                  <a:pt x="589349" y="122830"/>
                </a:cubicBezTo>
              </a:path>
            </a:pathLst>
          </a:custGeom>
        </p:spPr>
        <p:style>
          <a:lnRef idx="1">
            <a:schemeClr val="dk1"/>
          </a:lnRef>
          <a:fillRef idx="0">
            <a:schemeClr val="dk1"/>
          </a:fillRef>
          <a:effectRef idx="0">
            <a:schemeClr val="dk1"/>
          </a:effectRef>
          <a:fontRef idx="minor">
            <a:schemeClr val="tx1"/>
          </a:fontRef>
        </p:style>
        <p:txBody>
          <a:bodyPr rtlCol="1"/>
          <a:lstStyle/>
          <a:p>
            <a:pPr>
              <a:defRPr/>
            </a:pPr>
            <a:endParaRPr lang="ar-JO">
              <a:latin typeface="Times New Roman" pitchFamily="18" charset="0"/>
            </a:endParaRPr>
          </a:p>
        </p:txBody>
      </p:sp>
      <p:sp>
        <p:nvSpPr>
          <p:cNvPr id="6" name="Freeform 5"/>
          <p:cNvSpPr/>
          <p:nvPr/>
        </p:nvSpPr>
        <p:spPr>
          <a:xfrm>
            <a:off x="5257800" y="2779713"/>
            <a:ext cx="1273175" cy="723900"/>
          </a:xfrm>
          <a:custGeom>
            <a:avLst/>
            <a:gdLst>
              <a:gd name="connsiteX0" fmla="*/ 862305 w 892046"/>
              <a:gd name="connsiteY0" fmla="*/ 13648 h 723331"/>
              <a:gd name="connsiteX1" fmla="*/ 780418 w 892046"/>
              <a:gd name="connsiteY1" fmla="*/ 0 h 723331"/>
              <a:gd name="connsiteX2" fmla="*/ 425576 w 892046"/>
              <a:gd name="connsiteY2" fmla="*/ 27295 h 723331"/>
              <a:gd name="connsiteX3" fmla="*/ 302746 w 892046"/>
              <a:gd name="connsiteY3" fmla="*/ 68239 h 723331"/>
              <a:gd name="connsiteX4" fmla="*/ 261803 w 892046"/>
              <a:gd name="connsiteY4" fmla="*/ 95534 h 723331"/>
              <a:gd name="connsiteX5" fmla="*/ 220860 w 892046"/>
              <a:gd name="connsiteY5" fmla="*/ 109182 h 723331"/>
              <a:gd name="connsiteX6" fmla="*/ 193564 w 892046"/>
              <a:gd name="connsiteY6" fmla="*/ 150125 h 723331"/>
              <a:gd name="connsiteX7" fmla="*/ 152621 w 892046"/>
              <a:gd name="connsiteY7" fmla="*/ 163773 h 723331"/>
              <a:gd name="connsiteX8" fmla="*/ 111678 w 892046"/>
              <a:gd name="connsiteY8" fmla="*/ 191068 h 723331"/>
              <a:gd name="connsiteX9" fmla="*/ 29791 w 892046"/>
              <a:gd name="connsiteY9" fmla="*/ 272955 h 723331"/>
              <a:gd name="connsiteX10" fmla="*/ 16143 w 892046"/>
              <a:gd name="connsiteY10" fmla="*/ 464024 h 723331"/>
              <a:gd name="connsiteX11" fmla="*/ 84382 w 892046"/>
              <a:gd name="connsiteY11" fmla="*/ 532262 h 723331"/>
              <a:gd name="connsiteX12" fmla="*/ 125326 w 892046"/>
              <a:gd name="connsiteY12" fmla="*/ 573206 h 723331"/>
              <a:gd name="connsiteX13" fmla="*/ 248155 w 892046"/>
              <a:gd name="connsiteY13" fmla="*/ 641445 h 723331"/>
              <a:gd name="connsiteX14" fmla="*/ 289099 w 892046"/>
              <a:gd name="connsiteY14" fmla="*/ 668740 h 723331"/>
              <a:gd name="connsiteX15" fmla="*/ 398281 w 892046"/>
              <a:gd name="connsiteY15" fmla="*/ 696036 h 723331"/>
              <a:gd name="connsiteX16" fmla="*/ 439224 w 892046"/>
              <a:gd name="connsiteY16" fmla="*/ 709683 h 723331"/>
              <a:gd name="connsiteX17" fmla="*/ 507463 w 892046"/>
              <a:gd name="connsiteY17" fmla="*/ 723331 h 723331"/>
              <a:gd name="connsiteX18" fmla="*/ 753123 w 892046"/>
              <a:gd name="connsiteY18" fmla="*/ 709683 h 723331"/>
              <a:gd name="connsiteX19" fmla="*/ 862305 w 892046"/>
              <a:gd name="connsiteY19" fmla="*/ 682388 h 723331"/>
              <a:gd name="connsiteX20" fmla="*/ 875952 w 892046"/>
              <a:gd name="connsiteY20" fmla="*/ 464024 h 723331"/>
              <a:gd name="connsiteX21" fmla="*/ 862305 w 892046"/>
              <a:gd name="connsiteY21" fmla="*/ 423080 h 723331"/>
              <a:gd name="connsiteX22" fmla="*/ 835009 w 892046"/>
              <a:gd name="connsiteY22" fmla="*/ 382137 h 723331"/>
              <a:gd name="connsiteX23" fmla="*/ 807714 w 892046"/>
              <a:gd name="connsiteY23" fmla="*/ 300251 h 723331"/>
              <a:gd name="connsiteX24" fmla="*/ 794066 w 892046"/>
              <a:gd name="connsiteY24" fmla="*/ 259307 h 723331"/>
              <a:gd name="connsiteX25" fmla="*/ 766770 w 892046"/>
              <a:gd name="connsiteY25" fmla="*/ 218364 h 723331"/>
              <a:gd name="connsiteX26" fmla="*/ 725827 w 892046"/>
              <a:gd name="connsiteY26" fmla="*/ 177421 h 723331"/>
              <a:gd name="connsiteX27" fmla="*/ 643940 w 892046"/>
              <a:gd name="connsiteY27" fmla="*/ 150125 h 723331"/>
              <a:gd name="connsiteX28" fmla="*/ 602997 w 892046"/>
              <a:gd name="connsiteY28" fmla="*/ 136477 h 723331"/>
              <a:gd name="connsiteX29" fmla="*/ 589349 w 892046"/>
              <a:gd name="connsiteY29" fmla="*/ 122830 h 7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2046" h="723331">
                <a:moveTo>
                  <a:pt x="862305" y="13648"/>
                </a:moveTo>
                <a:cubicBezTo>
                  <a:pt x="835009" y="9099"/>
                  <a:pt x="808090" y="0"/>
                  <a:pt x="780418" y="0"/>
                </a:cubicBezTo>
                <a:cubicBezTo>
                  <a:pt x="623604" y="0"/>
                  <a:pt x="560027" y="10490"/>
                  <a:pt x="425576" y="27295"/>
                </a:cubicBezTo>
                <a:lnTo>
                  <a:pt x="302746" y="68239"/>
                </a:lnTo>
                <a:cubicBezTo>
                  <a:pt x="287185" y="73426"/>
                  <a:pt x="276474" y="88199"/>
                  <a:pt x="261803" y="95534"/>
                </a:cubicBezTo>
                <a:cubicBezTo>
                  <a:pt x="248936" y="101968"/>
                  <a:pt x="234508" y="104633"/>
                  <a:pt x="220860" y="109182"/>
                </a:cubicBezTo>
                <a:cubicBezTo>
                  <a:pt x="211761" y="122830"/>
                  <a:pt x="206372" y="139878"/>
                  <a:pt x="193564" y="150125"/>
                </a:cubicBezTo>
                <a:cubicBezTo>
                  <a:pt x="182330" y="159112"/>
                  <a:pt x="165488" y="157339"/>
                  <a:pt x="152621" y="163773"/>
                </a:cubicBezTo>
                <a:cubicBezTo>
                  <a:pt x="137950" y="171108"/>
                  <a:pt x="123937" y="180171"/>
                  <a:pt x="111678" y="191068"/>
                </a:cubicBezTo>
                <a:cubicBezTo>
                  <a:pt x="82827" y="216714"/>
                  <a:pt x="29791" y="272955"/>
                  <a:pt x="29791" y="272955"/>
                </a:cubicBezTo>
                <a:cubicBezTo>
                  <a:pt x="-323" y="363299"/>
                  <a:pt x="-12264" y="359866"/>
                  <a:pt x="16143" y="464024"/>
                </a:cubicBezTo>
                <a:cubicBezTo>
                  <a:pt x="27917" y="507197"/>
                  <a:pt x="54411" y="507286"/>
                  <a:pt x="84382" y="532262"/>
                </a:cubicBezTo>
                <a:cubicBezTo>
                  <a:pt x="99210" y="544618"/>
                  <a:pt x="110091" y="561356"/>
                  <a:pt x="125326" y="573206"/>
                </a:cubicBezTo>
                <a:cubicBezTo>
                  <a:pt x="280228" y="693686"/>
                  <a:pt x="149320" y="592028"/>
                  <a:pt x="248155" y="641445"/>
                </a:cubicBezTo>
                <a:cubicBezTo>
                  <a:pt x="262826" y="648780"/>
                  <a:pt x="274428" y="661405"/>
                  <a:pt x="289099" y="668740"/>
                </a:cubicBezTo>
                <a:cubicBezTo>
                  <a:pt x="320298" y="684339"/>
                  <a:pt x="367132" y="688249"/>
                  <a:pt x="398281" y="696036"/>
                </a:cubicBezTo>
                <a:cubicBezTo>
                  <a:pt x="412237" y="699525"/>
                  <a:pt x="425268" y="706194"/>
                  <a:pt x="439224" y="709683"/>
                </a:cubicBezTo>
                <a:cubicBezTo>
                  <a:pt x="461728" y="715309"/>
                  <a:pt x="484717" y="718782"/>
                  <a:pt x="507463" y="723331"/>
                </a:cubicBezTo>
                <a:cubicBezTo>
                  <a:pt x="589350" y="718782"/>
                  <a:pt x="671651" y="719084"/>
                  <a:pt x="753123" y="709683"/>
                </a:cubicBezTo>
                <a:cubicBezTo>
                  <a:pt x="790390" y="705383"/>
                  <a:pt x="862305" y="682388"/>
                  <a:pt x="862305" y="682388"/>
                </a:cubicBezTo>
                <a:cubicBezTo>
                  <a:pt x="900230" y="568611"/>
                  <a:pt x="898545" y="610883"/>
                  <a:pt x="875952" y="464024"/>
                </a:cubicBezTo>
                <a:cubicBezTo>
                  <a:pt x="873765" y="449805"/>
                  <a:pt x="868739" y="435947"/>
                  <a:pt x="862305" y="423080"/>
                </a:cubicBezTo>
                <a:cubicBezTo>
                  <a:pt x="854970" y="408409"/>
                  <a:pt x="841671" y="397126"/>
                  <a:pt x="835009" y="382137"/>
                </a:cubicBezTo>
                <a:cubicBezTo>
                  <a:pt x="823324" y="355845"/>
                  <a:pt x="816812" y="327546"/>
                  <a:pt x="807714" y="300251"/>
                </a:cubicBezTo>
                <a:cubicBezTo>
                  <a:pt x="803165" y="286603"/>
                  <a:pt x="802046" y="271277"/>
                  <a:pt x="794066" y="259307"/>
                </a:cubicBezTo>
                <a:cubicBezTo>
                  <a:pt x="784967" y="245659"/>
                  <a:pt x="777271" y="230965"/>
                  <a:pt x="766770" y="218364"/>
                </a:cubicBezTo>
                <a:cubicBezTo>
                  <a:pt x="754414" y="203537"/>
                  <a:pt x="742699" y="186794"/>
                  <a:pt x="725827" y="177421"/>
                </a:cubicBezTo>
                <a:cubicBezTo>
                  <a:pt x="700676" y="163448"/>
                  <a:pt x="671236" y="159224"/>
                  <a:pt x="643940" y="150125"/>
                </a:cubicBezTo>
                <a:lnTo>
                  <a:pt x="602997" y="136477"/>
                </a:lnTo>
                <a:cubicBezTo>
                  <a:pt x="596894" y="134443"/>
                  <a:pt x="593898" y="127379"/>
                  <a:pt x="589349" y="122830"/>
                </a:cubicBezTo>
              </a:path>
            </a:pathLst>
          </a:custGeom>
        </p:spPr>
        <p:style>
          <a:lnRef idx="1">
            <a:schemeClr val="dk1"/>
          </a:lnRef>
          <a:fillRef idx="0">
            <a:schemeClr val="dk1"/>
          </a:fillRef>
          <a:effectRef idx="0">
            <a:schemeClr val="dk1"/>
          </a:effectRef>
          <a:fontRef idx="minor">
            <a:schemeClr val="tx1"/>
          </a:fontRef>
        </p:style>
        <p:txBody>
          <a:bodyPr rtlCol="1"/>
          <a:lstStyle/>
          <a:p>
            <a:pPr>
              <a:defRPr/>
            </a:pPr>
            <a:endParaRPr lang="ar-JO">
              <a:latin typeface="Times New Roman" pitchFamily="18" charset="0"/>
            </a:endParaRPr>
          </a:p>
        </p:txBody>
      </p:sp>
      <p:sp>
        <p:nvSpPr>
          <p:cNvPr id="9222" name="TextBox 2"/>
          <p:cNvSpPr txBox="1">
            <a:spLocks noChangeArrowheads="1"/>
          </p:cNvSpPr>
          <p:nvPr/>
        </p:nvSpPr>
        <p:spPr bwMode="auto">
          <a:xfrm>
            <a:off x="381000" y="45720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4000" b="1">
                <a:solidFill>
                  <a:srgbClr val="FFFF00"/>
                </a:solidFill>
              </a:rPr>
              <a:t>و</a:t>
            </a:r>
            <a:r>
              <a:rPr lang="ar-JO" altLang="en-US" sz="4000" b="1"/>
              <a:t>   أخرج     أريد     إيمان    إلى    إذن    أمي  </a:t>
            </a:r>
          </a:p>
        </p:txBody>
      </p:sp>
      <p:sp>
        <p:nvSpPr>
          <p:cNvPr id="9" name="Rectangle 8"/>
          <p:cNvSpPr/>
          <p:nvPr/>
        </p:nvSpPr>
        <p:spPr bwMode="auto">
          <a:xfrm>
            <a:off x="228600" y="5867400"/>
            <a:ext cx="8839200" cy="9144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rtlCol="1"/>
          <a:lstStyle/>
          <a:p>
            <a:pPr algn="ctr" rtl="1">
              <a:defRPr/>
            </a:pPr>
            <a:r>
              <a:rPr lang="ar-JO" b="1" dirty="0"/>
              <a:t>[ </a:t>
            </a:r>
            <a:r>
              <a:rPr lang="ar-JO" b="1" u="sng" dirty="0">
                <a:solidFill>
                  <a:srgbClr val="FFFF00"/>
                </a:solidFill>
              </a:rPr>
              <a:t>همزة قطع </a:t>
            </a:r>
            <a:r>
              <a:rPr lang="ar-JO" b="1" dirty="0"/>
              <a:t>] من اللازم نطق الهمزة هنا؛ لأن في حذفها إخلالا        </a:t>
            </a:r>
            <a:endParaRPr lang="en-US" b="1" dirty="0"/>
          </a:p>
          <a:p>
            <a:pPr algn="ctr">
              <a:defRPr/>
            </a:pPr>
            <a:r>
              <a:rPr lang="ar-JO" b="1" dirty="0"/>
              <a:t> ببنية الكلمة ووزنها ومعناها. ( ضاعت بنية الكلمة)</a:t>
            </a:r>
            <a:endParaRPr lang="ar-JO" b="1" dirty="0">
              <a:solidFill>
                <a:schemeClr val="tx1"/>
              </a:solidFill>
            </a:endParaRPr>
          </a:p>
        </p:txBody>
      </p:sp>
      <p:sp>
        <p:nvSpPr>
          <p:cNvPr id="9226" name="Curved Up Arrow 11"/>
          <p:cNvSpPr>
            <a:spLocks noChangeArrowheads="1"/>
          </p:cNvSpPr>
          <p:nvPr/>
        </p:nvSpPr>
        <p:spPr bwMode="auto">
          <a:xfrm flipH="1">
            <a:off x="7620000" y="5181600"/>
            <a:ext cx="914400" cy="609600"/>
          </a:xfrm>
          <a:prstGeom prst="curvedUpArrow">
            <a:avLst>
              <a:gd name="adj1" fmla="val 25000"/>
              <a:gd name="adj2" fmla="val 50000"/>
              <a:gd name="adj3" fmla="val 5058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en-US"/>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181"/>
          <p:cNvSpPr txBox="1"/>
          <p:nvPr/>
        </p:nvSpPr>
        <p:spPr>
          <a:xfrm>
            <a:off x="3681413" y="381000"/>
            <a:ext cx="5386387" cy="762000"/>
          </a:xfrm>
          <a:prstGeom prst="rect">
            <a:avLst/>
          </a:prstGeom>
          <a:solidFill>
            <a:schemeClr val="accent6">
              <a:lumMod val="50000"/>
            </a:schemeClr>
          </a:solidFill>
          <a:ln w="6350">
            <a:noFill/>
          </a:ln>
          <a:effectLst/>
        </p:spPr>
        <p:style>
          <a:lnRef idx="0">
            <a:schemeClr val="accent1"/>
          </a:lnRef>
          <a:fillRef idx="0">
            <a:schemeClr val="accent1"/>
          </a:fillRef>
          <a:effectRef idx="0">
            <a:schemeClr val="accent1"/>
          </a:effectRef>
          <a:fontRef idx="minor">
            <a:schemeClr val="dk1"/>
          </a:fontRef>
        </p:style>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rtl="1">
              <a:lnSpc>
                <a:spcPct val="115000"/>
              </a:lnSpc>
              <a:spcAft>
                <a:spcPts val="1000"/>
              </a:spcAft>
            </a:pPr>
            <a:r>
              <a:rPr lang="ar-JO" altLang="en-US" b="1">
                <a:solidFill>
                  <a:srgbClr val="FFFFFF"/>
                </a:solidFill>
                <a:latin typeface="Arial" charset="0"/>
                <a:ea typeface="Calibri" pitchFamily="34" charset="0"/>
                <a:cs typeface="Calibri" pitchFamily="34" charset="0"/>
              </a:rPr>
              <a:t>             قاعدة التمييز بين الهمزتين:</a:t>
            </a:r>
            <a:endParaRPr lang="en-US" altLang="en-US" sz="2000">
              <a:solidFill>
                <a:srgbClr val="000000"/>
              </a:solidFill>
              <a:latin typeface="Arial" charset="0"/>
              <a:ea typeface="Calibri" pitchFamily="34" charset="0"/>
              <a:cs typeface="Arial" charset="0"/>
            </a:endParaRPr>
          </a:p>
        </p:txBody>
      </p:sp>
      <p:sp>
        <p:nvSpPr>
          <p:cNvPr id="4" name="Text Box 7182"/>
          <p:cNvSpPr txBox="1"/>
          <p:nvPr/>
        </p:nvSpPr>
        <p:spPr>
          <a:xfrm>
            <a:off x="1143000" y="1714500"/>
            <a:ext cx="7620000" cy="2133600"/>
          </a:xfrm>
          <a:prstGeom prst="rect">
            <a:avLst/>
          </a:prstGeom>
          <a:ln/>
        </p:spPr>
        <p:style>
          <a:lnRef idx="1">
            <a:schemeClr val="accent6"/>
          </a:lnRef>
          <a:fillRef idx="2">
            <a:schemeClr val="accent6"/>
          </a:fillRef>
          <a:effectRef idx="1">
            <a:schemeClr val="accent6"/>
          </a:effectRef>
          <a:fontRef idx="minor">
            <a:schemeClr val="dk1"/>
          </a:fontRef>
        </p:style>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rtl="1">
              <a:lnSpc>
                <a:spcPct val="115000"/>
              </a:lnSpc>
              <a:spcAft>
                <a:spcPts val="1000"/>
              </a:spcAft>
            </a:pPr>
            <a:r>
              <a:rPr lang="ar-SA" altLang="en-US" sz="3200">
                <a:solidFill>
                  <a:srgbClr val="000000"/>
                </a:solidFill>
                <a:latin typeface="Arial" charset="0"/>
                <a:ea typeface="Calibri" pitchFamily="34" charset="0"/>
                <a:cs typeface="Calibri" pitchFamily="34" charset="0"/>
              </a:rPr>
              <a:t>تتلخص قاعدة التمييز بين الهمزتين في </a:t>
            </a:r>
            <a:r>
              <a:rPr lang="ar-SA" altLang="en-US" sz="3200" b="1">
                <a:solidFill>
                  <a:srgbClr val="000000"/>
                </a:solidFill>
                <a:latin typeface="Arial" charset="0"/>
                <a:ea typeface="Calibri" pitchFamily="34" charset="0"/>
                <a:cs typeface="Calibri" pitchFamily="34" charset="0"/>
              </a:rPr>
              <a:t>استعمال الواو قبل الكلمة المبدوءة بالهمزة</a:t>
            </a:r>
            <a:r>
              <a:rPr lang="ar-SA" altLang="en-US" sz="3200">
                <a:solidFill>
                  <a:srgbClr val="000000"/>
                </a:solidFill>
                <a:latin typeface="Arial" charset="0"/>
                <a:ea typeface="Calibri" pitchFamily="34" charset="0"/>
                <a:cs typeface="Calibri" pitchFamily="34" charset="0"/>
              </a:rPr>
              <a:t>، فإن </a:t>
            </a:r>
            <a:r>
              <a:rPr lang="ar-SA" altLang="en-US" sz="3200" b="1">
                <a:solidFill>
                  <a:srgbClr val="C00000"/>
                </a:solidFill>
                <a:latin typeface="Arial" charset="0"/>
                <a:ea typeface="Calibri" pitchFamily="34" charset="0"/>
                <a:cs typeface="Calibri" pitchFamily="34" charset="0"/>
              </a:rPr>
              <a:t>ثبتت</a:t>
            </a:r>
            <a:r>
              <a:rPr lang="ar-SA" altLang="en-US" sz="3200">
                <a:solidFill>
                  <a:srgbClr val="000000"/>
                </a:solidFill>
                <a:latin typeface="Arial" charset="0"/>
                <a:ea typeface="Calibri" pitchFamily="34" charset="0"/>
                <a:cs typeface="Calibri" pitchFamily="34" charset="0"/>
              </a:rPr>
              <a:t> الهمزة في النطق كانت </a:t>
            </a:r>
            <a:r>
              <a:rPr lang="ar-SA" altLang="en-US" sz="3200" b="1" u="sng">
                <a:solidFill>
                  <a:srgbClr val="003488"/>
                </a:solidFill>
                <a:latin typeface="Arial" charset="0"/>
                <a:ea typeface="Calibri" pitchFamily="34" charset="0"/>
                <a:cs typeface="Calibri" pitchFamily="34" charset="0"/>
              </a:rPr>
              <a:t>قطع</a:t>
            </a:r>
            <a:r>
              <a:rPr lang="ar-JO" altLang="en-US" sz="3200" b="1" u="sng">
                <a:solidFill>
                  <a:srgbClr val="003488"/>
                </a:solidFill>
                <a:latin typeface="Arial" charset="0"/>
                <a:ea typeface="Calibri" pitchFamily="34" charset="0"/>
                <a:cs typeface="Calibri" pitchFamily="34" charset="0"/>
              </a:rPr>
              <a:t>ً</a:t>
            </a:r>
            <a:r>
              <a:rPr lang="ar-SA" altLang="en-US" sz="3200" b="1" u="sng">
                <a:solidFill>
                  <a:srgbClr val="003488"/>
                </a:solidFill>
                <a:latin typeface="Arial" charset="0"/>
                <a:ea typeface="Calibri" pitchFamily="34" charset="0"/>
                <a:cs typeface="Calibri" pitchFamily="34" charset="0"/>
              </a:rPr>
              <a:t>ا</a:t>
            </a:r>
            <a:r>
              <a:rPr lang="ar-SA" altLang="en-US" sz="3200">
                <a:solidFill>
                  <a:srgbClr val="000000"/>
                </a:solidFill>
                <a:latin typeface="Arial" charset="0"/>
                <a:ea typeface="Calibri" pitchFamily="34" charset="0"/>
                <a:cs typeface="Calibri" pitchFamily="34" charset="0"/>
              </a:rPr>
              <a:t>، وإن </a:t>
            </a:r>
            <a:r>
              <a:rPr lang="ar-SA" altLang="en-US" sz="3200" b="1">
                <a:solidFill>
                  <a:srgbClr val="C00000"/>
                </a:solidFill>
                <a:latin typeface="Arial" charset="0"/>
                <a:ea typeface="Calibri" pitchFamily="34" charset="0"/>
                <a:cs typeface="Calibri" pitchFamily="34" charset="0"/>
              </a:rPr>
              <a:t>سقطت</a:t>
            </a:r>
            <a:r>
              <a:rPr lang="ar-SA" altLang="en-US" sz="3200">
                <a:solidFill>
                  <a:srgbClr val="000000"/>
                </a:solidFill>
                <a:latin typeface="Arial" charset="0"/>
                <a:ea typeface="Calibri" pitchFamily="34" charset="0"/>
                <a:cs typeface="Calibri" pitchFamily="34" charset="0"/>
              </a:rPr>
              <a:t> من النطق كانت </a:t>
            </a:r>
            <a:r>
              <a:rPr lang="ar-SA" altLang="en-US" sz="3200" b="1" u="sng">
                <a:solidFill>
                  <a:srgbClr val="003488"/>
                </a:solidFill>
                <a:latin typeface="Arial" charset="0"/>
                <a:ea typeface="Calibri" pitchFamily="34" charset="0"/>
                <a:cs typeface="Calibri" pitchFamily="34" charset="0"/>
              </a:rPr>
              <a:t>وصلًا</a:t>
            </a:r>
            <a:r>
              <a:rPr lang="ar-SA" altLang="en-US" sz="3200">
                <a:solidFill>
                  <a:srgbClr val="000000"/>
                </a:solidFill>
                <a:latin typeface="Arial" charset="0"/>
                <a:ea typeface="Calibri" pitchFamily="34" charset="0"/>
                <a:cs typeface="Calibri" pitchFamily="34" charset="0"/>
              </a:rPr>
              <a:t>.</a:t>
            </a:r>
            <a:endParaRPr lang="en-US" altLang="en-US">
              <a:solidFill>
                <a:srgbClr val="000000"/>
              </a:solidFill>
              <a:latin typeface="Arial" charset="0"/>
              <a:ea typeface="Calibri" pitchFamily="34" charset="0"/>
              <a:cs typeface="Arial" charset="0"/>
            </a:endParaRPr>
          </a:p>
          <a:p>
            <a:pPr algn="r" rtl="1">
              <a:lnSpc>
                <a:spcPct val="115000"/>
              </a:lnSpc>
              <a:spcAft>
                <a:spcPts val="1000"/>
              </a:spcAft>
            </a:pPr>
            <a:r>
              <a:rPr lang="en-US" altLang="en-US">
                <a:solidFill>
                  <a:srgbClr val="000000"/>
                </a:solidFill>
                <a:latin typeface="Arial" charset="0"/>
                <a:ea typeface="Calibri" pitchFamily="34" charset="0"/>
                <a:cs typeface="Arial" charset="0"/>
              </a:rPr>
              <a:t> </a:t>
            </a:r>
          </a:p>
        </p:txBody>
      </p:sp>
      <p:sp>
        <p:nvSpPr>
          <p:cNvPr id="5" name="Freeform 4"/>
          <p:cNvSpPr/>
          <p:nvPr/>
        </p:nvSpPr>
        <p:spPr>
          <a:xfrm>
            <a:off x="3505200" y="2100263"/>
            <a:ext cx="892175" cy="722312"/>
          </a:xfrm>
          <a:custGeom>
            <a:avLst/>
            <a:gdLst>
              <a:gd name="connsiteX0" fmla="*/ 862305 w 892046"/>
              <a:gd name="connsiteY0" fmla="*/ 13648 h 723331"/>
              <a:gd name="connsiteX1" fmla="*/ 780418 w 892046"/>
              <a:gd name="connsiteY1" fmla="*/ 0 h 723331"/>
              <a:gd name="connsiteX2" fmla="*/ 425576 w 892046"/>
              <a:gd name="connsiteY2" fmla="*/ 27295 h 723331"/>
              <a:gd name="connsiteX3" fmla="*/ 302746 w 892046"/>
              <a:gd name="connsiteY3" fmla="*/ 68239 h 723331"/>
              <a:gd name="connsiteX4" fmla="*/ 261803 w 892046"/>
              <a:gd name="connsiteY4" fmla="*/ 95534 h 723331"/>
              <a:gd name="connsiteX5" fmla="*/ 220860 w 892046"/>
              <a:gd name="connsiteY5" fmla="*/ 109182 h 723331"/>
              <a:gd name="connsiteX6" fmla="*/ 193564 w 892046"/>
              <a:gd name="connsiteY6" fmla="*/ 150125 h 723331"/>
              <a:gd name="connsiteX7" fmla="*/ 152621 w 892046"/>
              <a:gd name="connsiteY7" fmla="*/ 163773 h 723331"/>
              <a:gd name="connsiteX8" fmla="*/ 111678 w 892046"/>
              <a:gd name="connsiteY8" fmla="*/ 191068 h 723331"/>
              <a:gd name="connsiteX9" fmla="*/ 29791 w 892046"/>
              <a:gd name="connsiteY9" fmla="*/ 272955 h 723331"/>
              <a:gd name="connsiteX10" fmla="*/ 16143 w 892046"/>
              <a:gd name="connsiteY10" fmla="*/ 464024 h 723331"/>
              <a:gd name="connsiteX11" fmla="*/ 84382 w 892046"/>
              <a:gd name="connsiteY11" fmla="*/ 532262 h 723331"/>
              <a:gd name="connsiteX12" fmla="*/ 125326 w 892046"/>
              <a:gd name="connsiteY12" fmla="*/ 573206 h 723331"/>
              <a:gd name="connsiteX13" fmla="*/ 248155 w 892046"/>
              <a:gd name="connsiteY13" fmla="*/ 641445 h 723331"/>
              <a:gd name="connsiteX14" fmla="*/ 289099 w 892046"/>
              <a:gd name="connsiteY14" fmla="*/ 668740 h 723331"/>
              <a:gd name="connsiteX15" fmla="*/ 398281 w 892046"/>
              <a:gd name="connsiteY15" fmla="*/ 696036 h 723331"/>
              <a:gd name="connsiteX16" fmla="*/ 439224 w 892046"/>
              <a:gd name="connsiteY16" fmla="*/ 709683 h 723331"/>
              <a:gd name="connsiteX17" fmla="*/ 507463 w 892046"/>
              <a:gd name="connsiteY17" fmla="*/ 723331 h 723331"/>
              <a:gd name="connsiteX18" fmla="*/ 753123 w 892046"/>
              <a:gd name="connsiteY18" fmla="*/ 709683 h 723331"/>
              <a:gd name="connsiteX19" fmla="*/ 862305 w 892046"/>
              <a:gd name="connsiteY19" fmla="*/ 682388 h 723331"/>
              <a:gd name="connsiteX20" fmla="*/ 875952 w 892046"/>
              <a:gd name="connsiteY20" fmla="*/ 464024 h 723331"/>
              <a:gd name="connsiteX21" fmla="*/ 862305 w 892046"/>
              <a:gd name="connsiteY21" fmla="*/ 423080 h 723331"/>
              <a:gd name="connsiteX22" fmla="*/ 835009 w 892046"/>
              <a:gd name="connsiteY22" fmla="*/ 382137 h 723331"/>
              <a:gd name="connsiteX23" fmla="*/ 807714 w 892046"/>
              <a:gd name="connsiteY23" fmla="*/ 300251 h 723331"/>
              <a:gd name="connsiteX24" fmla="*/ 794066 w 892046"/>
              <a:gd name="connsiteY24" fmla="*/ 259307 h 723331"/>
              <a:gd name="connsiteX25" fmla="*/ 766770 w 892046"/>
              <a:gd name="connsiteY25" fmla="*/ 218364 h 723331"/>
              <a:gd name="connsiteX26" fmla="*/ 725827 w 892046"/>
              <a:gd name="connsiteY26" fmla="*/ 177421 h 723331"/>
              <a:gd name="connsiteX27" fmla="*/ 643940 w 892046"/>
              <a:gd name="connsiteY27" fmla="*/ 150125 h 723331"/>
              <a:gd name="connsiteX28" fmla="*/ 602997 w 892046"/>
              <a:gd name="connsiteY28" fmla="*/ 136477 h 723331"/>
              <a:gd name="connsiteX29" fmla="*/ 589349 w 892046"/>
              <a:gd name="connsiteY29" fmla="*/ 122830 h 7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2046" h="723331">
                <a:moveTo>
                  <a:pt x="862305" y="13648"/>
                </a:moveTo>
                <a:cubicBezTo>
                  <a:pt x="835009" y="9099"/>
                  <a:pt x="808090" y="0"/>
                  <a:pt x="780418" y="0"/>
                </a:cubicBezTo>
                <a:cubicBezTo>
                  <a:pt x="623604" y="0"/>
                  <a:pt x="560027" y="10490"/>
                  <a:pt x="425576" y="27295"/>
                </a:cubicBezTo>
                <a:lnTo>
                  <a:pt x="302746" y="68239"/>
                </a:lnTo>
                <a:cubicBezTo>
                  <a:pt x="287185" y="73426"/>
                  <a:pt x="276474" y="88199"/>
                  <a:pt x="261803" y="95534"/>
                </a:cubicBezTo>
                <a:cubicBezTo>
                  <a:pt x="248936" y="101968"/>
                  <a:pt x="234508" y="104633"/>
                  <a:pt x="220860" y="109182"/>
                </a:cubicBezTo>
                <a:cubicBezTo>
                  <a:pt x="211761" y="122830"/>
                  <a:pt x="206372" y="139878"/>
                  <a:pt x="193564" y="150125"/>
                </a:cubicBezTo>
                <a:cubicBezTo>
                  <a:pt x="182330" y="159112"/>
                  <a:pt x="165488" y="157339"/>
                  <a:pt x="152621" y="163773"/>
                </a:cubicBezTo>
                <a:cubicBezTo>
                  <a:pt x="137950" y="171108"/>
                  <a:pt x="123937" y="180171"/>
                  <a:pt x="111678" y="191068"/>
                </a:cubicBezTo>
                <a:cubicBezTo>
                  <a:pt x="82827" y="216714"/>
                  <a:pt x="29791" y="272955"/>
                  <a:pt x="29791" y="272955"/>
                </a:cubicBezTo>
                <a:cubicBezTo>
                  <a:pt x="-323" y="363299"/>
                  <a:pt x="-12264" y="359866"/>
                  <a:pt x="16143" y="464024"/>
                </a:cubicBezTo>
                <a:cubicBezTo>
                  <a:pt x="27917" y="507197"/>
                  <a:pt x="54411" y="507286"/>
                  <a:pt x="84382" y="532262"/>
                </a:cubicBezTo>
                <a:cubicBezTo>
                  <a:pt x="99210" y="544618"/>
                  <a:pt x="110091" y="561356"/>
                  <a:pt x="125326" y="573206"/>
                </a:cubicBezTo>
                <a:cubicBezTo>
                  <a:pt x="280228" y="693686"/>
                  <a:pt x="149320" y="592028"/>
                  <a:pt x="248155" y="641445"/>
                </a:cubicBezTo>
                <a:cubicBezTo>
                  <a:pt x="262826" y="648780"/>
                  <a:pt x="274428" y="661405"/>
                  <a:pt x="289099" y="668740"/>
                </a:cubicBezTo>
                <a:cubicBezTo>
                  <a:pt x="320298" y="684339"/>
                  <a:pt x="367132" y="688249"/>
                  <a:pt x="398281" y="696036"/>
                </a:cubicBezTo>
                <a:cubicBezTo>
                  <a:pt x="412237" y="699525"/>
                  <a:pt x="425268" y="706194"/>
                  <a:pt x="439224" y="709683"/>
                </a:cubicBezTo>
                <a:cubicBezTo>
                  <a:pt x="461728" y="715309"/>
                  <a:pt x="484717" y="718782"/>
                  <a:pt x="507463" y="723331"/>
                </a:cubicBezTo>
                <a:cubicBezTo>
                  <a:pt x="589350" y="718782"/>
                  <a:pt x="671651" y="719084"/>
                  <a:pt x="753123" y="709683"/>
                </a:cubicBezTo>
                <a:cubicBezTo>
                  <a:pt x="790390" y="705383"/>
                  <a:pt x="862305" y="682388"/>
                  <a:pt x="862305" y="682388"/>
                </a:cubicBezTo>
                <a:cubicBezTo>
                  <a:pt x="900230" y="568611"/>
                  <a:pt x="898545" y="610883"/>
                  <a:pt x="875952" y="464024"/>
                </a:cubicBezTo>
                <a:cubicBezTo>
                  <a:pt x="873765" y="449805"/>
                  <a:pt x="868739" y="435947"/>
                  <a:pt x="862305" y="423080"/>
                </a:cubicBezTo>
                <a:cubicBezTo>
                  <a:pt x="854970" y="408409"/>
                  <a:pt x="841671" y="397126"/>
                  <a:pt x="835009" y="382137"/>
                </a:cubicBezTo>
                <a:cubicBezTo>
                  <a:pt x="823324" y="355845"/>
                  <a:pt x="816812" y="327546"/>
                  <a:pt x="807714" y="300251"/>
                </a:cubicBezTo>
                <a:cubicBezTo>
                  <a:pt x="803165" y="286603"/>
                  <a:pt x="802046" y="271277"/>
                  <a:pt x="794066" y="259307"/>
                </a:cubicBezTo>
                <a:cubicBezTo>
                  <a:pt x="784967" y="245659"/>
                  <a:pt x="777271" y="230965"/>
                  <a:pt x="766770" y="218364"/>
                </a:cubicBezTo>
                <a:cubicBezTo>
                  <a:pt x="754414" y="203537"/>
                  <a:pt x="742699" y="186794"/>
                  <a:pt x="725827" y="177421"/>
                </a:cubicBezTo>
                <a:cubicBezTo>
                  <a:pt x="700676" y="163448"/>
                  <a:pt x="671236" y="159224"/>
                  <a:pt x="643940" y="150125"/>
                </a:cubicBezTo>
                <a:lnTo>
                  <a:pt x="602997" y="136477"/>
                </a:lnTo>
                <a:cubicBezTo>
                  <a:pt x="596894" y="134443"/>
                  <a:pt x="593898" y="127379"/>
                  <a:pt x="589349" y="122830"/>
                </a:cubicBezTo>
              </a:path>
            </a:pathLst>
          </a:custGeom>
        </p:spPr>
        <p:style>
          <a:lnRef idx="1">
            <a:schemeClr val="dk1"/>
          </a:lnRef>
          <a:fillRef idx="0">
            <a:schemeClr val="dk1"/>
          </a:fillRef>
          <a:effectRef idx="0">
            <a:schemeClr val="dk1"/>
          </a:effectRef>
          <a:fontRef idx="minor">
            <a:schemeClr val="tx1"/>
          </a:fontRef>
        </p:style>
        <p:txBody>
          <a:bodyPr rtlCol="1"/>
          <a:lstStyle/>
          <a:p>
            <a:pPr>
              <a:defRPr/>
            </a:pPr>
            <a:endParaRPr lang="ar-JO">
              <a:latin typeface="Times New Roman" pitchFamily="18" charset="0"/>
            </a:endParaRPr>
          </a:p>
        </p:txBody>
      </p:sp>
      <p:sp>
        <p:nvSpPr>
          <p:cNvPr id="6" name="Freeform 5"/>
          <p:cNvSpPr/>
          <p:nvPr/>
        </p:nvSpPr>
        <p:spPr>
          <a:xfrm>
            <a:off x="5257800" y="2779713"/>
            <a:ext cx="1273175" cy="723900"/>
          </a:xfrm>
          <a:custGeom>
            <a:avLst/>
            <a:gdLst>
              <a:gd name="connsiteX0" fmla="*/ 862305 w 892046"/>
              <a:gd name="connsiteY0" fmla="*/ 13648 h 723331"/>
              <a:gd name="connsiteX1" fmla="*/ 780418 w 892046"/>
              <a:gd name="connsiteY1" fmla="*/ 0 h 723331"/>
              <a:gd name="connsiteX2" fmla="*/ 425576 w 892046"/>
              <a:gd name="connsiteY2" fmla="*/ 27295 h 723331"/>
              <a:gd name="connsiteX3" fmla="*/ 302746 w 892046"/>
              <a:gd name="connsiteY3" fmla="*/ 68239 h 723331"/>
              <a:gd name="connsiteX4" fmla="*/ 261803 w 892046"/>
              <a:gd name="connsiteY4" fmla="*/ 95534 h 723331"/>
              <a:gd name="connsiteX5" fmla="*/ 220860 w 892046"/>
              <a:gd name="connsiteY5" fmla="*/ 109182 h 723331"/>
              <a:gd name="connsiteX6" fmla="*/ 193564 w 892046"/>
              <a:gd name="connsiteY6" fmla="*/ 150125 h 723331"/>
              <a:gd name="connsiteX7" fmla="*/ 152621 w 892046"/>
              <a:gd name="connsiteY7" fmla="*/ 163773 h 723331"/>
              <a:gd name="connsiteX8" fmla="*/ 111678 w 892046"/>
              <a:gd name="connsiteY8" fmla="*/ 191068 h 723331"/>
              <a:gd name="connsiteX9" fmla="*/ 29791 w 892046"/>
              <a:gd name="connsiteY9" fmla="*/ 272955 h 723331"/>
              <a:gd name="connsiteX10" fmla="*/ 16143 w 892046"/>
              <a:gd name="connsiteY10" fmla="*/ 464024 h 723331"/>
              <a:gd name="connsiteX11" fmla="*/ 84382 w 892046"/>
              <a:gd name="connsiteY11" fmla="*/ 532262 h 723331"/>
              <a:gd name="connsiteX12" fmla="*/ 125326 w 892046"/>
              <a:gd name="connsiteY12" fmla="*/ 573206 h 723331"/>
              <a:gd name="connsiteX13" fmla="*/ 248155 w 892046"/>
              <a:gd name="connsiteY13" fmla="*/ 641445 h 723331"/>
              <a:gd name="connsiteX14" fmla="*/ 289099 w 892046"/>
              <a:gd name="connsiteY14" fmla="*/ 668740 h 723331"/>
              <a:gd name="connsiteX15" fmla="*/ 398281 w 892046"/>
              <a:gd name="connsiteY15" fmla="*/ 696036 h 723331"/>
              <a:gd name="connsiteX16" fmla="*/ 439224 w 892046"/>
              <a:gd name="connsiteY16" fmla="*/ 709683 h 723331"/>
              <a:gd name="connsiteX17" fmla="*/ 507463 w 892046"/>
              <a:gd name="connsiteY17" fmla="*/ 723331 h 723331"/>
              <a:gd name="connsiteX18" fmla="*/ 753123 w 892046"/>
              <a:gd name="connsiteY18" fmla="*/ 709683 h 723331"/>
              <a:gd name="connsiteX19" fmla="*/ 862305 w 892046"/>
              <a:gd name="connsiteY19" fmla="*/ 682388 h 723331"/>
              <a:gd name="connsiteX20" fmla="*/ 875952 w 892046"/>
              <a:gd name="connsiteY20" fmla="*/ 464024 h 723331"/>
              <a:gd name="connsiteX21" fmla="*/ 862305 w 892046"/>
              <a:gd name="connsiteY21" fmla="*/ 423080 h 723331"/>
              <a:gd name="connsiteX22" fmla="*/ 835009 w 892046"/>
              <a:gd name="connsiteY22" fmla="*/ 382137 h 723331"/>
              <a:gd name="connsiteX23" fmla="*/ 807714 w 892046"/>
              <a:gd name="connsiteY23" fmla="*/ 300251 h 723331"/>
              <a:gd name="connsiteX24" fmla="*/ 794066 w 892046"/>
              <a:gd name="connsiteY24" fmla="*/ 259307 h 723331"/>
              <a:gd name="connsiteX25" fmla="*/ 766770 w 892046"/>
              <a:gd name="connsiteY25" fmla="*/ 218364 h 723331"/>
              <a:gd name="connsiteX26" fmla="*/ 725827 w 892046"/>
              <a:gd name="connsiteY26" fmla="*/ 177421 h 723331"/>
              <a:gd name="connsiteX27" fmla="*/ 643940 w 892046"/>
              <a:gd name="connsiteY27" fmla="*/ 150125 h 723331"/>
              <a:gd name="connsiteX28" fmla="*/ 602997 w 892046"/>
              <a:gd name="connsiteY28" fmla="*/ 136477 h 723331"/>
              <a:gd name="connsiteX29" fmla="*/ 589349 w 892046"/>
              <a:gd name="connsiteY29" fmla="*/ 122830 h 7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2046" h="723331">
                <a:moveTo>
                  <a:pt x="862305" y="13648"/>
                </a:moveTo>
                <a:cubicBezTo>
                  <a:pt x="835009" y="9099"/>
                  <a:pt x="808090" y="0"/>
                  <a:pt x="780418" y="0"/>
                </a:cubicBezTo>
                <a:cubicBezTo>
                  <a:pt x="623604" y="0"/>
                  <a:pt x="560027" y="10490"/>
                  <a:pt x="425576" y="27295"/>
                </a:cubicBezTo>
                <a:lnTo>
                  <a:pt x="302746" y="68239"/>
                </a:lnTo>
                <a:cubicBezTo>
                  <a:pt x="287185" y="73426"/>
                  <a:pt x="276474" y="88199"/>
                  <a:pt x="261803" y="95534"/>
                </a:cubicBezTo>
                <a:cubicBezTo>
                  <a:pt x="248936" y="101968"/>
                  <a:pt x="234508" y="104633"/>
                  <a:pt x="220860" y="109182"/>
                </a:cubicBezTo>
                <a:cubicBezTo>
                  <a:pt x="211761" y="122830"/>
                  <a:pt x="206372" y="139878"/>
                  <a:pt x="193564" y="150125"/>
                </a:cubicBezTo>
                <a:cubicBezTo>
                  <a:pt x="182330" y="159112"/>
                  <a:pt x="165488" y="157339"/>
                  <a:pt x="152621" y="163773"/>
                </a:cubicBezTo>
                <a:cubicBezTo>
                  <a:pt x="137950" y="171108"/>
                  <a:pt x="123937" y="180171"/>
                  <a:pt x="111678" y="191068"/>
                </a:cubicBezTo>
                <a:cubicBezTo>
                  <a:pt x="82827" y="216714"/>
                  <a:pt x="29791" y="272955"/>
                  <a:pt x="29791" y="272955"/>
                </a:cubicBezTo>
                <a:cubicBezTo>
                  <a:pt x="-323" y="363299"/>
                  <a:pt x="-12264" y="359866"/>
                  <a:pt x="16143" y="464024"/>
                </a:cubicBezTo>
                <a:cubicBezTo>
                  <a:pt x="27917" y="507197"/>
                  <a:pt x="54411" y="507286"/>
                  <a:pt x="84382" y="532262"/>
                </a:cubicBezTo>
                <a:cubicBezTo>
                  <a:pt x="99210" y="544618"/>
                  <a:pt x="110091" y="561356"/>
                  <a:pt x="125326" y="573206"/>
                </a:cubicBezTo>
                <a:cubicBezTo>
                  <a:pt x="280228" y="693686"/>
                  <a:pt x="149320" y="592028"/>
                  <a:pt x="248155" y="641445"/>
                </a:cubicBezTo>
                <a:cubicBezTo>
                  <a:pt x="262826" y="648780"/>
                  <a:pt x="274428" y="661405"/>
                  <a:pt x="289099" y="668740"/>
                </a:cubicBezTo>
                <a:cubicBezTo>
                  <a:pt x="320298" y="684339"/>
                  <a:pt x="367132" y="688249"/>
                  <a:pt x="398281" y="696036"/>
                </a:cubicBezTo>
                <a:cubicBezTo>
                  <a:pt x="412237" y="699525"/>
                  <a:pt x="425268" y="706194"/>
                  <a:pt x="439224" y="709683"/>
                </a:cubicBezTo>
                <a:cubicBezTo>
                  <a:pt x="461728" y="715309"/>
                  <a:pt x="484717" y="718782"/>
                  <a:pt x="507463" y="723331"/>
                </a:cubicBezTo>
                <a:cubicBezTo>
                  <a:pt x="589350" y="718782"/>
                  <a:pt x="671651" y="719084"/>
                  <a:pt x="753123" y="709683"/>
                </a:cubicBezTo>
                <a:cubicBezTo>
                  <a:pt x="790390" y="705383"/>
                  <a:pt x="862305" y="682388"/>
                  <a:pt x="862305" y="682388"/>
                </a:cubicBezTo>
                <a:cubicBezTo>
                  <a:pt x="900230" y="568611"/>
                  <a:pt x="898545" y="610883"/>
                  <a:pt x="875952" y="464024"/>
                </a:cubicBezTo>
                <a:cubicBezTo>
                  <a:pt x="873765" y="449805"/>
                  <a:pt x="868739" y="435947"/>
                  <a:pt x="862305" y="423080"/>
                </a:cubicBezTo>
                <a:cubicBezTo>
                  <a:pt x="854970" y="408409"/>
                  <a:pt x="841671" y="397126"/>
                  <a:pt x="835009" y="382137"/>
                </a:cubicBezTo>
                <a:cubicBezTo>
                  <a:pt x="823324" y="355845"/>
                  <a:pt x="816812" y="327546"/>
                  <a:pt x="807714" y="300251"/>
                </a:cubicBezTo>
                <a:cubicBezTo>
                  <a:pt x="803165" y="286603"/>
                  <a:pt x="802046" y="271277"/>
                  <a:pt x="794066" y="259307"/>
                </a:cubicBezTo>
                <a:cubicBezTo>
                  <a:pt x="784967" y="245659"/>
                  <a:pt x="777271" y="230965"/>
                  <a:pt x="766770" y="218364"/>
                </a:cubicBezTo>
                <a:cubicBezTo>
                  <a:pt x="754414" y="203537"/>
                  <a:pt x="742699" y="186794"/>
                  <a:pt x="725827" y="177421"/>
                </a:cubicBezTo>
                <a:cubicBezTo>
                  <a:pt x="700676" y="163448"/>
                  <a:pt x="671236" y="159224"/>
                  <a:pt x="643940" y="150125"/>
                </a:cubicBezTo>
                <a:lnTo>
                  <a:pt x="602997" y="136477"/>
                </a:lnTo>
                <a:cubicBezTo>
                  <a:pt x="596894" y="134443"/>
                  <a:pt x="593898" y="127379"/>
                  <a:pt x="589349" y="122830"/>
                </a:cubicBezTo>
              </a:path>
            </a:pathLst>
          </a:custGeom>
        </p:spPr>
        <p:style>
          <a:lnRef idx="1">
            <a:schemeClr val="dk1"/>
          </a:lnRef>
          <a:fillRef idx="0">
            <a:schemeClr val="dk1"/>
          </a:fillRef>
          <a:effectRef idx="0">
            <a:schemeClr val="dk1"/>
          </a:effectRef>
          <a:fontRef idx="minor">
            <a:schemeClr val="tx1"/>
          </a:fontRef>
        </p:style>
        <p:txBody>
          <a:bodyPr rtlCol="1"/>
          <a:lstStyle/>
          <a:p>
            <a:pPr>
              <a:defRPr/>
            </a:pPr>
            <a:endParaRPr lang="ar-JO">
              <a:latin typeface="Times New Roman" pitchFamily="18" charset="0"/>
            </a:endParaRPr>
          </a:p>
        </p:txBody>
      </p:sp>
      <p:sp>
        <p:nvSpPr>
          <p:cNvPr id="10246" name="TextBox 2"/>
          <p:cNvSpPr txBox="1">
            <a:spLocks noChangeArrowheads="1"/>
          </p:cNvSpPr>
          <p:nvPr/>
        </p:nvSpPr>
        <p:spPr bwMode="auto">
          <a:xfrm>
            <a:off x="381000" y="45720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ar-JO" altLang="en-US" sz="4000" b="1">
                <a:solidFill>
                  <a:srgbClr val="FFFF00"/>
                </a:solidFill>
              </a:rPr>
              <a:t>و</a:t>
            </a:r>
            <a:r>
              <a:rPr lang="ar-JO" altLang="en-US" sz="4000" b="1"/>
              <a:t>   استلم     ابن     ارتسام    امرأة    الجمال    اعملْ  </a:t>
            </a:r>
          </a:p>
        </p:txBody>
      </p:sp>
      <p:sp>
        <p:nvSpPr>
          <p:cNvPr id="9" name="Rectangle 8"/>
          <p:cNvSpPr/>
          <p:nvPr/>
        </p:nvSpPr>
        <p:spPr bwMode="auto">
          <a:xfrm>
            <a:off x="228600" y="5867400"/>
            <a:ext cx="8839200" cy="9144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rtlCol="1"/>
          <a:lstStyle/>
          <a:p>
            <a:pPr algn="ctr" rtl="1">
              <a:defRPr/>
            </a:pPr>
            <a:r>
              <a:rPr lang="ar-JO" b="1" dirty="0"/>
              <a:t>[ </a:t>
            </a:r>
            <a:r>
              <a:rPr lang="ar-JO" b="1" u="sng" dirty="0">
                <a:solidFill>
                  <a:srgbClr val="FFFF00"/>
                </a:solidFill>
              </a:rPr>
              <a:t>همزة وصل </a:t>
            </a:r>
            <a:r>
              <a:rPr lang="ar-JO" b="1" dirty="0"/>
              <a:t>]</a:t>
            </a:r>
            <a:r>
              <a:rPr lang="ar-SA" b="1" dirty="0"/>
              <a:t>  فيمكن هنا إسقاط الهمزة نطقا، لأن إسقاطها لا يُخِلّ </a:t>
            </a:r>
            <a:r>
              <a:rPr lang="ar-JO" b="1" dirty="0"/>
              <a:t>ببنية الكلمة ووزنها ومعناها.</a:t>
            </a:r>
            <a:endParaRPr lang="ar-JO" b="1" dirty="0">
              <a:solidFill>
                <a:schemeClr val="tx1"/>
              </a:solidFill>
            </a:endParaRPr>
          </a:p>
        </p:txBody>
      </p:sp>
      <p:sp>
        <p:nvSpPr>
          <p:cNvPr id="10250" name="Curved Up Arrow 11"/>
          <p:cNvSpPr>
            <a:spLocks noChangeArrowheads="1"/>
          </p:cNvSpPr>
          <p:nvPr/>
        </p:nvSpPr>
        <p:spPr bwMode="auto">
          <a:xfrm flipH="1">
            <a:off x="7315200" y="5233988"/>
            <a:ext cx="990600" cy="557212"/>
          </a:xfrm>
          <a:prstGeom prst="curvedUpArrow">
            <a:avLst>
              <a:gd name="adj1" fmla="val 24996"/>
              <a:gd name="adj2" fmla="val 50000"/>
              <a:gd name="adj3" fmla="val 5058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ar-JO" altLang="en-US"/>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245E"/>
      </a:dk2>
      <a:lt2>
        <a:srgbClr val="CCCCFF"/>
      </a:lt2>
      <a:accent1>
        <a:srgbClr val="FF9900"/>
      </a:accent1>
      <a:accent2>
        <a:srgbClr val="FF5050"/>
      </a:accent2>
      <a:accent3>
        <a:srgbClr val="AAACB6"/>
      </a:accent3>
      <a:accent4>
        <a:srgbClr val="DADADA"/>
      </a:accent4>
      <a:accent5>
        <a:srgbClr val="FFCAAA"/>
      </a:accent5>
      <a:accent6>
        <a:srgbClr val="E74848"/>
      </a:accent6>
      <a:hlink>
        <a:srgbClr val="0066FF"/>
      </a:hlink>
      <a:folHlink>
        <a:srgbClr val="00CC99"/>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26296</TotalTime>
  <Words>1210</Words>
  <Application>Microsoft Office PowerPoint</Application>
  <PresentationFormat>On-screen Show (4:3)</PresentationFormat>
  <Paragraphs>212</Paragraphs>
  <Slides>31</Slides>
  <Notes>0</Notes>
  <HiddenSlides>0</HiddenSlides>
  <MMClips>4</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تطبيق 1: كم كلمة كتبت فيها همزة القطع وهمزة الوصل بصورة خاطئة؟  </vt:lpstr>
      <vt:lpstr>تطبيق2: واحدة من المجموعات الآتية كتبت فيها همزة الوصل وهمزة القطع بصورة سليمة: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التفسير الصوتي لفكرة الـ الشمسية و الـ القمرية</vt:lpstr>
      <vt:lpstr>التفسير الصوتي لفكرة الـ الشمسية و الـ القمرية</vt:lpstr>
      <vt:lpstr>PowerPoint Presentation</vt:lpstr>
      <vt:lpstr>PowerPoint Presentation</vt:lpstr>
      <vt:lpstr>PowerPoint Presentation</vt:lpstr>
      <vt:lpstr>PowerPoint Presentation</vt:lpstr>
    </vt:vector>
  </TitlesOfParts>
  <Company>DesignWrite,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Maria Smith Brown - Ext. 251</dc:creator>
  <cp:lastModifiedBy>WhiteBoard</cp:lastModifiedBy>
  <cp:revision>735</cp:revision>
  <cp:lastPrinted>2018-01-25T07:34:10Z</cp:lastPrinted>
  <dcterms:created xsi:type="dcterms:W3CDTF">2001-11-13T19:12:10Z</dcterms:created>
  <dcterms:modified xsi:type="dcterms:W3CDTF">2018-02-18T12:25:23Z</dcterms:modified>
</cp:coreProperties>
</file>