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9" r:id="rId3"/>
    <p:sldId id="260" r:id="rId4"/>
    <p:sldId id="261" r:id="rId5"/>
    <p:sldId id="262" r:id="rId6"/>
    <p:sldId id="263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39933256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59335319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3"/>
            <a:ext cx="6492240" cy="48019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28" y="277814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0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46903768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89406105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6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888778964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97697997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6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6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14032582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240365057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626171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3314242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843214364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085908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55501045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7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7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19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80506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xmlns="" id="{EA8A5D40-8AE7-4F93-ABEF-B6D8BFBFE9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9F5CF3BE-9205-47F6-959D-0AA113E110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JO" b="1" dirty="0" smtClean="0">
                <a:solidFill>
                  <a:srgbClr val="FFFF00"/>
                </a:solidFill>
              </a:rPr>
              <a:t>اسم </a:t>
            </a:r>
            <a:r>
              <a:rPr lang="ar-JO" b="1" dirty="0">
                <a:solidFill>
                  <a:srgbClr val="FFFF00"/>
                </a:solidFill>
              </a:rPr>
              <a:t>المفعول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441187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764704"/>
            <a:ext cx="8568952" cy="57985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r>
              <a:rPr lang="ar-JO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اسم المفعول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اسم يشتق من الفعل المبني للمجهول للدلالة على وصف من يقع عليه الفعل .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الفعل الصحيح: سُمِعَ - مسموع ، أُكل - مأكول ، شُرب - مشروب ، عُدّ - معدود ، وُعد موعود.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الفعل المعتل الوسط: قال- مقول، باع – مبيع 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الفعل المعتل الآخر: أُتي - مأتي ، دُعي - مدعوّ 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32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32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2B213B1-D7AC-4CE9-A15F-B7AE82D7F48C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661248"/>
            <a:ext cx="818942" cy="65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16775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811361"/>
            <a:ext cx="8064896" cy="56969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r>
              <a:rPr lang="ar-JO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صوغـه</a:t>
            </a: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</a:p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لا يصاغ إلا من الأفعال المتعدية على النحو التالي :</a:t>
            </a:r>
          </a:p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ـ من الثلاثي على وزن مفعول .</a:t>
            </a:r>
          </a:p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فإن كان الفعل معتل الوسط فيكون اسم المفعول كما في الأمثلة:</a:t>
            </a:r>
          </a:p>
          <a:p>
            <a:pPr algn="ct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قال _______ مقول، </a:t>
            </a:r>
          </a:p>
          <a:p>
            <a:pPr algn="ct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2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باع </a:t>
            </a: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 مبيع.</a:t>
            </a:r>
          </a:p>
          <a:p>
            <a:pPr algn="ct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32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32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2B213B1-D7AC-4CE9-A15F-B7AE82D7F48C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47" y="5581830"/>
            <a:ext cx="818942" cy="795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447239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908310"/>
            <a:ext cx="8208912" cy="54845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حسب أصل الألف التي في وسطه، فإما أن تكون منقلبة عن ياء أو عن واو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نأخذ الفعل المضارع من الفعل المراد اشتقاق اسم المفعول منه ثم نحذف حرف المضارعة ونستبدلها بالميم . 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مثل : قال - يقول - مقول ، باع – يبيع - مبيع 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dirty="0">
              <a:solidFill>
                <a:prstClr val="black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2B213B1-D7AC-4CE9-A15F-B7AE82D7F48C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411" y="5157192"/>
            <a:ext cx="818942" cy="867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9260021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836712"/>
            <a:ext cx="8568952" cy="5669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r>
              <a:rPr lang="ar-JO" sz="3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إن كان الفعل معتل الآخر " ناقصاً " نأتي بالمضارع منه ثم نحذف حرف المضارعة ونضع مكانها ميماً مفتوحة ونضعف الحرف الأخير الذي هو حرف العلة سواء أكان أصله  واواً  أو ياءً أو ألفاً . 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مثل : دعا -  يدعو  - مدعوّ ، رجا  - يرجو -  مرجوّ، رمى – يرمي – مرميّ.</a:t>
            </a:r>
          </a:p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2B213B1-D7AC-4CE9-A15F-B7AE82D7F48C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301208"/>
            <a:ext cx="818942" cy="867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6040488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836712"/>
            <a:ext cx="8496944" cy="5235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ـ ويصاغ من غير الثلاثي " المزيد " على وزن الفعل المضارع مع إبدال حرف المضارعة ميماً مضمومة وفتح ما قبل الآخر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مثل : أنزل _  ينزل  - مُنزَل ، انطلق  -  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ينطلق - مُنطلَق، استعمل  - يستعمل - 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مُستعمَل.</a:t>
            </a:r>
          </a:p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2B213B1-D7AC-4CE9-A15F-B7AE82D7F48C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021201"/>
            <a:ext cx="890950" cy="867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3491390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905000"/>
            <a:ext cx="7750374" cy="4836368"/>
          </a:xfrm>
        </p:spPr>
        <p:txBody>
          <a:bodyPr>
            <a:noAutofit/>
          </a:bodyPr>
          <a:lstStyle/>
          <a:p>
            <a:pPr marL="0" indent="0" algn="just" rtl="1">
              <a:buNone/>
            </a:pPr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تربى الأم أولادها ليكونوا أعضاء فاعلين في صناعة المستقبل باحتمالاته المتعددة المختلفة، وتعطيهم كل ما لديها من أجل أن يستفيدوا ويصبحوا قادرين على مواصلة حياتهم بكل ثقة وإخلاص.</a:t>
            </a:r>
          </a:p>
          <a:p>
            <a:pPr marL="0" indent="0" algn="just" rtl="1">
              <a:lnSpc>
                <a:spcPct val="100000"/>
              </a:lnSpc>
              <a:buNone/>
            </a:pPr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(أ) استخرج من الفقرة السابقة ما يأتي:</a:t>
            </a:r>
          </a:p>
          <a:p>
            <a:pPr marL="0" indent="0" algn="just" rtl="1">
              <a:lnSpc>
                <a:spcPct val="100000"/>
              </a:lnSpc>
              <a:buNone/>
            </a:pPr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اسمي فاعل لفعل ثلاثي ____________________</a:t>
            </a:r>
          </a:p>
          <a:p>
            <a:pPr marL="0" indent="0" algn="just" rtl="1">
              <a:lnSpc>
                <a:spcPct val="100000"/>
              </a:lnSpc>
              <a:buNone/>
            </a:pPr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اسمي فاعل لفعل غير ثلاثي ________________</a:t>
            </a:r>
          </a:p>
          <a:p>
            <a:pPr marL="0" indent="0" algn="just" rtl="1">
              <a:lnSpc>
                <a:spcPct val="100000"/>
              </a:lnSpc>
              <a:buNone/>
            </a:pPr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مصدرا الفعل  ثلاثي        ________________</a:t>
            </a:r>
          </a:p>
          <a:p>
            <a:pPr marL="0" indent="0" algn="just" rtl="1">
              <a:lnSpc>
                <a:spcPct val="100000"/>
              </a:lnSpc>
              <a:buNone/>
            </a:pPr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 مصدرا لفعل ثلاثي        ________________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JO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تدريب (2)</a:t>
            </a:r>
            <a:br>
              <a:rPr lang="ar-JO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JO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اقرأ النص وأجب عما يليه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2B213B1-D7AC-4CE9-A15F-B7AE82D7F48C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949280"/>
            <a:ext cx="746934" cy="65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3808956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2104022"/>
            <a:ext cx="8136904" cy="345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2400" dirty="0">
                <a:solidFill>
                  <a:prstClr val="white"/>
                </a:solidFill>
              </a:rPr>
              <a:t>(ب</a:t>
            </a: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ar-JO" sz="32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هات اسم </a:t>
            </a: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المفعول </a:t>
            </a:r>
            <a:r>
              <a:rPr lang="ar-JO" sz="32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من </a:t>
            </a: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الأفعال التالية:</a:t>
            </a:r>
          </a:p>
          <a:p>
            <a:pPr algn="ct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تربي، تعطيهم، يستفيدوا، يصبحوا</a:t>
            </a:r>
          </a:p>
          <a:p>
            <a:pPr algn="ct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2B213B1-D7AC-4CE9-A15F-B7AE82D7F48C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909279"/>
            <a:ext cx="890950" cy="723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2305020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2053239"/>
            <a:ext cx="8424936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rtl="1">
              <a:lnSpc>
                <a:spcPct val="90000"/>
              </a:lnSpc>
              <a:buClr>
                <a:srgbClr val="212745"/>
              </a:buClr>
              <a:buSzPct val="80000"/>
            </a:pPr>
            <a:r>
              <a:rPr lang="ar-JO" sz="4800" spc="-25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نكتفي اليوم وإلى اللقاء</a:t>
            </a:r>
          </a:p>
          <a:p>
            <a:pPr algn="ctr" defTabSz="457200" rtl="1">
              <a:lnSpc>
                <a:spcPct val="90000"/>
              </a:lnSpc>
              <a:buClr>
                <a:srgbClr val="212745"/>
              </a:buClr>
              <a:buSzPct val="80000"/>
            </a:pPr>
            <a:r>
              <a:rPr lang="ar-JO" sz="4800" spc="-25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JO" sz="48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في </a:t>
            </a:r>
            <a:r>
              <a:rPr lang="ar-SA" sz="48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درس </a:t>
            </a:r>
            <a:r>
              <a:rPr lang="ar-JO" sz="48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جديد </a:t>
            </a:r>
          </a:p>
          <a:p>
            <a:pPr algn="ctr" defTabSz="457200" rtl="1">
              <a:lnSpc>
                <a:spcPct val="90000"/>
              </a:lnSpc>
              <a:buClr>
                <a:srgbClr val="212745"/>
              </a:buClr>
              <a:buSzPct val="80000"/>
            </a:pPr>
            <a:r>
              <a:rPr lang="ar-JO" sz="48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من مادة عربي استدراكي </a:t>
            </a:r>
            <a:endParaRPr lang="en-US" sz="48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F37F699-4A74-4DD2-9237-B4CD57956279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6440" y="4653136"/>
            <a:ext cx="935600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7199455"/>
      </p:ext>
    </p:extLst>
  </p:cSld>
  <p:clrMapOvr>
    <a:masterClrMapping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Student presentation" id="{61936DD2-5F1E-4CE5-AB4B-725D35FC9179}" vid="{60FEA300-D151-4B21-9955-901AC34D04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344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Student presentation</vt:lpstr>
      <vt:lpstr>اسم المفعول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تدريب (2) اقرأ النص وأجب عما يليه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اسم الفاعل</dc:title>
  <dc:creator>SmartBoard</dc:creator>
  <cp:lastModifiedBy>Adobe_5</cp:lastModifiedBy>
  <cp:revision>3</cp:revision>
  <dcterms:created xsi:type="dcterms:W3CDTF">2006-08-16T00:00:00Z</dcterms:created>
  <dcterms:modified xsi:type="dcterms:W3CDTF">2018-05-22T06:39:37Z</dcterms:modified>
</cp:coreProperties>
</file>