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86" r:id="rId3"/>
    <p:sldId id="287" r:id="rId4"/>
    <p:sldId id="285" r:id="rId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88" autoAdjust="0"/>
    <p:restoredTop sz="94660"/>
  </p:normalViewPr>
  <p:slideViewPr>
    <p:cSldViewPr>
      <p:cViewPr varScale="1">
        <p:scale>
          <a:sx n="64" d="100"/>
          <a:sy n="64" d="100"/>
        </p:scale>
        <p:origin x="-151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ar-JO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ar-JO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CBE66B8-A273-4A53-9DCE-433A03674E28}" type="datetimeFigureOut">
              <a:rPr lang="ar-JO" smtClean="0"/>
              <a:t>19/07/1439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533F3DE-67C2-4809-9417-0DDECA160AE4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r" defTabSz="914400" rtl="1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7019925" y="476250"/>
            <a:ext cx="1944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ar-JO" altLang="ar-JO"/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28575" y="6308725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rtl="1"/>
            <a:r>
              <a:rPr lang="ar-JO" altLang="ar-JO" sz="2400" b="1">
                <a:solidFill>
                  <a:schemeClr val="bg2"/>
                </a:solidFill>
              </a:rPr>
              <a:t>د. ابتسام حسين جميل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95536" y="1130077"/>
            <a:ext cx="6132514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5408613"/>
            <a:ext cx="9144000" cy="14493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 altLang="en-US" b="1"/>
          </a:p>
        </p:txBody>
      </p:sp>
      <p:pic>
        <p:nvPicPr>
          <p:cNvPr id="8" name="Content Placeholder 3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113" y="5464175"/>
            <a:ext cx="1606550" cy="1393825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1143000" y="179388"/>
            <a:ext cx="465931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ar-JO" sz="4000" b="1" dirty="0">
                <a:solidFill>
                  <a:schemeClr val="accent4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مهارات اللغة العربية</a:t>
            </a:r>
            <a:endParaRPr lang="ar-JO" sz="4000" dirty="0">
              <a:solidFill>
                <a:schemeClr val="accent4"/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79512" y="1219200"/>
            <a:ext cx="6733256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JO" sz="3600" b="1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الوحدة </a:t>
            </a:r>
            <a:r>
              <a:rPr lang="ar-JO" sz="3600" b="1" dirty="0" smtClean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>العاشرة</a:t>
            </a:r>
            <a:r>
              <a:rPr lang="ar-JO" sz="3600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3600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sz="3600" dirty="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3600" dirty="0">
                <a:solidFill>
                  <a:schemeClr val="bg1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مهارة الكتابة «</a:t>
            </a:r>
            <a:r>
              <a:rPr lang="ar-JO" sz="3200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المستوى الأول</a:t>
            </a:r>
            <a: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»</a:t>
            </a:r>
            <a:br>
              <a:rPr lang="ar-JO" sz="32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sz="3200" b="1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3200" b="1" dirty="0">
                <a:solidFill>
                  <a:srgbClr val="FFC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SA" sz="4400" b="1" dirty="0">
                <a:solidFill>
                  <a:srgbClr val="FFC000"/>
                </a:solidFill>
              </a:rPr>
              <a:t>كتابة </a:t>
            </a:r>
            <a:r>
              <a:rPr lang="ar-JO" sz="4400" b="1" dirty="0">
                <a:solidFill>
                  <a:srgbClr val="FFC000"/>
                </a:solidFill>
              </a:rPr>
              <a:t>الفقرة / أسلوب </a:t>
            </a:r>
            <a:r>
              <a:rPr lang="ar-JO" sz="4400" b="1" dirty="0" smtClean="0">
                <a:solidFill>
                  <a:srgbClr val="FFC000"/>
                </a:solidFill>
              </a:rPr>
              <a:t>التمثيل</a:t>
            </a:r>
            <a:r>
              <a:rPr lang="ar-JO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4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JO" sz="40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>
              <a:defRPr/>
            </a:pPr>
            <a:r>
              <a:rPr lang="ar-JO" sz="40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JO" sz="4000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4 /  </a:t>
            </a:r>
            <a:r>
              <a:rPr lang="ar-JO" sz="4000" b="1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10</a:t>
            </a:r>
            <a:r>
              <a:rPr lang="ar-JO" sz="4000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JO" sz="40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sz="4000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JO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JO" dirty="0"/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-76200" y="5391150"/>
            <a:ext cx="82296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 dirty="0">
                <a:solidFill>
                  <a:srgbClr val="FF0000"/>
                </a:solidFill>
                <a:latin typeface="Arial" pitchFamily="34" charset="0"/>
              </a:rPr>
              <a:t>د. ابتسام حسين جميل</a:t>
            </a:r>
            <a:endParaRPr lang="ar-JO" altLang="en-US" sz="4400" b="1" baseline="-25000" dirty="0">
              <a:solidFill>
                <a:srgbClr val="FF0000"/>
              </a:solidFill>
              <a:latin typeface="Arial" pitchFamily="34" charset="0"/>
            </a:endParaRPr>
          </a:p>
          <a:p>
            <a:pPr algn="ctr" rtl="1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ar-SA" altLang="en-US" sz="4400" b="1" baseline="-25000" dirty="0" smtClean="0">
                <a:solidFill>
                  <a:srgbClr val="FF0000"/>
                </a:solidFill>
                <a:latin typeface="Arial" pitchFamily="34" charset="0"/>
              </a:rPr>
              <a:t>أستاذ مشارك – علم اللغة والأصوات - جامعة فيلادلفيا</a:t>
            </a:r>
            <a:endParaRPr lang="en-US" altLang="en-US" sz="4400" b="1" baseline="-25000" dirty="0">
              <a:solidFill>
                <a:srgbClr val="FF0000"/>
              </a:solidFill>
              <a:latin typeface="Arial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768" y="188640"/>
            <a:ext cx="2123728" cy="171889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val="194932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32656" y="0"/>
            <a:ext cx="1301115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750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60648" y="0"/>
            <a:ext cx="1301115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193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209800" y="533400"/>
            <a:ext cx="5516563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2"/>
              </a:buBlip>
              <a:defRPr sz="32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ar-SA" altLang="en-US" sz="7200" b="1" dirty="0" smtClean="0">
                <a:solidFill>
                  <a:schemeClr val="accent5">
                    <a:lumMod val="75000"/>
                  </a:schemeClr>
                </a:solidFill>
                <a:latin typeface="Sitka Small" pitchFamily="2" charset="0"/>
                <a:cs typeface="Times New Roman" pitchFamily="18" charset="0"/>
              </a:rPr>
              <a:t>شكرا لمتابعتكم </a:t>
            </a:r>
            <a:endParaRPr lang="en-US" altLang="en-US" sz="7200" b="1" dirty="0" smtClean="0">
              <a:solidFill>
                <a:schemeClr val="accent5">
                  <a:lumMod val="75000"/>
                </a:schemeClr>
              </a:solidFill>
              <a:latin typeface="Sitka Small" pitchFamily="2" charset="0"/>
              <a:cs typeface="Times New Roman" pitchFamily="18" charset="0"/>
            </a:endParaRPr>
          </a:p>
        </p:txBody>
      </p:sp>
      <p:pic>
        <p:nvPicPr>
          <p:cNvPr id="60424" name="Picture 8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00200"/>
            <a:ext cx="3889375" cy="38893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5" name="Picture 10" descr="36_3_16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956" y="5638800"/>
            <a:ext cx="619125" cy="600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264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</TotalTime>
  <Words>26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Grid</vt:lpstr>
      <vt:lpstr>PowerPoint Presentation</vt:lpstr>
      <vt:lpstr>PowerPoint Presentation</vt:lpstr>
      <vt:lpstr>PowerPoint Presentation</vt:lpstr>
      <vt:lpstr>PowerPoint Presentation</vt:lpstr>
    </vt:vector>
  </TitlesOfParts>
  <Company>SCM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52</cp:revision>
  <dcterms:created xsi:type="dcterms:W3CDTF">2018-02-03T08:54:17Z</dcterms:created>
  <dcterms:modified xsi:type="dcterms:W3CDTF">2018-04-04T09:27:10Z</dcterms:modified>
</cp:coreProperties>
</file>