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92A67519-E8D3-475A-AA3B-FF3EAC47BFBA}" type="datetimeFigureOut">
              <a:rPr lang="en-US" smtClean="0">
                <a:solidFill>
                  <a:prstClr val="white">
                    <a:shade val="50000"/>
                  </a:prstClr>
                </a:solidFill>
              </a:rPr>
              <a:pPr/>
              <a:t>4/12/2018</a:t>
            </a:fld>
            <a:endParaRPr lang="en-US">
              <a:solidFill>
                <a:prstClr val="white">
                  <a:shade val="50000"/>
                </a:prstClr>
              </a:solidFill>
            </a:endParaRPr>
          </a:p>
        </p:txBody>
      </p:sp>
      <p:sp>
        <p:nvSpPr>
          <p:cNvPr id="17" name="Footer Placeholder 16"/>
          <p:cNvSpPr>
            <a:spLocks noGrp="1"/>
          </p:cNvSpPr>
          <p:nvPr>
            <p:ph type="ftr" sz="quarter" idx="11"/>
          </p:nvPr>
        </p:nvSpPr>
        <p:spPr/>
        <p:txBody>
          <a:bodyPr/>
          <a:lstStyle/>
          <a:p>
            <a:endParaRPr lang="en-US">
              <a:solidFill>
                <a:prstClr val="white">
                  <a:shade val="50000"/>
                </a:prstClr>
              </a:solidFill>
            </a:endParaRPr>
          </a:p>
        </p:txBody>
      </p:sp>
      <p:sp>
        <p:nvSpPr>
          <p:cNvPr id="29" name="Slide Number Placeholder 28"/>
          <p:cNvSpPr>
            <a:spLocks noGrp="1"/>
          </p:cNvSpPr>
          <p:nvPr>
            <p:ph type="sldNum" sz="quarter" idx="12"/>
          </p:nvPr>
        </p:nvSpPr>
        <p:spPr/>
        <p:txBody>
          <a:bodyPr/>
          <a:lstStyle/>
          <a:p>
            <a:fld id="{BAD1659D-AC7F-45E2-A14D-93F6D024FDCB}" type="slidenum">
              <a:rPr lang="en-US" smtClean="0">
                <a:solidFill>
                  <a:prstClr val="white">
                    <a:shade val="50000"/>
                  </a:prstClr>
                </a:solidFill>
              </a:rPr>
              <a:pPr/>
              <a:t>‹#›</a:t>
            </a:fld>
            <a:endParaRPr lang="en-US">
              <a:solidFill>
                <a:prstClr val="white">
                  <a:shade val="50000"/>
                </a:prstClr>
              </a:solidFill>
            </a:endParaRP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extLst>
      <p:ext uri="{BB962C8B-B14F-4D97-AF65-F5344CB8AC3E}">
        <p14:creationId xmlns:p14="http://schemas.microsoft.com/office/powerpoint/2010/main" val="4147391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2A67519-E8D3-475A-AA3B-FF3EAC47BFBA}" type="datetimeFigureOut">
              <a:rPr lang="en-US" smtClean="0">
                <a:solidFill>
                  <a:prstClr val="white">
                    <a:shade val="50000"/>
                  </a:prstClr>
                </a:solidFill>
              </a:rPr>
              <a:pPr/>
              <a:t>4/12/2018</a:t>
            </a:fld>
            <a:endParaRPr lang="en-US">
              <a:solidFill>
                <a:prstClr val="white">
                  <a:shade val="50000"/>
                </a:prstClr>
              </a:solidFill>
            </a:endParaRPr>
          </a:p>
        </p:txBody>
      </p:sp>
      <p:sp>
        <p:nvSpPr>
          <p:cNvPr id="5" name="Footer Placeholder 4"/>
          <p:cNvSpPr>
            <a:spLocks noGrp="1"/>
          </p:cNvSpPr>
          <p:nvPr>
            <p:ph type="ftr" sz="quarter" idx="11"/>
          </p:nvPr>
        </p:nvSpPr>
        <p:spPr/>
        <p:txBody>
          <a:bodyPr/>
          <a:lstStyle/>
          <a:p>
            <a:endParaRPr lang="en-US">
              <a:solidFill>
                <a:prstClr val="white">
                  <a:shade val="50000"/>
                </a:prstClr>
              </a:solidFill>
            </a:endParaRPr>
          </a:p>
        </p:txBody>
      </p:sp>
      <p:sp>
        <p:nvSpPr>
          <p:cNvPr id="6" name="Slide Number Placeholder 5"/>
          <p:cNvSpPr>
            <a:spLocks noGrp="1"/>
          </p:cNvSpPr>
          <p:nvPr>
            <p:ph type="sldNum" sz="quarter" idx="12"/>
          </p:nvPr>
        </p:nvSpPr>
        <p:spPr/>
        <p:txBody>
          <a:bodyPr/>
          <a:lstStyle/>
          <a:p>
            <a:fld id="{BAD1659D-AC7F-45E2-A14D-93F6D024FDC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3837805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2A67519-E8D3-475A-AA3B-FF3EAC47BFBA}" type="datetimeFigureOut">
              <a:rPr lang="en-US" smtClean="0">
                <a:solidFill>
                  <a:prstClr val="white">
                    <a:shade val="50000"/>
                  </a:prstClr>
                </a:solidFill>
              </a:rPr>
              <a:pPr/>
              <a:t>4/12/2018</a:t>
            </a:fld>
            <a:endParaRPr lang="en-US">
              <a:solidFill>
                <a:prstClr val="white">
                  <a:shade val="50000"/>
                </a:prstClr>
              </a:solidFill>
            </a:endParaRPr>
          </a:p>
        </p:txBody>
      </p:sp>
      <p:sp>
        <p:nvSpPr>
          <p:cNvPr id="5" name="Footer Placeholder 4"/>
          <p:cNvSpPr>
            <a:spLocks noGrp="1"/>
          </p:cNvSpPr>
          <p:nvPr>
            <p:ph type="ftr" sz="quarter" idx="11"/>
          </p:nvPr>
        </p:nvSpPr>
        <p:spPr/>
        <p:txBody>
          <a:bodyPr/>
          <a:lstStyle/>
          <a:p>
            <a:endParaRPr lang="en-US">
              <a:solidFill>
                <a:prstClr val="white">
                  <a:shade val="50000"/>
                </a:prstClr>
              </a:solidFill>
            </a:endParaRPr>
          </a:p>
        </p:txBody>
      </p:sp>
      <p:sp>
        <p:nvSpPr>
          <p:cNvPr id="6" name="Slide Number Placeholder 5"/>
          <p:cNvSpPr>
            <a:spLocks noGrp="1"/>
          </p:cNvSpPr>
          <p:nvPr>
            <p:ph type="sldNum" sz="quarter" idx="12"/>
          </p:nvPr>
        </p:nvSpPr>
        <p:spPr/>
        <p:txBody>
          <a:bodyPr/>
          <a:lstStyle/>
          <a:p>
            <a:fld id="{BAD1659D-AC7F-45E2-A14D-93F6D024FDC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2037762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2A67519-E8D3-475A-AA3B-FF3EAC47BFBA}" type="datetimeFigureOut">
              <a:rPr lang="en-US" smtClean="0">
                <a:solidFill>
                  <a:prstClr val="white">
                    <a:shade val="50000"/>
                  </a:prstClr>
                </a:solidFill>
              </a:rPr>
              <a:pPr/>
              <a:t>4/12/2018</a:t>
            </a:fld>
            <a:endParaRPr lang="en-US">
              <a:solidFill>
                <a:prstClr val="white">
                  <a:shade val="50000"/>
                </a:prstClr>
              </a:solidFill>
            </a:endParaRPr>
          </a:p>
        </p:txBody>
      </p:sp>
      <p:sp>
        <p:nvSpPr>
          <p:cNvPr id="5" name="Footer Placeholder 4"/>
          <p:cNvSpPr>
            <a:spLocks noGrp="1"/>
          </p:cNvSpPr>
          <p:nvPr>
            <p:ph type="ftr" sz="quarter" idx="11"/>
          </p:nvPr>
        </p:nvSpPr>
        <p:spPr/>
        <p:txBody>
          <a:bodyPr/>
          <a:lstStyle/>
          <a:p>
            <a:endParaRPr lang="en-US">
              <a:solidFill>
                <a:prstClr val="white">
                  <a:shade val="50000"/>
                </a:prstClr>
              </a:solidFill>
            </a:endParaRPr>
          </a:p>
        </p:txBody>
      </p:sp>
      <p:sp>
        <p:nvSpPr>
          <p:cNvPr id="6" name="Slide Number Placeholder 5"/>
          <p:cNvSpPr>
            <a:spLocks noGrp="1"/>
          </p:cNvSpPr>
          <p:nvPr>
            <p:ph type="sldNum" sz="quarter" idx="12"/>
          </p:nvPr>
        </p:nvSpPr>
        <p:spPr/>
        <p:txBody>
          <a:bodyPr/>
          <a:lstStyle/>
          <a:p>
            <a:fld id="{BAD1659D-AC7F-45E2-A14D-93F6D024FDC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2462890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2A67519-E8D3-475A-AA3B-FF3EAC47BFBA}" type="datetimeFigureOut">
              <a:rPr lang="en-US" smtClean="0">
                <a:solidFill>
                  <a:prstClr val="white">
                    <a:shade val="50000"/>
                  </a:prstClr>
                </a:solidFill>
              </a:rPr>
              <a:pPr/>
              <a:t>4/12/2018</a:t>
            </a:fld>
            <a:endParaRPr lang="en-US">
              <a:solidFill>
                <a:prstClr val="white">
                  <a:shade val="50000"/>
                </a:prstClr>
              </a:solidFill>
            </a:endParaRPr>
          </a:p>
        </p:txBody>
      </p:sp>
      <p:sp>
        <p:nvSpPr>
          <p:cNvPr id="5" name="Footer Placeholder 4"/>
          <p:cNvSpPr>
            <a:spLocks noGrp="1"/>
          </p:cNvSpPr>
          <p:nvPr>
            <p:ph type="ftr" sz="quarter" idx="11"/>
          </p:nvPr>
        </p:nvSpPr>
        <p:spPr/>
        <p:txBody>
          <a:bodyPr/>
          <a:lstStyle/>
          <a:p>
            <a:endParaRPr lang="en-US">
              <a:solidFill>
                <a:prstClr val="white">
                  <a:shade val="50000"/>
                </a:prstClr>
              </a:solidFill>
            </a:endParaRPr>
          </a:p>
        </p:txBody>
      </p:sp>
      <p:sp>
        <p:nvSpPr>
          <p:cNvPr id="6" name="Slide Number Placeholder 5"/>
          <p:cNvSpPr>
            <a:spLocks noGrp="1"/>
          </p:cNvSpPr>
          <p:nvPr>
            <p:ph type="sldNum" sz="quarter" idx="12"/>
          </p:nvPr>
        </p:nvSpPr>
        <p:spPr>
          <a:xfrm>
            <a:off x="7924800" y="6416675"/>
            <a:ext cx="762000" cy="365125"/>
          </a:xfrm>
        </p:spPr>
        <p:txBody>
          <a:bodyPr/>
          <a:lstStyle/>
          <a:p>
            <a:fld id="{BAD1659D-AC7F-45E2-A14D-93F6D024FDC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135155790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2A67519-E8D3-475A-AA3B-FF3EAC47BFBA}" type="datetimeFigureOut">
              <a:rPr lang="en-US" smtClean="0">
                <a:solidFill>
                  <a:prstClr val="white">
                    <a:shade val="50000"/>
                  </a:prstClr>
                </a:solidFill>
              </a:rPr>
              <a:pPr/>
              <a:t>4/12/2018</a:t>
            </a:fld>
            <a:endParaRPr lang="en-US">
              <a:solidFill>
                <a:prstClr val="white">
                  <a:shade val="50000"/>
                </a:prstClr>
              </a:solidFill>
            </a:endParaRPr>
          </a:p>
        </p:txBody>
      </p:sp>
      <p:sp>
        <p:nvSpPr>
          <p:cNvPr id="6" name="Footer Placeholder 5"/>
          <p:cNvSpPr>
            <a:spLocks noGrp="1"/>
          </p:cNvSpPr>
          <p:nvPr>
            <p:ph type="ftr" sz="quarter" idx="11"/>
          </p:nvPr>
        </p:nvSpPr>
        <p:spPr/>
        <p:txBody>
          <a:bodyPr/>
          <a:lstStyle/>
          <a:p>
            <a:endParaRPr lang="en-US">
              <a:solidFill>
                <a:prstClr val="white">
                  <a:shade val="50000"/>
                </a:prstClr>
              </a:solidFill>
            </a:endParaRPr>
          </a:p>
        </p:txBody>
      </p:sp>
      <p:sp>
        <p:nvSpPr>
          <p:cNvPr id="7" name="Slide Number Placeholder 6"/>
          <p:cNvSpPr>
            <a:spLocks noGrp="1"/>
          </p:cNvSpPr>
          <p:nvPr>
            <p:ph type="sldNum" sz="quarter" idx="12"/>
          </p:nvPr>
        </p:nvSpPr>
        <p:spPr/>
        <p:txBody>
          <a:bodyPr/>
          <a:lstStyle/>
          <a:p>
            <a:fld id="{BAD1659D-AC7F-45E2-A14D-93F6D024FDC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3779484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2A67519-E8D3-475A-AA3B-FF3EAC47BFBA}" type="datetimeFigureOut">
              <a:rPr lang="en-US" smtClean="0">
                <a:solidFill>
                  <a:prstClr val="white">
                    <a:shade val="50000"/>
                  </a:prstClr>
                </a:solidFill>
              </a:rPr>
              <a:pPr/>
              <a:t>4/12/2018</a:t>
            </a:fld>
            <a:endParaRPr lang="en-US">
              <a:solidFill>
                <a:prstClr val="white">
                  <a:shade val="50000"/>
                </a:prstClr>
              </a:solidFill>
            </a:endParaRPr>
          </a:p>
        </p:txBody>
      </p:sp>
      <p:sp>
        <p:nvSpPr>
          <p:cNvPr id="8" name="Footer Placeholder 7"/>
          <p:cNvSpPr>
            <a:spLocks noGrp="1"/>
          </p:cNvSpPr>
          <p:nvPr>
            <p:ph type="ftr" sz="quarter" idx="11"/>
          </p:nvPr>
        </p:nvSpPr>
        <p:spPr/>
        <p:txBody>
          <a:bodyPr/>
          <a:lstStyle/>
          <a:p>
            <a:endParaRPr lang="en-US">
              <a:solidFill>
                <a:prstClr val="white">
                  <a:shade val="50000"/>
                </a:prstClr>
              </a:solidFill>
            </a:endParaRPr>
          </a:p>
        </p:txBody>
      </p:sp>
      <p:sp>
        <p:nvSpPr>
          <p:cNvPr id="9" name="Slide Number Placeholder 8"/>
          <p:cNvSpPr>
            <a:spLocks noGrp="1"/>
          </p:cNvSpPr>
          <p:nvPr>
            <p:ph type="sldNum" sz="quarter" idx="12"/>
          </p:nvPr>
        </p:nvSpPr>
        <p:spPr/>
        <p:txBody>
          <a:bodyPr/>
          <a:lstStyle/>
          <a:p>
            <a:fld id="{BAD1659D-AC7F-45E2-A14D-93F6D024FDC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809194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2A67519-E8D3-475A-AA3B-FF3EAC47BFBA}" type="datetimeFigureOut">
              <a:rPr lang="en-US" smtClean="0">
                <a:solidFill>
                  <a:prstClr val="white">
                    <a:shade val="50000"/>
                  </a:prstClr>
                </a:solidFill>
              </a:rPr>
              <a:pPr/>
              <a:t>4/12/2018</a:t>
            </a:fld>
            <a:endParaRPr lang="en-US">
              <a:solidFill>
                <a:prstClr val="white">
                  <a:shade val="50000"/>
                </a:prstClr>
              </a:solidFill>
            </a:endParaRPr>
          </a:p>
        </p:txBody>
      </p:sp>
      <p:sp>
        <p:nvSpPr>
          <p:cNvPr id="4" name="Footer Placeholder 3"/>
          <p:cNvSpPr>
            <a:spLocks noGrp="1"/>
          </p:cNvSpPr>
          <p:nvPr>
            <p:ph type="ftr" sz="quarter" idx="11"/>
          </p:nvPr>
        </p:nvSpPr>
        <p:spPr/>
        <p:txBody>
          <a:bodyPr/>
          <a:lstStyle/>
          <a:p>
            <a:endParaRPr lang="en-US">
              <a:solidFill>
                <a:prstClr val="white">
                  <a:shade val="50000"/>
                </a:prstClr>
              </a:solidFill>
            </a:endParaRPr>
          </a:p>
        </p:txBody>
      </p:sp>
      <p:sp>
        <p:nvSpPr>
          <p:cNvPr id="5" name="Slide Number Placeholder 4"/>
          <p:cNvSpPr>
            <a:spLocks noGrp="1"/>
          </p:cNvSpPr>
          <p:nvPr>
            <p:ph type="sldNum" sz="quarter" idx="12"/>
          </p:nvPr>
        </p:nvSpPr>
        <p:spPr/>
        <p:txBody>
          <a:bodyPr/>
          <a:lstStyle/>
          <a:p>
            <a:fld id="{BAD1659D-AC7F-45E2-A14D-93F6D024FDC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4211020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A67519-E8D3-475A-AA3B-FF3EAC47BFBA}" type="datetimeFigureOut">
              <a:rPr lang="en-US" smtClean="0">
                <a:solidFill>
                  <a:prstClr val="white">
                    <a:shade val="50000"/>
                  </a:prstClr>
                </a:solidFill>
              </a:rPr>
              <a:pPr/>
              <a:t>4/12/2018</a:t>
            </a:fld>
            <a:endParaRPr lang="en-US">
              <a:solidFill>
                <a:prstClr val="white">
                  <a:shade val="50000"/>
                </a:prstClr>
              </a:solidFill>
            </a:endParaRPr>
          </a:p>
        </p:txBody>
      </p:sp>
      <p:sp>
        <p:nvSpPr>
          <p:cNvPr id="3" name="Footer Placeholder 2"/>
          <p:cNvSpPr>
            <a:spLocks noGrp="1"/>
          </p:cNvSpPr>
          <p:nvPr>
            <p:ph type="ftr" sz="quarter" idx="11"/>
          </p:nvPr>
        </p:nvSpPr>
        <p:spPr/>
        <p:txBody>
          <a:bodyPr/>
          <a:lstStyle/>
          <a:p>
            <a:endParaRPr lang="en-US">
              <a:solidFill>
                <a:prstClr val="white">
                  <a:shade val="50000"/>
                </a:prstClr>
              </a:solidFill>
            </a:endParaRPr>
          </a:p>
        </p:txBody>
      </p:sp>
      <p:sp>
        <p:nvSpPr>
          <p:cNvPr id="4" name="Slide Number Placeholder 3"/>
          <p:cNvSpPr>
            <a:spLocks noGrp="1"/>
          </p:cNvSpPr>
          <p:nvPr>
            <p:ph type="sldNum" sz="quarter" idx="12"/>
          </p:nvPr>
        </p:nvSpPr>
        <p:spPr/>
        <p:txBody>
          <a:bodyPr/>
          <a:lstStyle/>
          <a:p>
            <a:fld id="{BAD1659D-AC7F-45E2-A14D-93F6D024FDC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2932159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2A67519-E8D3-475A-AA3B-FF3EAC47BFBA}" type="datetimeFigureOut">
              <a:rPr lang="en-US" smtClean="0">
                <a:solidFill>
                  <a:prstClr val="white">
                    <a:shade val="50000"/>
                  </a:prstClr>
                </a:solidFill>
              </a:rPr>
              <a:pPr/>
              <a:t>4/12/2018</a:t>
            </a:fld>
            <a:endParaRPr lang="en-US">
              <a:solidFill>
                <a:prstClr val="white">
                  <a:shade val="50000"/>
                </a:prstClr>
              </a:solidFill>
            </a:endParaRPr>
          </a:p>
        </p:txBody>
      </p:sp>
      <p:sp>
        <p:nvSpPr>
          <p:cNvPr id="6" name="Footer Placeholder 5"/>
          <p:cNvSpPr>
            <a:spLocks noGrp="1"/>
          </p:cNvSpPr>
          <p:nvPr>
            <p:ph type="ftr" sz="quarter" idx="11"/>
          </p:nvPr>
        </p:nvSpPr>
        <p:spPr/>
        <p:txBody>
          <a:bodyPr/>
          <a:lstStyle/>
          <a:p>
            <a:endParaRPr lang="en-US">
              <a:solidFill>
                <a:prstClr val="white">
                  <a:shade val="50000"/>
                </a:prstClr>
              </a:solidFill>
            </a:endParaRPr>
          </a:p>
        </p:txBody>
      </p:sp>
      <p:sp>
        <p:nvSpPr>
          <p:cNvPr id="7" name="Slide Number Placeholder 6"/>
          <p:cNvSpPr>
            <a:spLocks noGrp="1"/>
          </p:cNvSpPr>
          <p:nvPr>
            <p:ph type="sldNum" sz="quarter" idx="12"/>
          </p:nvPr>
        </p:nvSpPr>
        <p:spPr/>
        <p:txBody>
          <a:bodyPr/>
          <a:lstStyle/>
          <a:p>
            <a:fld id="{BAD1659D-AC7F-45E2-A14D-93F6D024FDC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2848798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2A67519-E8D3-475A-AA3B-FF3EAC47BFBA}" type="datetimeFigureOut">
              <a:rPr lang="en-US" smtClean="0">
                <a:solidFill>
                  <a:prstClr val="white">
                    <a:shade val="50000"/>
                  </a:prstClr>
                </a:solidFill>
              </a:rPr>
              <a:pPr/>
              <a:t>4/12/2018</a:t>
            </a:fld>
            <a:endParaRPr lang="en-US">
              <a:solidFill>
                <a:prstClr val="white">
                  <a:shade val="50000"/>
                </a:prstClr>
              </a:solidFill>
            </a:endParaRPr>
          </a:p>
        </p:txBody>
      </p:sp>
      <p:sp>
        <p:nvSpPr>
          <p:cNvPr id="6" name="Footer Placeholder 5"/>
          <p:cNvSpPr>
            <a:spLocks noGrp="1"/>
          </p:cNvSpPr>
          <p:nvPr>
            <p:ph type="ftr" sz="quarter" idx="11"/>
          </p:nvPr>
        </p:nvSpPr>
        <p:spPr/>
        <p:txBody>
          <a:bodyPr/>
          <a:lstStyle/>
          <a:p>
            <a:endParaRPr lang="en-US">
              <a:solidFill>
                <a:prstClr val="white">
                  <a:shade val="50000"/>
                </a:prstClr>
              </a:solidFill>
            </a:endParaRPr>
          </a:p>
        </p:txBody>
      </p:sp>
      <p:sp>
        <p:nvSpPr>
          <p:cNvPr id="7" name="Slide Number Placeholder 6"/>
          <p:cNvSpPr>
            <a:spLocks noGrp="1"/>
          </p:cNvSpPr>
          <p:nvPr>
            <p:ph type="sldNum" sz="quarter" idx="12"/>
          </p:nvPr>
        </p:nvSpPr>
        <p:spPr/>
        <p:txBody>
          <a:bodyPr/>
          <a:lstStyle/>
          <a:p>
            <a:fld id="{BAD1659D-AC7F-45E2-A14D-93F6D024FDC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4050779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duotone>
              <a:prstClr val="black"/>
              <a:schemeClr val="accent5">
                <a:tint val="45000"/>
                <a:satMod val="400000"/>
              </a:schemeClr>
            </a:duotone>
          </a:blip>
          <a:srcRect/>
          <a:stretch>
            <a:fillRect/>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2A67519-E8D3-475A-AA3B-FF3EAC47BFBA}" type="datetimeFigureOut">
              <a:rPr lang="en-US" smtClean="0">
                <a:solidFill>
                  <a:prstClr val="white">
                    <a:shade val="50000"/>
                  </a:prstClr>
                </a:solidFill>
              </a:rPr>
              <a:pPr/>
              <a:t>4/12/2018</a:t>
            </a:fld>
            <a:endParaRPr lang="en-US">
              <a:solidFill>
                <a:prstClr val="white">
                  <a:shade val="50000"/>
                </a:prstClr>
              </a:solidFill>
            </a:endParaRP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solidFill>
                <a:prstClr val="white">
                  <a:shade val="50000"/>
                </a:prstClr>
              </a:solidFill>
            </a:endParaRP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AD1659D-AC7F-45E2-A14D-93F6D024FDC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375034729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229600" cy="4709160"/>
          </a:xfrm>
        </p:spPr>
        <p:txBody>
          <a:bodyPr>
            <a:normAutofit/>
          </a:bodyPr>
          <a:lstStyle/>
          <a:p>
            <a:pPr marL="137160" indent="0" algn="r" rtl="1">
              <a:buNone/>
            </a:pPr>
            <a:r>
              <a:rPr lang="ar-JO" sz="23900" b="1" dirty="0" smtClean="0"/>
              <a:t>التوكيد </a:t>
            </a:r>
          </a:p>
        </p:txBody>
      </p:sp>
    </p:spTree>
    <p:extLst>
      <p:ext uri="{BB962C8B-B14F-4D97-AF65-F5344CB8AC3E}">
        <p14:creationId xmlns:p14="http://schemas.microsoft.com/office/powerpoint/2010/main" val="16918952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ar-JO" dirty="0" smtClean="0"/>
              <a:t>مفهوم التوكيد</a:t>
            </a:r>
            <a:endParaRPr lang="en-US" dirty="0"/>
          </a:p>
        </p:txBody>
      </p:sp>
      <p:sp>
        <p:nvSpPr>
          <p:cNvPr id="3" name="Content Placeholder 2"/>
          <p:cNvSpPr>
            <a:spLocks noGrp="1"/>
          </p:cNvSpPr>
          <p:nvPr>
            <p:ph idx="1"/>
          </p:nvPr>
        </p:nvSpPr>
        <p:spPr>
          <a:xfrm>
            <a:off x="381000" y="2057400"/>
            <a:ext cx="8229600" cy="3947160"/>
          </a:xfrm>
        </p:spPr>
        <p:txBody>
          <a:bodyPr>
            <a:normAutofit/>
          </a:bodyPr>
          <a:lstStyle/>
          <a:p>
            <a:pPr algn="r" rtl="1"/>
            <a:r>
              <a:rPr lang="ar-JO" dirty="0" smtClean="0"/>
              <a:t>أسلوبٌ </a:t>
            </a:r>
            <a:r>
              <a:rPr lang="ar-JO" dirty="0"/>
              <a:t>ُلغويٌّ تُستعملُ فيه ألفاظٌ مخصوصةٌ من أَجلِ تثبيتِ معنىَ معينٍ في نفس السامع أو القارئ ، وإزالةِ ما يساورهُ من شكوكٍ حَوَلهُ.</a:t>
            </a:r>
            <a:endParaRPr lang="en-US" dirty="0"/>
          </a:p>
          <a:p>
            <a:pPr algn="r" rtl="1"/>
            <a:r>
              <a:rPr lang="ar-JO" dirty="0"/>
              <a:t>مثل: سَمعْتُ التصفيقَ، التصفيقَ</a:t>
            </a:r>
            <a:endParaRPr lang="en-US" dirty="0"/>
          </a:p>
          <a:p>
            <a:pPr marL="137160" indent="0" algn="r">
              <a:buNone/>
            </a:pPr>
            <a:r>
              <a:rPr lang="ar-JO" dirty="0" smtClean="0"/>
              <a:t>       و </a:t>
            </a:r>
            <a:r>
              <a:rPr lang="ar-JO" dirty="0"/>
              <a:t>: حَفظْتُ السّورَة كلَّها</a:t>
            </a:r>
            <a:endParaRPr lang="en-US" dirty="0"/>
          </a:p>
        </p:txBody>
      </p:sp>
    </p:spTree>
    <p:extLst>
      <p:ext uri="{BB962C8B-B14F-4D97-AF65-F5344CB8AC3E}">
        <p14:creationId xmlns:p14="http://schemas.microsoft.com/office/powerpoint/2010/main" val="1116439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ar-JO" dirty="0" smtClean="0"/>
              <a:t>أنواع التوكيد</a:t>
            </a:r>
            <a:endParaRPr lang="en-US" dirty="0"/>
          </a:p>
        </p:txBody>
      </p:sp>
      <p:sp>
        <p:nvSpPr>
          <p:cNvPr id="3" name="Content Placeholder 2"/>
          <p:cNvSpPr>
            <a:spLocks noGrp="1"/>
          </p:cNvSpPr>
          <p:nvPr>
            <p:ph idx="1"/>
          </p:nvPr>
        </p:nvSpPr>
        <p:spPr>
          <a:xfrm>
            <a:off x="457200" y="1371600"/>
            <a:ext cx="8458200" cy="4937760"/>
          </a:xfrm>
        </p:spPr>
        <p:txBody>
          <a:bodyPr>
            <a:normAutofit/>
          </a:bodyPr>
          <a:lstStyle/>
          <a:p>
            <a:pPr algn="r" rtl="1"/>
            <a:r>
              <a:rPr lang="ar-JO" dirty="0"/>
              <a:t>التوكيد اللفظي والذي يُلجأ فيه إلى تثبيت المعنى لدى المتلقي عن طريق إعادةِ ذِكْرِ المُؤَكّدِ بلفظِهِ أو بمرادفِهِ، سواءٌ أكان المرادُ تأكيدهُ اسماً ظاهراً أم ضميراً أم فعلاً أم حرفاً أم جملةً مثل:</a:t>
            </a:r>
            <a:endParaRPr lang="en-US" dirty="0"/>
          </a:p>
          <a:p>
            <a:pPr algn="r" rtl="1"/>
            <a:r>
              <a:rPr lang="ar-JO" dirty="0"/>
              <a:t>عمل الصالحُ خيرًا </a:t>
            </a:r>
            <a:r>
              <a:rPr lang="ar-JO" dirty="0" err="1"/>
              <a:t>خيرًا</a:t>
            </a:r>
            <a:r>
              <a:rPr lang="ar-JO" dirty="0"/>
              <a:t>  : حيث أُعيدِ ذِكْرُ الاسمِ المؤكّدِ بلفظه</a:t>
            </a:r>
            <a:endParaRPr lang="en-US" dirty="0"/>
          </a:p>
          <a:p>
            <a:pPr algn="r" rtl="1"/>
            <a:r>
              <a:rPr lang="ar-JO" dirty="0" smtClean="0"/>
              <a:t>نَزَلَ</a:t>
            </a:r>
            <a:r>
              <a:rPr lang="ar-JO" dirty="0"/>
              <a:t>، َنزَلَ المطر: حيث أُعيدَ ذكرُ الفعلِ المُؤَكدُّ بلفظه</a:t>
            </a:r>
            <a:endParaRPr lang="en-US" dirty="0"/>
          </a:p>
          <a:p>
            <a:pPr algn="r" rtl="1"/>
            <a:r>
              <a:rPr lang="ar-JO" dirty="0"/>
              <a:t>لا، لا أوافق : حيث أُعيدَ ذِكْرُ الحرفِ المُؤَكَّدِ بلِفِظِه</a:t>
            </a:r>
            <a:endParaRPr lang="en-US" dirty="0"/>
          </a:p>
          <a:p>
            <a:pPr algn="r" rtl="1"/>
            <a:r>
              <a:rPr lang="ar-JO" dirty="0"/>
              <a:t>إياكَ ، إياكَ والنفاقَ : حيث أعيد ذكر الضمير المنفصل المؤكد</a:t>
            </a:r>
            <a:endParaRPr lang="en-US" dirty="0"/>
          </a:p>
          <a:p>
            <a:pPr algn="r" rtl="1"/>
            <a:r>
              <a:rPr lang="ar-JO" dirty="0"/>
              <a:t>حَضَرَ الغائبُ ، حَضَرَ الغائبُ : حيث أُعيدَ ذِكْرُ الجملةِ المُؤِكّدةِ المُكَوّنِةِ من الفعلِ والفاعلِ</a:t>
            </a:r>
            <a:endParaRPr lang="en-US" dirty="0"/>
          </a:p>
          <a:p>
            <a:pPr marL="137160" indent="0" algn="r" rtl="1">
              <a:buNone/>
            </a:pPr>
            <a:endParaRPr lang="en-US" dirty="0"/>
          </a:p>
        </p:txBody>
      </p:sp>
    </p:spTree>
    <p:extLst>
      <p:ext uri="{BB962C8B-B14F-4D97-AF65-F5344CB8AC3E}">
        <p14:creationId xmlns:p14="http://schemas.microsoft.com/office/powerpoint/2010/main" val="22490678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295400"/>
            <a:ext cx="8686800" cy="5539978"/>
          </a:xfrm>
          <a:prstGeom prst="rect">
            <a:avLst/>
          </a:prstGeom>
        </p:spPr>
        <p:txBody>
          <a:bodyPr wrap="square">
            <a:spAutoFit/>
          </a:bodyPr>
          <a:lstStyle/>
          <a:p>
            <a:pPr algn="r" rtl="1"/>
            <a:r>
              <a:rPr lang="ar-SA" sz="2400" b="1" dirty="0">
                <a:solidFill>
                  <a:prstClr val="white"/>
                </a:solidFill>
              </a:rPr>
              <a:t>التوكيد المعنوي وفيه يُلجأ إلى استعمال ألفاظٍ مُحَدّدةٍ من أجلِ تثبيتِ المعنى: </a:t>
            </a:r>
            <a:endParaRPr lang="ar-JO" sz="2400" b="1" dirty="0" smtClean="0">
              <a:solidFill>
                <a:prstClr val="white"/>
              </a:solidFill>
            </a:endParaRPr>
          </a:p>
          <a:p>
            <a:pPr algn="r" rtl="1"/>
            <a:r>
              <a:rPr lang="ar-SA" sz="2400" b="1" dirty="0" smtClean="0">
                <a:solidFill>
                  <a:prstClr val="white"/>
                </a:solidFill>
              </a:rPr>
              <a:t>وهذه </a:t>
            </a:r>
            <a:r>
              <a:rPr lang="ar-SA" sz="2400" b="1" dirty="0">
                <a:solidFill>
                  <a:prstClr val="white"/>
                </a:solidFill>
              </a:rPr>
              <a:t>الألفاظ هي: (نَفْسُ وعَيْنُ وجميعُ وعامة وكلٌ وكلا وكلتا) مضافة إلى ضمير يلائم المؤكد وغيرها.</a:t>
            </a:r>
            <a:endParaRPr lang="en-US" sz="2400" b="1" dirty="0">
              <a:solidFill>
                <a:prstClr val="white"/>
              </a:solidFill>
            </a:endParaRPr>
          </a:p>
          <a:p>
            <a:pPr algn="r" rtl="1"/>
            <a:r>
              <a:rPr lang="ar-SA" sz="2400" b="1" dirty="0">
                <a:solidFill>
                  <a:prstClr val="white"/>
                </a:solidFill>
              </a:rPr>
              <a:t>تستعمل (نفس وعين) لدفع الاحتمال عن وجودِ شكٍّ حَوّلَ المُؤكّدٍ، مثل: أنجزَ الموظفُ العملَ نفسَه: فكلمةُ(نفسه ) جاءت للتأكيد عن إنجاز العمل الذي يقوم به لا شيء غيره.</a:t>
            </a:r>
            <a:endParaRPr lang="en-US" sz="2400" b="1" dirty="0">
              <a:solidFill>
                <a:prstClr val="white"/>
              </a:solidFill>
            </a:endParaRPr>
          </a:p>
          <a:p>
            <a:pPr algn="r" rtl="1"/>
            <a:r>
              <a:rPr lang="ar-SA" sz="2400" b="1" dirty="0">
                <a:solidFill>
                  <a:prstClr val="white"/>
                </a:solidFill>
              </a:rPr>
              <a:t>*وصل رَائدُ الفضاءِ إلى القمر عينهِ                *تَرَأَسَ القاضي نَفْسُهُ محاكمةَ المتّهم</a:t>
            </a:r>
            <a:endParaRPr lang="en-US" sz="2400" b="1" dirty="0">
              <a:solidFill>
                <a:prstClr val="white"/>
              </a:solidFill>
            </a:endParaRPr>
          </a:p>
          <a:p>
            <a:pPr algn="r" rtl="1"/>
            <a:r>
              <a:rPr lang="ar-SA" sz="2400" b="1" dirty="0">
                <a:solidFill>
                  <a:prstClr val="white"/>
                </a:solidFill>
              </a:rPr>
              <a:t>* ترأس القاضيان أنفسُهما محاكمةَ المتّهم        *ترأس القضاةُ أنفسُهم محاكمةَ المتهم</a:t>
            </a:r>
            <a:endParaRPr lang="en-US" sz="2400" b="1" dirty="0">
              <a:solidFill>
                <a:prstClr val="white"/>
              </a:solidFill>
            </a:endParaRPr>
          </a:p>
          <a:p>
            <a:pPr algn="r" rtl="1"/>
            <a:r>
              <a:rPr lang="ar-SA" sz="2400" b="1" dirty="0">
                <a:solidFill>
                  <a:prstClr val="white"/>
                </a:solidFill>
              </a:rPr>
              <a:t>*أنجزْتُ المهمةَ عينَها                         </a:t>
            </a:r>
            <a:r>
              <a:rPr lang="ar-JO" sz="2400" b="1" dirty="0" smtClean="0">
                <a:solidFill>
                  <a:prstClr val="white"/>
                </a:solidFill>
              </a:rPr>
              <a:t>       </a:t>
            </a:r>
            <a:r>
              <a:rPr lang="ar-SA" sz="2400" b="1" dirty="0" smtClean="0">
                <a:solidFill>
                  <a:prstClr val="white"/>
                </a:solidFill>
              </a:rPr>
              <a:t>   </a:t>
            </a:r>
            <a:r>
              <a:rPr lang="ar-SA" sz="2400" b="1" dirty="0">
                <a:solidFill>
                  <a:prstClr val="white"/>
                </a:solidFill>
              </a:rPr>
              <a:t>*أنجزْتُ المهمتيْن أعيُنَهما</a:t>
            </a:r>
            <a:endParaRPr lang="en-US" sz="2400" b="1" dirty="0">
              <a:solidFill>
                <a:prstClr val="white"/>
              </a:solidFill>
            </a:endParaRPr>
          </a:p>
          <a:p>
            <a:pPr algn="r" rtl="1"/>
            <a:r>
              <a:rPr lang="ar-SA" sz="2400" b="1" dirty="0">
                <a:solidFill>
                  <a:prstClr val="white"/>
                </a:solidFill>
              </a:rPr>
              <a:t>*كافأ المديرُ الموظفاتِ أعينَهُنَّ                         *سلمت على الأميرِ عينِه       </a:t>
            </a:r>
            <a:endParaRPr lang="en-US" sz="2400" b="1" dirty="0">
              <a:solidFill>
                <a:prstClr val="white"/>
              </a:solidFill>
            </a:endParaRPr>
          </a:p>
          <a:p>
            <a:pPr algn="r" rtl="1"/>
            <a:r>
              <a:rPr lang="ar-SA" sz="2400" b="1" dirty="0">
                <a:solidFill>
                  <a:prstClr val="white"/>
                </a:solidFill>
              </a:rPr>
              <a:t>*سلمت على الأميرين أعْيُنِهِما                </a:t>
            </a:r>
            <a:r>
              <a:rPr lang="ar-JO" sz="2400" b="1" dirty="0" smtClean="0">
                <a:solidFill>
                  <a:prstClr val="white"/>
                </a:solidFill>
              </a:rPr>
              <a:t>     </a:t>
            </a:r>
            <a:r>
              <a:rPr lang="ar-SA" sz="2400" b="1" dirty="0" smtClean="0">
                <a:solidFill>
                  <a:prstClr val="white"/>
                </a:solidFill>
              </a:rPr>
              <a:t>    </a:t>
            </a:r>
            <a:r>
              <a:rPr lang="ar-SA" sz="2400" b="1" dirty="0">
                <a:solidFill>
                  <a:prstClr val="white"/>
                </a:solidFill>
              </a:rPr>
              <a:t>*سلمت على الأمراءِ أَعينِهم</a:t>
            </a:r>
            <a:endParaRPr lang="en-US" sz="2400" b="1" dirty="0">
              <a:solidFill>
                <a:prstClr val="white"/>
              </a:solidFill>
            </a:endParaRPr>
          </a:p>
          <a:p>
            <a:pPr algn="r" rtl="1"/>
            <a:r>
              <a:rPr lang="ar-SA" sz="2400" b="1" dirty="0">
                <a:solidFill>
                  <a:prstClr val="white"/>
                </a:solidFill>
              </a:rPr>
              <a:t> أما إذا كان الاسمُ المُؤكّدَ بهما مثنى، فالأفصحُ أن نجَمعَهما بعدَ المثنى كما هو الحال بعد الجمع، فنقول رجع المسافران (أنفُسُهما) ، (أعيُنُهما)</a:t>
            </a:r>
            <a:endParaRPr lang="en-US" sz="2400" b="1" dirty="0">
              <a:solidFill>
                <a:prstClr val="white"/>
              </a:solidFill>
            </a:endParaRPr>
          </a:p>
          <a:p>
            <a:pPr algn="r" rtl="1"/>
            <a:r>
              <a:rPr lang="ar-SA" sz="2400" b="1" dirty="0">
                <a:solidFill>
                  <a:prstClr val="white"/>
                </a:solidFill>
              </a:rPr>
              <a:t>*وتستعمل (كل وجميع وعامة) للدلالة على الإحاطة والشمول مثل:</a:t>
            </a:r>
            <a:endParaRPr lang="en-US" sz="2400" b="1" dirty="0">
              <a:solidFill>
                <a:prstClr val="white"/>
              </a:solidFill>
            </a:endParaRPr>
          </a:p>
          <a:p>
            <a:pPr algn="r" rtl="1"/>
            <a:r>
              <a:rPr lang="ar-SA" sz="2400" b="1" dirty="0">
                <a:solidFill>
                  <a:prstClr val="white"/>
                </a:solidFill>
              </a:rPr>
              <a:t>نَزَلَ المسافرون كُلُّهم أرضَ المطار.</a:t>
            </a:r>
            <a:endParaRPr lang="en-US" sz="2400" b="1" dirty="0">
              <a:solidFill>
                <a:prstClr val="white"/>
              </a:solidFill>
            </a:endParaRPr>
          </a:p>
          <a:p>
            <a:endParaRPr lang="en-US" dirty="0">
              <a:solidFill>
                <a:prstClr val="white"/>
              </a:solidFill>
            </a:endParaRPr>
          </a:p>
        </p:txBody>
      </p:sp>
      <p:sp>
        <p:nvSpPr>
          <p:cNvPr id="3" name="Title 1"/>
          <p:cNvSpPr>
            <a:spLocks noGrp="1"/>
          </p:cNvSpPr>
          <p:nvPr>
            <p:ph type="title"/>
          </p:nvPr>
        </p:nvSpPr>
        <p:spPr>
          <a:xfrm>
            <a:off x="457200" y="228600"/>
            <a:ext cx="8229600" cy="1143000"/>
          </a:xfrm>
        </p:spPr>
        <p:txBody>
          <a:bodyPr/>
          <a:lstStyle/>
          <a:p>
            <a:r>
              <a:rPr lang="ar-JO" dirty="0" smtClean="0"/>
              <a:t> التوكيد المعنويّ</a:t>
            </a:r>
            <a:endParaRPr lang="en-US" dirty="0"/>
          </a:p>
        </p:txBody>
      </p:sp>
    </p:spTree>
    <p:extLst>
      <p:ext uri="{BB962C8B-B14F-4D97-AF65-F5344CB8AC3E}">
        <p14:creationId xmlns:p14="http://schemas.microsoft.com/office/powerpoint/2010/main" val="3281436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762000" y="228600"/>
            <a:ext cx="7203830" cy="762000"/>
          </a:xfrm>
        </p:spPr>
        <p:txBody>
          <a:bodyPr/>
          <a:lstStyle/>
          <a:p>
            <a:r>
              <a:rPr lang="ar-JO" dirty="0" smtClean="0"/>
              <a:t>تدريب</a:t>
            </a:r>
            <a:endParaRPr lang="en-US" dirty="0"/>
          </a:p>
        </p:txBody>
      </p:sp>
      <p:sp>
        <p:nvSpPr>
          <p:cNvPr id="4" name="Rectangle 3"/>
          <p:cNvSpPr/>
          <p:nvPr/>
        </p:nvSpPr>
        <p:spPr>
          <a:xfrm>
            <a:off x="228600" y="1219200"/>
            <a:ext cx="8686800" cy="5786199"/>
          </a:xfrm>
          <a:prstGeom prst="rect">
            <a:avLst/>
          </a:prstGeom>
        </p:spPr>
        <p:txBody>
          <a:bodyPr wrap="square">
            <a:spAutoFit/>
          </a:bodyPr>
          <a:lstStyle/>
          <a:p>
            <a:pPr marL="457200" indent="-457200" algn="r" rtl="1">
              <a:buFontTx/>
              <a:buChar char="-"/>
            </a:pPr>
            <a:r>
              <a:rPr lang="ar-SA" sz="3200" b="1" dirty="0" smtClean="0">
                <a:solidFill>
                  <a:prstClr val="white"/>
                </a:solidFill>
              </a:rPr>
              <a:t>إذا </a:t>
            </a:r>
            <a:r>
              <a:rPr lang="ar-SA" sz="3200" b="1" dirty="0">
                <a:solidFill>
                  <a:prstClr val="white"/>
                </a:solidFill>
              </a:rPr>
              <a:t>غضبتْ عليك بنو تميم              حسبت الناس كُلّهم </a:t>
            </a:r>
            <a:r>
              <a:rPr lang="ar-SA" sz="3200" b="1" dirty="0" smtClean="0">
                <a:solidFill>
                  <a:prstClr val="white"/>
                </a:solidFill>
              </a:rPr>
              <a:t>غضابا</a:t>
            </a:r>
            <a:endParaRPr lang="ar-JO" sz="3200" b="1" dirty="0" smtClean="0">
              <a:solidFill>
                <a:prstClr val="white"/>
              </a:solidFill>
            </a:endParaRPr>
          </a:p>
          <a:p>
            <a:pPr algn="r" rtl="1"/>
            <a:endParaRPr lang="en-US" sz="3200" b="1" dirty="0">
              <a:solidFill>
                <a:prstClr val="white"/>
              </a:solidFill>
            </a:endParaRPr>
          </a:p>
          <a:p>
            <a:pPr algn="r" rtl="1"/>
            <a:r>
              <a:rPr lang="ar-JO" sz="3200" b="1" dirty="0">
                <a:solidFill>
                  <a:prstClr val="white"/>
                </a:solidFill>
              </a:rPr>
              <a:t> </a:t>
            </a:r>
            <a:r>
              <a:rPr lang="ar-JO" sz="3200" b="1" dirty="0" smtClean="0">
                <a:solidFill>
                  <a:prstClr val="white"/>
                </a:solidFill>
              </a:rPr>
              <a:t>- </a:t>
            </a:r>
            <a:r>
              <a:rPr lang="ar-SA" sz="3200" b="1" dirty="0" smtClean="0">
                <a:solidFill>
                  <a:prstClr val="white"/>
                </a:solidFill>
              </a:rPr>
              <a:t>فصبراً </a:t>
            </a:r>
            <a:r>
              <a:rPr lang="ar-SA" sz="3200" b="1" dirty="0">
                <a:solidFill>
                  <a:prstClr val="white"/>
                </a:solidFill>
              </a:rPr>
              <a:t>أنه مجال الموت صبراً          فما نيلُ الخلود </a:t>
            </a:r>
            <a:r>
              <a:rPr lang="ar-SA" sz="3200" b="1" dirty="0" smtClean="0">
                <a:solidFill>
                  <a:prstClr val="white"/>
                </a:solidFill>
              </a:rPr>
              <a:t>بمستطاع</a:t>
            </a:r>
            <a:endParaRPr lang="ar-JO" sz="3200" b="1" dirty="0" smtClean="0">
              <a:solidFill>
                <a:prstClr val="white"/>
              </a:solidFill>
            </a:endParaRPr>
          </a:p>
          <a:p>
            <a:pPr algn="r" rtl="1"/>
            <a:endParaRPr lang="en-US" sz="3200" b="1" dirty="0">
              <a:solidFill>
                <a:prstClr val="white"/>
              </a:solidFill>
            </a:endParaRPr>
          </a:p>
          <a:p>
            <a:pPr algn="r" rtl="1"/>
            <a:r>
              <a:rPr lang="ar-SA" sz="3200" b="1" dirty="0">
                <a:solidFill>
                  <a:prstClr val="white"/>
                </a:solidFill>
              </a:rPr>
              <a:t>ـ أخاك </a:t>
            </a:r>
            <a:r>
              <a:rPr lang="ar-SA" sz="3200" b="1" dirty="0" err="1">
                <a:solidFill>
                  <a:prstClr val="white"/>
                </a:solidFill>
              </a:rPr>
              <a:t>أخاك</a:t>
            </a:r>
            <a:r>
              <a:rPr lang="ar-SA" sz="3200" b="1" dirty="0">
                <a:solidFill>
                  <a:prstClr val="white"/>
                </a:solidFill>
              </a:rPr>
              <a:t> إنَّ من لا أخا له            كساعٍ الى الهيجا بغير </a:t>
            </a:r>
            <a:r>
              <a:rPr lang="ar-SA" sz="3200" b="1" dirty="0" smtClean="0">
                <a:solidFill>
                  <a:prstClr val="white"/>
                </a:solidFill>
              </a:rPr>
              <a:t>سلاح</a:t>
            </a:r>
            <a:endParaRPr lang="ar-JO" sz="3200" b="1" dirty="0" smtClean="0">
              <a:solidFill>
                <a:prstClr val="white"/>
              </a:solidFill>
            </a:endParaRPr>
          </a:p>
          <a:p>
            <a:pPr algn="r" rtl="1"/>
            <a:endParaRPr lang="en-US" sz="3200" b="1" dirty="0">
              <a:solidFill>
                <a:prstClr val="white"/>
              </a:solidFill>
            </a:endParaRPr>
          </a:p>
          <a:p>
            <a:pPr algn="r" rtl="1"/>
            <a:r>
              <a:rPr lang="ar-SA" sz="3200" b="1" dirty="0">
                <a:solidFill>
                  <a:prstClr val="white"/>
                </a:solidFill>
              </a:rPr>
              <a:t>   لولا المشقةُ سادَ الناسُ كلُّهم          الجودُ يفقر والإقدام </a:t>
            </a:r>
            <a:r>
              <a:rPr lang="ar-SA" sz="3200" b="1" dirty="0" smtClean="0">
                <a:solidFill>
                  <a:prstClr val="white"/>
                </a:solidFill>
              </a:rPr>
              <a:t>قتال</a:t>
            </a:r>
            <a:endParaRPr lang="ar-JO" sz="3200" b="1" dirty="0" smtClean="0">
              <a:solidFill>
                <a:prstClr val="white"/>
              </a:solidFill>
            </a:endParaRPr>
          </a:p>
          <a:p>
            <a:pPr algn="r" rtl="1"/>
            <a:endParaRPr lang="en-US" sz="3200" b="1" dirty="0">
              <a:solidFill>
                <a:prstClr val="white"/>
              </a:solidFill>
            </a:endParaRPr>
          </a:p>
          <a:p>
            <a:pPr algn="r" rtl="1"/>
            <a:r>
              <a:rPr lang="ar-SA" sz="3200" b="1" dirty="0">
                <a:solidFill>
                  <a:prstClr val="white"/>
                </a:solidFill>
              </a:rPr>
              <a:t>   ألقاه في اليمِ مكتوفا وقال له           إياك إياك ان تبتلّ </a:t>
            </a:r>
            <a:r>
              <a:rPr lang="ar-SA" sz="3200" b="1" dirty="0" smtClean="0">
                <a:solidFill>
                  <a:prstClr val="white"/>
                </a:solidFill>
              </a:rPr>
              <a:t>بالماء</a:t>
            </a:r>
            <a:endParaRPr lang="ar-JO" sz="3200" b="1" dirty="0" smtClean="0">
              <a:solidFill>
                <a:prstClr val="white"/>
              </a:solidFill>
            </a:endParaRPr>
          </a:p>
          <a:p>
            <a:pPr algn="r" rtl="1"/>
            <a:endParaRPr lang="en-US" sz="3200" b="1" dirty="0">
              <a:solidFill>
                <a:prstClr val="white"/>
              </a:solidFill>
            </a:endParaRPr>
          </a:p>
          <a:p>
            <a:pPr algn="r" rtl="1"/>
            <a:r>
              <a:rPr lang="ar-SA" sz="3200" b="1" dirty="0">
                <a:solidFill>
                  <a:prstClr val="white"/>
                </a:solidFill>
              </a:rPr>
              <a:t>ـ قال تعالى" ولو شاء رَبُّكِ لأمنَ منْ في الأرضِ كُلُهم جميعاً"</a:t>
            </a:r>
            <a:endParaRPr lang="en-US" sz="3200" b="1" dirty="0">
              <a:solidFill>
                <a:prstClr val="white"/>
              </a:solidFill>
            </a:endParaRPr>
          </a:p>
          <a:p>
            <a:pPr rtl="1"/>
            <a:r>
              <a:rPr lang="en-US" dirty="0">
                <a:solidFill>
                  <a:prstClr val="white"/>
                </a:solidFill>
              </a:rPr>
              <a:t> </a:t>
            </a:r>
          </a:p>
        </p:txBody>
      </p:sp>
    </p:spTree>
    <p:extLst>
      <p:ext uri="{BB962C8B-B14F-4D97-AF65-F5344CB8AC3E}">
        <p14:creationId xmlns:p14="http://schemas.microsoft.com/office/powerpoint/2010/main" val="16876335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377</Words>
  <Application>Microsoft Office PowerPoint</Application>
  <PresentationFormat>On-screen Show (4:3)</PresentationFormat>
  <Paragraphs>37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Apex</vt:lpstr>
      <vt:lpstr>PowerPoint Presentation</vt:lpstr>
      <vt:lpstr>مفهوم التوكيد</vt:lpstr>
      <vt:lpstr>أنواع التوكيد</vt:lpstr>
      <vt:lpstr> التوكيد المعنويّ</vt:lpstr>
      <vt:lpstr>تدريب</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SmartBoard</dc:creator>
  <cp:lastModifiedBy>Adobe_5</cp:lastModifiedBy>
  <cp:revision>1</cp:revision>
  <dcterms:created xsi:type="dcterms:W3CDTF">2006-08-16T00:00:00Z</dcterms:created>
  <dcterms:modified xsi:type="dcterms:W3CDTF">2018-04-12T09:53:34Z</dcterms:modified>
</cp:coreProperties>
</file>