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56" name="line"/>
          <p:cNvGrpSpPr/>
          <p:nvPr/>
        </p:nvGrpSpPr>
        <p:grpSpPr bwMode="invGray">
          <a:xfrm>
            <a:off x="1188982" y="4724400"/>
            <a:ext cx="6475638" cy="64008"/>
            <a:chOff x="-4110038" y="2703513"/>
            <a:chExt cx="17394239" cy="160336"/>
          </a:xfrm>
          <a:solidFill>
            <a:schemeClr val="tx2"/>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grpSp>
      <p:sp>
        <p:nvSpPr>
          <p:cNvPr id="3" name="Subtitle 2"/>
          <p:cNvSpPr>
            <a:spLocks noGrp="1"/>
          </p:cNvSpPr>
          <p:nvPr>
            <p:ph type="subTitle" idx="1"/>
          </p:nvPr>
        </p:nvSpPr>
        <p:spPr>
          <a:xfrm>
            <a:off x="1142107" y="5105400"/>
            <a:ext cx="6859786" cy="1066800"/>
          </a:xfrm>
        </p:spPr>
        <p:txBody>
          <a:bodyPr/>
          <a:lstStyle>
            <a:lvl1pPr marL="0" indent="0" algn="l">
              <a:spcBef>
                <a:spcPts val="0"/>
              </a:spcBef>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2" name="Title 1"/>
          <p:cNvSpPr>
            <a:spLocks noGrp="1"/>
          </p:cNvSpPr>
          <p:nvPr>
            <p:ph type="ctrTitle"/>
          </p:nvPr>
        </p:nvSpPr>
        <p:spPr>
          <a:xfrm>
            <a:off x="1142107" y="1905000"/>
            <a:ext cx="6859786" cy="2667000"/>
          </a:xfrm>
        </p:spPr>
        <p:txBody>
          <a:bodyPr>
            <a:noAutofit/>
          </a:bodyPr>
          <a:lstStyle>
            <a:lvl1pPr>
              <a:defRPr sz="5400"/>
            </a:lvl1pPr>
          </a:lstStyle>
          <a:p>
            <a:r>
              <a:rPr lang="en-US"/>
              <a:t>Click to edit Master title style</a:t>
            </a:r>
            <a:endParaRPr/>
          </a:p>
        </p:txBody>
      </p:sp>
    </p:spTree>
    <p:extLst>
      <p:ext uri="{BB962C8B-B14F-4D97-AF65-F5344CB8AC3E}">
        <p14:creationId xmlns:p14="http://schemas.microsoft.com/office/powerpoint/2010/main" val="1123058171"/>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line"/>
          <p:cNvGrpSpPr/>
          <p:nvPr/>
        </p:nvGrpSpPr>
        <p:grpSpPr bwMode="invGray">
          <a:xfrm>
            <a:off x="1142108" y="1514475"/>
            <a:ext cx="7929246" cy="64008"/>
            <a:chOff x="1522413" y="1514475"/>
            <a:chExt cx="10569575" cy="64008"/>
          </a:xfrm>
          <a:solidFill>
            <a:schemeClr val="tx2"/>
          </a:solidFill>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grpSp>
      <p:sp>
        <p:nvSpPr>
          <p:cNvPr id="4" name="Date Placeholder 3"/>
          <p:cNvSpPr>
            <a:spLocks noGrp="1"/>
          </p:cNvSpPr>
          <p:nvPr>
            <p:ph type="dt" sz="half" idx="10"/>
          </p:nvPr>
        </p:nvSpPr>
        <p:spPr/>
        <p:txBody>
          <a:bodyPr/>
          <a:lstStyle/>
          <a:p>
            <a:fld id="{9AFE8FB1-0A7A-443E-AAF7-31D4FA1AA312}" type="datetimeFigureOut">
              <a:rPr lang="en-US" smtClean="0">
                <a:solidFill>
                  <a:prstClr val="white"/>
                </a:solidFill>
              </a:rPr>
              <a:pPr/>
              <a:t>1/31/2018</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25BA54BD-C84D-46CE-8B72-31BFB26ABA43}" type="slidenum">
              <a:rPr lang="en-US" smtClean="0">
                <a:solidFill>
                  <a:prstClr val="white"/>
                </a:solidFill>
              </a:rPr>
              <a:pPr/>
              <a:t>‹#›</a:t>
            </a:fld>
            <a:endParaRPr lang="en-US" dirty="0">
              <a:solidFill>
                <a:prstClr val="white"/>
              </a:solidFill>
            </a:endParaRPr>
          </a:p>
        </p:txBody>
      </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Title 1"/>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2280003143"/>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line"/>
          <p:cNvGrpSpPr/>
          <p:nvPr/>
        </p:nvGrpSpPr>
        <p:grpSpPr bwMode="invGray">
          <a:xfrm rot="5400000">
            <a:off x="4338754" y="3480593"/>
            <a:ext cx="6492240" cy="48019"/>
            <a:chOff x="1522413" y="1514475"/>
            <a:chExt cx="10569575" cy="64008"/>
          </a:xfrm>
          <a:solidFill>
            <a:schemeClr val="tx2"/>
          </a:solidFill>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grpSp>
      <p:sp>
        <p:nvSpPr>
          <p:cNvPr id="4" name="Date Placeholder 3"/>
          <p:cNvSpPr>
            <a:spLocks noGrp="1"/>
          </p:cNvSpPr>
          <p:nvPr>
            <p:ph type="dt" sz="half" idx="10"/>
          </p:nvPr>
        </p:nvSpPr>
        <p:spPr/>
        <p:txBody>
          <a:bodyPr/>
          <a:lstStyle/>
          <a:p>
            <a:fld id="{9AFE8FB1-0A7A-443E-AAF7-31D4FA1AA312}" type="datetimeFigureOut">
              <a:rPr lang="en-US" smtClean="0">
                <a:solidFill>
                  <a:prstClr val="white"/>
                </a:solidFill>
              </a:rPr>
              <a:pPr/>
              <a:t>1/31/2018</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25BA54BD-C84D-46CE-8B72-31BFB26ABA43}" type="slidenum">
              <a:rPr lang="en-US" smtClean="0">
                <a:solidFill>
                  <a:prstClr val="white"/>
                </a:solidFill>
              </a:rPr>
              <a:pPr/>
              <a:t>‹#›</a:t>
            </a:fld>
            <a:endParaRPr lang="en-US" dirty="0">
              <a:solidFill>
                <a:prstClr val="white"/>
              </a:solidFill>
            </a:endParaRPr>
          </a:p>
        </p:txBody>
      </p:sp>
      <p:sp>
        <p:nvSpPr>
          <p:cNvPr id="3" name="Vertical Text Placeholder 2"/>
          <p:cNvSpPr>
            <a:spLocks noGrp="1"/>
          </p:cNvSpPr>
          <p:nvPr>
            <p:ph type="body" orient="vert" idx="1"/>
          </p:nvPr>
        </p:nvSpPr>
        <p:spPr>
          <a:xfrm>
            <a:off x="456128" y="277814"/>
            <a:ext cx="6859787" cy="5898573"/>
          </a:xfrm>
        </p:spPr>
        <p:txBody>
          <a:bodyPr vert="eaVert"/>
          <a:lstStyle>
            <a:lvl5pPr>
              <a:defRPr/>
            </a:lvl5pPr>
            <a:lvl6pPr>
              <a:defRPr/>
            </a:lvl6pPr>
            <a:lvl7pPr>
              <a:defRPr/>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Vertical Title 1"/>
          <p:cNvSpPr>
            <a:spLocks noGrp="1"/>
          </p:cNvSpPr>
          <p:nvPr>
            <p:ph type="title" orient="vert"/>
          </p:nvPr>
        </p:nvSpPr>
        <p:spPr>
          <a:xfrm>
            <a:off x="7773233" y="274640"/>
            <a:ext cx="1028968" cy="5901747"/>
          </a:xfrm>
        </p:spPr>
        <p:txBody>
          <a:bodyPr vert="eaVert"/>
          <a:lstStyle/>
          <a:p>
            <a:r>
              <a:rPr lang="en-US"/>
              <a:t>Click to edit Master title style</a:t>
            </a:r>
            <a:endParaRPr/>
          </a:p>
        </p:txBody>
      </p:sp>
    </p:spTree>
    <p:extLst>
      <p:ext uri="{BB962C8B-B14F-4D97-AF65-F5344CB8AC3E}">
        <p14:creationId xmlns:p14="http://schemas.microsoft.com/office/powerpoint/2010/main" val="2023314928"/>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56" name="line"/>
          <p:cNvGrpSpPr/>
          <p:nvPr/>
        </p:nvGrpSpPr>
        <p:grpSpPr bwMode="invGray">
          <a:xfrm>
            <a:off x="1188982" y="4724400"/>
            <a:ext cx="6475638" cy="64008"/>
            <a:chOff x="-4110038" y="2703513"/>
            <a:chExt cx="17394239" cy="160336"/>
          </a:xfrm>
          <a:solidFill>
            <a:schemeClr val="tx2"/>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grpSp>
      <p:sp>
        <p:nvSpPr>
          <p:cNvPr id="3" name="Subtitle 2"/>
          <p:cNvSpPr>
            <a:spLocks noGrp="1"/>
          </p:cNvSpPr>
          <p:nvPr>
            <p:ph type="subTitle" idx="1"/>
          </p:nvPr>
        </p:nvSpPr>
        <p:spPr>
          <a:xfrm>
            <a:off x="1142107" y="5105400"/>
            <a:ext cx="6859786" cy="1066800"/>
          </a:xfrm>
        </p:spPr>
        <p:txBody>
          <a:bodyPr/>
          <a:lstStyle>
            <a:lvl1pPr marL="0" indent="0" algn="l">
              <a:spcBef>
                <a:spcPts val="0"/>
              </a:spcBef>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2" name="Title 1"/>
          <p:cNvSpPr>
            <a:spLocks noGrp="1"/>
          </p:cNvSpPr>
          <p:nvPr>
            <p:ph type="ctrTitle"/>
          </p:nvPr>
        </p:nvSpPr>
        <p:spPr>
          <a:xfrm>
            <a:off x="1142107" y="1905000"/>
            <a:ext cx="6859786" cy="2667000"/>
          </a:xfrm>
        </p:spPr>
        <p:txBody>
          <a:bodyPr>
            <a:noAutofit/>
          </a:bodyPr>
          <a:lstStyle>
            <a:lvl1pPr>
              <a:defRPr sz="5400"/>
            </a:lvl1pPr>
          </a:lstStyle>
          <a:p>
            <a:r>
              <a:rPr lang="en-US"/>
              <a:t>Click to edit Master title style</a:t>
            </a:r>
            <a:endParaRPr/>
          </a:p>
        </p:txBody>
      </p:sp>
    </p:spTree>
    <p:extLst>
      <p:ext uri="{BB962C8B-B14F-4D97-AF65-F5344CB8AC3E}">
        <p14:creationId xmlns:p14="http://schemas.microsoft.com/office/powerpoint/2010/main" val="2445752358"/>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67" name="line"/>
          <p:cNvGrpSpPr/>
          <p:nvPr/>
        </p:nvGrpSpPr>
        <p:grpSpPr bwMode="invGray">
          <a:xfrm>
            <a:off x="1142108" y="1514475"/>
            <a:ext cx="7929246" cy="64008"/>
            <a:chOff x="1522413" y="1514475"/>
            <a:chExt cx="10569575" cy="64008"/>
          </a:xfrm>
          <a:solidFill>
            <a:schemeClr val="tx2"/>
          </a:solidFill>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grpSp>
      <p:sp>
        <p:nvSpPr>
          <p:cNvPr id="4" name="Date Placeholder 3"/>
          <p:cNvSpPr>
            <a:spLocks noGrp="1"/>
          </p:cNvSpPr>
          <p:nvPr>
            <p:ph type="dt" sz="half" idx="10"/>
          </p:nvPr>
        </p:nvSpPr>
        <p:spPr/>
        <p:txBody>
          <a:bodyPr/>
          <a:lstStyle/>
          <a:p>
            <a:fld id="{9AFE8FB1-0A7A-443E-AAF7-31D4FA1AA312}" type="datetimeFigureOut">
              <a:rPr lang="en-US" smtClean="0">
                <a:solidFill>
                  <a:prstClr val="white"/>
                </a:solidFill>
              </a:rPr>
              <a:pPr/>
              <a:t>1/31/2018</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25BA54BD-C84D-46CE-8B72-31BFB26ABA43}" type="slidenum">
              <a:rPr lang="en-US" smtClean="0">
                <a:solidFill>
                  <a:prstClr val="white"/>
                </a:solidFill>
              </a:rPr>
              <a:pPr/>
              <a:t>‹#›</a:t>
            </a:fld>
            <a:endParaRPr lang="en-US" dirty="0">
              <a:solidFill>
                <a:prstClr val="white"/>
              </a:solidFill>
            </a:endParaRPr>
          </a:p>
        </p:txBody>
      </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Title 1"/>
          <p:cNvSpPr>
            <a:spLocks noGrp="1"/>
          </p:cNvSpPr>
          <p:nvPr>
            <p:ph type="title"/>
          </p:nvPr>
        </p:nvSpPr>
        <p:spPr>
          <a:xfrm>
            <a:off x="1142108" y="274638"/>
            <a:ext cx="6859785" cy="1020762"/>
          </a:xfrm>
        </p:spPr>
        <p:txBody>
          <a:bodyPr/>
          <a:lstStyle/>
          <a:p>
            <a:r>
              <a:rPr lang="en-US"/>
              <a:t>Click to edit Master title style</a:t>
            </a:r>
            <a:endParaRPr/>
          </a:p>
        </p:txBody>
      </p:sp>
    </p:spTree>
    <p:extLst>
      <p:ext uri="{BB962C8B-B14F-4D97-AF65-F5344CB8AC3E}">
        <p14:creationId xmlns:p14="http://schemas.microsoft.com/office/powerpoint/2010/main" val="1723692572"/>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255" name="line"/>
          <p:cNvGrpSpPr/>
          <p:nvPr/>
        </p:nvGrpSpPr>
        <p:grpSpPr bwMode="invGray">
          <a:xfrm>
            <a:off x="1188982" y="4724400"/>
            <a:ext cx="6475638" cy="64008"/>
            <a:chOff x="-4110038" y="2703513"/>
            <a:chExt cx="17394239" cy="160336"/>
          </a:xfrm>
          <a:solidFill>
            <a:schemeClr val="tx2"/>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grpSp>
      <p:sp>
        <p:nvSpPr>
          <p:cNvPr id="4" name="Date Placeholder 3"/>
          <p:cNvSpPr>
            <a:spLocks noGrp="1"/>
          </p:cNvSpPr>
          <p:nvPr>
            <p:ph type="dt" sz="half" idx="10"/>
          </p:nvPr>
        </p:nvSpPr>
        <p:spPr/>
        <p:txBody>
          <a:bodyPr/>
          <a:lstStyle/>
          <a:p>
            <a:fld id="{9AFE8FB1-0A7A-443E-AAF7-31D4FA1AA312}" type="datetimeFigureOut">
              <a:rPr lang="en-US" smtClean="0">
                <a:solidFill>
                  <a:prstClr val="white"/>
                </a:solidFill>
              </a:rPr>
              <a:pPr/>
              <a:t>1/31/2018</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25BA54BD-C84D-46CE-8B72-31BFB26ABA43}" type="slidenum">
              <a:rPr lang="en-US" smtClean="0">
                <a:solidFill>
                  <a:prstClr val="white"/>
                </a:solidFill>
              </a:rPr>
              <a:pPr/>
              <a:t>‹#›</a:t>
            </a:fld>
            <a:endParaRPr lang="en-US" dirty="0">
              <a:solidFill>
                <a:prstClr val="white"/>
              </a:solidFill>
            </a:endParaRPr>
          </a:p>
        </p:txBody>
      </p:sp>
      <p:sp>
        <p:nvSpPr>
          <p:cNvPr id="3" name="Text Placeholder 2"/>
          <p:cNvSpPr>
            <a:spLocks noGrp="1"/>
          </p:cNvSpPr>
          <p:nvPr>
            <p:ph type="body" idx="1"/>
          </p:nvPr>
        </p:nvSpPr>
        <p:spPr>
          <a:xfrm>
            <a:off x="1142107" y="5102526"/>
            <a:ext cx="6859786" cy="1069675"/>
          </a:xfrm>
        </p:spPr>
        <p:txBody>
          <a:bodyPr anchor="t">
            <a:normAutofit/>
          </a:bodyPr>
          <a:lstStyle>
            <a:lvl1pPr marL="0" indent="0">
              <a:spcBef>
                <a:spcPts val="0"/>
              </a:spcBef>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 name="Title 1"/>
          <p:cNvSpPr>
            <a:spLocks noGrp="1"/>
          </p:cNvSpPr>
          <p:nvPr>
            <p:ph type="title"/>
          </p:nvPr>
        </p:nvSpPr>
        <p:spPr>
          <a:xfrm>
            <a:off x="1142107" y="1905000"/>
            <a:ext cx="6859786" cy="2667000"/>
          </a:xfrm>
        </p:spPr>
        <p:txBody>
          <a:bodyPr anchor="b">
            <a:noAutofit/>
          </a:bodyPr>
          <a:lstStyle>
            <a:lvl1pPr algn="l">
              <a:defRPr sz="4400" b="0" cap="none" baseline="0"/>
            </a:lvl1pPr>
          </a:lstStyle>
          <a:p>
            <a:r>
              <a:rPr lang="en-US"/>
              <a:t>Click to edit Master title style</a:t>
            </a:r>
            <a:endParaRPr/>
          </a:p>
        </p:txBody>
      </p:sp>
    </p:spTree>
    <p:extLst>
      <p:ext uri="{BB962C8B-B14F-4D97-AF65-F5344CB8AC3E}">
        <p14:creationId xmlns:p14="http://schemas.microsoft.com/office/powerpoint/2010/main" val="816392585"/>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58" name="line"/>
          <p:cNvGrpSpPr/>
          <p:nvPr/>
        </p:nvGrpSpPr>
        <p:grpSpPr bwMode="invGray">
          <a:xfrm>
            <a:off x="1142108" y="1514475"/>
            <a:ext cx="7929246" cy="64008"/>
            <a:chOff x="1522413" y="1514475"/>
            <a:chExt cx="10569575" cy="64008"/>
          </a:xfrm>
          <a:solidFill>
            <a:schemeClr val="tx2"/>
          </a:solidFill>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grpSp>
      <p:sp>
        <p:nvSpPr>
          <p:cNvPr id="5" name="Date Placeholder 4"/>
          <p:cNvSpPr>
            <a:spLocks noGrp="1"/>
          </p:cNvSpPr>
          <p:nvPr>
            <p:ph type="dt" sz="half" idx="10"/>
          </p:nvPr>
        </p:nvSpPr>
        <p:spPr/>
        <p:txBody>
          <a:bodyPr/>
          <a:lstStyle/>
          <a:p>
            <a:fld id="{9AFE8FB1-0A7A-443E-AAF7-31D4FA1AA312}" type="datetimeFigureOut">
              <a:rPr lang="en-US" smtClean="0">
                <a:solidFill>
                  <a:prstClr val="white"/>
                </a:solidFill>
              </a:rPr>
              <a:pPr/>
              <a:t>1/31/2018</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25BA54BD-C84D-46CE-8B72-31BFB26ABA43}" type="slidenum">
              <a:rPr lang="en-US" smtClean="0">
                <a:solidFill>
                  <a:prstClr val="white"/>
                </a:solidFill>
              </a:rPr>
              <a:pPr/>
              <a:t>‹#›</a:t>
            </a:fld>
            <a:endParaRPr lang="en-US" dirty="0">
              <a:solidFill>
                <a:prstClr val="white"/>
              </a:solidFill>
            </a:endParaRPr>
          </a:p>
        </p:txBody>
      </p:sp>
      <p:sp>
        <p:nvSpPr>
          <p:cNvPr id="4" name="Content Placeholder 3"/>
          <p:cNvSpPr>
            <a:spLocks noGrp="1"/>
          </p:cNvSpPr>
          <p:nvPr>
            <p:ph sz="half" idx="2"/>
          </p:nvPr>
        </p:nvSpPr>
        <p:spPr>
          <a:xfrm>
            <a:off x="4686332" y="1905000"/>
            <a:ext cx="3315562"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 name="Content Placeholder 2"/>
          <p:cNvSpPr>
            <a:spLocks noGrp="1"/>
          </p:cNvSpPr>
          <p:nvPr>
            <p:ph sz="half" idx="1"/>
          </p:nvPr>
        </p:nvSpPr>
        <p:spPr>
          <a:xfrm>
            <a:off x="1142107" y="1905000"/>
            <a:ext cx="3315563"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Title 1"/>
          <p:cNvSpPr>
            <a:spLocks noGrp="1"/>
          </p:cNvSpPr>
          <p:nvPr>
            <p:ph type="title"/>
          </p:nvPr>
        </p:nvSpPr>
        <p:spPr>
          <a:xfrm>
            <a:off x="1142108" y="274638"/>
            <a:ext cx="6859785" cy="1020762"/>
          </a:xfrm>
        </p:spPr>
        <p:txBody>
          <a:bodyPr/>
          <a:lstStyle/>
          <a:p>
            <a:r>
              <a:rPr lang="en-US"/>
              <a:t>Click to edit Master title style</a:t>
            </a:r>
            <a:endParaRPr/>
          </a:p>
        </p:txBody>
      </p:sp>
    </p:spTree>
    <p:extLst>
      <p:ext uri="{BB962C8B-B14F-4D97-AF65-F5344CB8AC3E}">
        <p14:creationId xmlns:p14="http://schemas.microsoft.com/office/powerpoint/2010/main" val="3529658414"/>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60" name="line"/>
          <p:cNvGrpSpPr/>
          <p:nvPr/>
        </p:nvGrpSpPr>
        <p:grpSpPr bwMode="invGray">
          <a:xfrm>
            <a:off x="1142108" y="1514475"/>
            <a:ext cx="7929246" cy="64008"/>
            <a:chOff x="1522413" y="1514475"/>
            <a:chExt cx="10569575" cy="64008"/>
          </a:xfrm>
          <a:solidFill>
            <a:schemeClr val="tx2"/>
          </a:solidFill>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grpSp>
      <p:sp>
        <p:nvSpPr>
          <p:cNvPr id="7" name="Date Placeholder 6"/>
          <p:cNvSpPr>
            <a:spLocks noGrp="1"/>
          </p:cNvSpPr>
          <p:nvPr>
            <p:ph type="dt" sz="half" idx="10"/>
          </p:nvPr>
        </p:nvSpPr>
        <p:spPr/>
        <p:txBody>
          <a:bodyPr/>
          <a:lstStyle/>
          <a:p>
            <a:fld id="{9AFE8FB1-0A7A-443E-AAF7-31D4FA1AA312}" type="datetimeFigureOut">
              <a:rPr lang="en-US" smtClean="0">
                <a:solidFill>
                  <a:prstClr val="white"/>
                </a:solidFill>
              </a:rPr>
              <a:pPr/>
              <a:t>1/31/2018</a:t>
            </a:fld>
            <a:endParaRPr lang="en-US" dirty="0">
              <a:solidFill>
                <a:prstClr val="white"/>
              </a:solidFill>
            </a:endParaRPr>
          </a:p>
        </p:txBody>
      </p:sp>
      <p:sp>
        <p:nvSpPr>
          <p:cNvPr id="8" name="Footer Placeholder 7"/>
          <p:cNvSpPr>
            <a:spLocks noGrp="1"/>
          </p:cNvSpPr>
          <p:nvPr>
            <p:ph type="ftr" sz="quarter" idx="11"/>
          </p:nvPr>
        </p:nvSpPr>
        <p:spPr/>
        <p:txBody>
          <a:bodyPr/>
          <a:lstStyle/>
          <a:p>
            <a:endParaRPr lang="en-US" dirty="0">
              <a:solidFill>
                <a:prstClr val="white"/>
              </a:solidFill>
            </a:endParaRPr>
          </a:p>
        </p:txBody>
      </p:sp>
      <p:sp>
        <p:nvSpPr>
          <p:cNvPr id="9" name="Slide Number Placeholder 8"/>
          <p:cNvSpPr>
            <a:spLocks noGrp="1"/>
          </p:cNvSpPr>
          <p:nvPr>
            <p:ph type="sldNum" sz="quarter" idx="12"/>
          </p:nvPr>
        </p:nvSpPr>
        <p:spPr/>
        <p:txBody>
          <a:bodyPr/>
          <a:lstStyle/>
          <a:p>
            <a:fld id="{25BA54BD-C84D-46CE-8B72-31BFB26ABA43}" type="slidenum">
              <a:rPr lang="en-US" smtClean="0">
                <a:solidFill>
                  <a:prstClr val="white"/>
                </a:solidFill>
              </a:rPr>
              <a:pPr/>
              <a:t>‹#›</a:t>
            </a:fld>
            <a:endParaRPr lang="en-US" dirty="0">
              <a:solidFill>
                <a:prstClr val="white"/>
              </a:solidFill>
            </a:endParaRPr>
          </a:p>
        </p:txBody>
      </p:sp>
      <p:sp>
        <p:nvSpPr>
          <p:cNvPr id="6" name="Content Placeholder 5"/>
          <p:cNvSpPr>
            <a:spLocks noGrp="1"/>
          </p:cNvSpPr>
          <p:nvPr>
            <p:ph sz="quarter" idx="4"/>
          </p:nvPr>
        </p:nvSpPr>
        <p:spPr>
          <a:xfrm>
            <a:off x="4688616" y="2819400"/>
            <a:ext cx="3313277"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688616" y="1905000"/>
            <a:ext cx="3313277"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2107" y="2819400"/>
            <a:ext cx="3313277"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 name="Text Placeholder 2"/>
          <p:cNvSpPr>
            <a:spLocks noGrp="1"/>
          </p:cNvSpPr>
          <p:nvPr>
            <p:ph type="body" idx="1"/>
          </p:nvPr>
        </p:nvSpPr>
        <p:spPr>
          <a:xfrm>
            <a:off x="1142107" y="1905000"/>
            <a:ext cx="3313277"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 name="Title 1"/>
          <p:cNvSpPr>
            <a:spLocks noGrp="1"/>
          </p:cNvSpPr>
          <p:nvPr>
            <p:ph type="title"/>
          </p:nvPr>
        </p:nvSpPr>
        <p:spPr>
          <a:xfrm>
            <a:off x="1142108" y="274638"/>
            <a:ext cx="6859785" cy="1020762"/>
          </a:xfrm>
        </p:spPr>
        <p:txBody>
          <a:bodyPr/>
          <a:lstStyle>
            <a:lvl1pPr>
              <a:defRPr/>
            </a:lvl1pPr>
          </a:lstStyle>
          <a:p>
            <a:r>
              <a:rPr lang="en-US"/>
              <a:t>Click to edit Master title style</a:t>
            </a:r>
            <a:endParaRPr/>
          </a:p>
        </p:txBody>
      </p:sp>
    </p:spTree>
    <p:extLst>
      <p:ext uri="{BB962C8B-B14F-4D97-AF65-F5344CB8AC3E}">
        <p14:creationId xmlns:p14="http://schemas.microsoft.com/office/powerpoint/2010/main" val="1913549583"/>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6" name="line"/>
          <p:cNvGrpSpPr/>
          <p:nvPr/>
        </p:nvGrpSpPr>
        <p:grpSpPr bwMode="invGray">
          <a:xfrm>
            <a:off x="1142108" y="1514475"/>
            <a:ext cx="7929246" cy="64008"/>
            <a:chOff x="1522413" y="1514475"/>
            <a:chExt cx="10569575" cy="64008"/>
          </a:xfrm>
          <a:solidFill>
            <a:schemeClr val="tx2"/>
          </a:solidFill>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grpSp>
      <p:sp>
        <p:nvSpPr>
          <p:cNvPr id="3" name="Date Placeholder 2"/>
          <p:cNvSpPr>
            <a:spLocks noGrp="1"/>
          </p:cNvSpPr>
          <p:nvPr>
            <p:ph type="dt" sz="half" idx="10"/>
          </p:nvPr>
        </p:nvSpPr>
        <p:spPr/>
        <p:txBody>
          <a:bodyPr/>
          <a:lstStyle/>
          <a:p>
            <a:fld id="{9AFE8FB1-0A7A-443E-AAF7-31D4FA1AA312}" type="datetimeFigureOut">
              <a:rPr lang="en-US" smtClean="0">
                <a:solidFill>
                  <a:prstClr val="white"/>
                </a:solidFill>
              </a:rPr>
              <a:pPr/>
              <a:t>1/31/2018</a:t>
            </a:fld>
            <a:endParaRPr lang="en-US" dirty="0">
              <a:solidFill>
                <a:prstClr val="white"/>
              </a:solidFill>
            </a:endParaRPr>
          </a:p>
        </p:txBody>
      </p:sp>
      <p:sp>
        <p:nvSpPr>
          <p:cNvPr id="4" name="Footer Placeholder 3"/>
          <p:cNvSpPr>
            <a:spLocks noGrp="1"/>
          </p:cNvSpPr>
          <p:nvPr>
            <p:ph type="ftr" sz="quarter" idx="11"/>
          </p:nvPr>
        </p:nvSpPr>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25BA54BD-C84D-46CE-8B72-31BFB26ABA43}" type="slidenum">
              <a:rPr lang="en-US" smtClean="0">
                <a:solidFill>
                  <a:prstClr val="white"/>
                </a:solidFill>
              </a:rPr>
              <a:pPr/>
              <a:t>‹#›</a:t>
            </a:fld>
            <a:endParaRPr lang="en-US" dirty="0">
              <a:solidFill>
                <a:prstClr val="white"/>
              </a:solidFill>
            </a:endParaRPr>
          </a:p>
        </p:txBody>
      </p:sp>
      <p:sp>
        <p:nvSpPr>
          <p:cNvPr id="2" name="Title 1"/>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915989014"/>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E8FB1-0A7A-443E-AAF7-31D4FA1AA312}" type="datetimeFigureOut">
              <a:rPr lang="en-US" smtClean="0">
                <a:solidFill>
                  <a:prstClr val="white"/>
                </a:solidFill>
              </a:rPr>
              <a:pPr/>
              <a:t>1/31/2018</a:t>
            </a:fld>
            <a:endParaRPr lang="en-US" dirty="0">
              <a:solidFill>
                <a:prstClr val="white"/>
              </a:solidFill>
            </a:endParaRPr>
          </a:p>
        </p:txBody>
      </p:sp>
      <p:sp>
        <p:nvSpPr>
          <p:cNvPr id="3" name="Footer Placeholder 2"/>
          <p:cNvSpPr>
            <a:spLocks noGrp="1"/>
          </p:cNvSpPr>
          <p:nvPr>
            <p:ph type="ftr" sz="quarter" idx="11"/>
          </p:nvPr>
        </p:nvSpPr>
        <p:spPr/>
        <p:txBody>
          <a:bodyPr/>
          <a:lstStyle/>
          <a:p>
            <a:endParaRPr lang="en-US" dirty="0">
              <a:solidFill>
                <a:prstClr val="white"/>
              </a:solidFill>
            </a:endParaRPr>
          </a:p>
        </p:txBody>
      </p:sp>
      <p:sp>
        <p:nvSpPr>
          <p:cNvPr id="4" name="Slide Number Placeholder 3"/>
          <p:cNvSpPr>
            <a:spLocks noGrp="1"/>
          </p:cNvSpPr>
          <p:nvPr>
            <p:ph type="sldNum" sz="quarter" idx="12"/>
          </p:nvPr>
        </p:nvSpPr>
        <p:spPr/>
        <p:txBody>
          <a:bodyPr/>
          <a:lstStyle/>
          <a:p>
            <a:fld id="{25BA54BD-C84D-46CE-8B72-31BFB26ABA4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17957209"/>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615" name="frame"/>
          <p:cNvGrpSpPr/>
          <p:nvPr/>
        </p:nvGrpSpPr>
        <p:grpSpPr bwMode="invGray">
          <a:xfrm>
            <a:off x="3314242" y="1630822"/>
            <a:ext cx="4719500" cy="4575885"/>
            <a:chOff x="4417839" y="1630821"/>
            <a:chExt cx="6291028" cy="4575885"/>
          </a:xfrm>
          <a:solidFill>
            <a:schemeClr val="tx2"/>
          </a:solidFill>
        </p:grpSpPr>
        <p:grpSp>
          <p:nvGrpSpPr>
            <p:cNvPr id="616" name="Group 615"/>
            <p:cNvGrpSpPr/>
            <p:nvPr/>
          </p:nvGrpSpPr>
          <p:grpSpPr bwMode="invGray">
            <a:xfrm>
              <a:off x="5414491" y="1630821"/>
              <a:ext cx="5294376" cy="4114800"/>
              <a:chOff x="3310555" y="716546"/>
              <a:chExt cx="5294376" cy="4114800"/>
            </a:xfrm>
            <a:grpFill/>
          </p:grpSpPr>
          <p:grpSp>
            <p:nvGrpSpPr>
              <p:cNvPr id="768" name="Group 767"/>
              <p:cNvGrpSpPr/>
              <p:nvPr/>
            </p:nvGrpSpPr>
            <p:grpSpPr bwMode="invGray">
              <a:xfrm flipH="1">
                <a:off x="3310555" y="737968"/>
                <a:ext cx="5294376" cy="54864"/>
                <a:chOff x="1522413" y="1514475"/>
                <a:chExt cx="10569575" cy="64008"/>
              </a:xfrm>
              <a:grp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grpSp>
          <p:grpSp>
            <p:nvGrpSpPr>
              <p:cNvPr id="769" name="Group 768"/>
              <p:cNvGrpSpPr/>
              <p:nvPr/>
            </p:nvGrpSpPr>
            <p:grpSpPr bwMode="invGray">
              <a:xfrm rot="16200000" flipH="1">
                <a:off x="6492229" y="2755658"/>
                <a:ext cx="4114800" cy="36576"/>
                <a:chOff x="1522413" y="1514475"/>
                <a:chExt cx="10569575" cy="64008"/>
              </a:xfrm>
              <a:grp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grpSp>
        </p:grpSp>
        <p:grpSp>
          <p:nvGrpSpPr>
            <p:cNvPr id="617" name="Group 616"/>
            <p:cNvGrpSpPr/>
            <p:nvPr/>
          </p:nvGrpSpPr>
          <p:grpSpPr bwMode="invGray">
            <a:xfrm rot="10800000">
              <a:off x="4417839" y="2091906"/>
              <a:ext cx="5294376" cy="4114800"/>
              <a:chOff x="3310555" y="716546"/>
              <a:chExt cx="5294376" cy="4114800"/>
            </a:xfrm>
            <a:grpFill/>
          </p:grpSpPr>
          <p:grpSp>
            <p:nvGrpSpPr>
              <p:cNvPr id="618" name="Group 617"/>
              <p:cNvGrpSpPr/>
              <p:nvPr/>
            </p:nvGrpSpPr>
            <p:grpSpPr bwMode="invGray">
              <a:xfrm flipH="1">
                <a:off x="3310555" y="737968"/>
                <a:ext cx="5294376" cy="54864"/>
                <a:chOff x="1522413" y="1514475"/>
                <a:chExt cx="10569575" cy="64008"/>
              </a:xfrm>
              <a:grp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grpSp>
          <p:grpSp>
            <p:nvGrpSpPr>
              <p:cNvPr id="619" name="Group 618"/>
              <p:cNvGrpSpPr/>
              <p:nvPr/>
            </p:nvGrpSpPr>
            <p:grpSpPr bwMode="invGray">
              <a:xfrm rot="16200000" flipH="1">
                <a:off x="6492229" y="2755658"/>
                <a:ext cx="4114800" cy="36576"/>
                <a:chOff x="1522413" y="1514475"/>
                <a:chExt cx="10569575" cy="64008"/>
              </a:xfrm>
              <a:grp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grpSp>
        </p:grpSp>
      </p:grpSp>
      <p:sp>
        <p:nvSpPr>
          <p:cNvPr id="5" name="Date Placeholder 4"/>
          <p:cNvSpPr>
            <a:spLocks noGrp="1"/>
          </p:cNvSpPr>
          <p:nvPr>
            <p:ph type="dt" sz="half" idx="10"/>
          </p:nvPr>
        </p:nvSpPr>
        <p:spPr/>
        <p:txBody>
          <a:bodyPr/>
          <a:lstStyle/>
          <a:p>
            <a:fld id="{9AFE8FB1-0A7A-443E-AAF7-31D4FA1AA312}" type="datetimeFigureOut">
              <a:rPr lang="en-US" smtClean="0">
                <a:solidFill>
                  <a:prstClr val="white"/>
                </a:solidFill>
              </a:rPr>
              <a:pPr/>
              <a:t>1/31/2018</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25BA54BD-C84D-46CE-8B72-31BFB26ABA43}" type="slidenum">
              <a:rPr lang="en-US" smtClean="0">
                <a:solidFill>
                  <a:prstClr val="white"/>
                </a:solidFill>
              </a:rPr>
              <a:pPr/>
              <a:t>‹#›</a:t>
            </a:fld>
            <a:endParaRPr lang="en-US" dirty="0">
              <a:solidFill>
                <a:prstClr val="white"/>
              </a:solidFill>
            </a:endParaRPr>
          </a:p>
        </p:txBody>
      </p:sp>
      <p:sp>
        <p:nvSpPr>
          <p:cNvPr id="3" name="Content Placeholder 2"/>
          <p:cNvSpPr>
            <a:spLocks noGrp="1"/>
          </p:cNvSpPr>
          <p:nvPr>
            <p:ph idx="1"/>
          </p:nvPr>
        </p:nvSpPr>
        <p:spPr>
          <a:xfrm>
            <a:off x="3533436" y="1905000"/>
            <a:ext cx="4253068"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142107" y="3429000"/>
            <a:ext cx="2057936"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 name="Title 1"/>
          <p:cNvSpPr>
            <a:spLocks noGrp="1"/>
          </p:cNvSpPr>
          <p:nvPr>
            <p:ph type="title"/>
          </p:nvPr>
        </p:nvSpPr>
        <p:spPr>
          <a:xfrm>
            <a:off x="1142108" y="274638"/>
            <a:ext cx="6859785" cy="1020762"/>
          </a:xfrm>
        </p:spPr>
        <p:txBody>
          <a:bodyPr anchor="b">
            <a:noAutofit/>
          </a:bodyPr>
          <a:lstStyle>
            <a:lvl1pPr algn="l">
              <a:defRPr sz="3200" b="0"/>
            </a:lvl1pPr>
          </a:lstStyle>
          <a:p>
            <a:r>
              <a:rPr lang="en-US"/>
              <a:t>Click to edit Master title style</a:t>
            </a:r>
            <a:endParaRPr/>
          </a:p>
        </p:txBody>
      </p:sp>
    </p:spTree>
    <p:extLst>
      <p:ext uri="{BB962C8B-B14F-4D97-AF65-F5344CB8AC3E}">
        <p14:creationId xmlns:p14="http://schemas.microsoft.com/office/powerpoint/2010/main" val="2100884926"/>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67" name="line"/>
          <p:cNvGrpSpPr/>
          <p:nvPr/>
        </p:nvGrpSpPr>
        <p:grpSpPr bwMode="invGray">
          <a:xfrm>
            <a:off x="1142108" y="1514475"/>
            <a:ext cx="7929246" cy="64008"/>
            <a:chOff x="1522413" y="1514475"/>
            <a:chExt cx="10569575" cy="64008"/>
          </a:xfrm>
          <a:solidFill>
            <a:schemeClr val="tx2"/>
          </a:solidFill>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grpSp>
      <p:sp>
        <p:nvSpPr>
          <p:cNvPr id="4" name="Date Placeholder 3"/>
          <p:cNvSpPr>
            <a:spLocks noGrp="1"/>
          </p:cNvSpPr>
          <p:nvPr>
            <p:ph type="dt" sz="half" idx="10"/>
          </p:nvPr>
        </p:nvSpPr>
        <p:spPr/>
        <p:txBody>
          <a:bodyPr/>
          <a:lstStyle/>
          <a:p>
            <a:fld id="{9AFE8FB1-0A7A-443E-AAF7-31D4FA1AA312}" type="datetimeFigureOut">
              <a:rPr lang="en-US" smtClean="0">
                <a:solidFill>
                  <a:prstClr val="white"/>
                </a:solidFill>
              </a:rPr>
              <a:pPr/>
              <a:t>1/31/2018</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25BA54BD-C84D-46CE-8B72-31BFB26ABA43}" type="slidenum">
              <a:rPr lang="en-US" smtClean="0">
                <a:solidFill>
                  <a:prstClr val="white"/>
                </a:solidFill>
              </a:rPr>
              <a:pPr/>
              <a:t>‹#›</a:t>
            </a:fld>
            <a:endParaRPr lang="en-US" dirty="0">
              <a:solidFill>
                <a:prstClr val="white"/>
              </a:solidFill>
            </a:endParaRPr>
          </a:p>
        </p:txBody>
      </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Title 1"/>
          <p:cNvSpPr>
            <a:spLocks noGrp="1"/>
          </p:cNvSpPr>
          <p:nvPr>
            <p:ph type="title"/>
          </p:nvPr>
        </p:nvSpPr>
        <p:spPr>
          <a:xfrm>
            <a:off x="1142108" y="274638"/>
            <a:ext cx="6859785" cy="1020762"/>
          </a:xfrm>
        </p:spPr>
        <p:txBody>
          <a:bodyPr/>
          <a:lstStyle/>
          <a:p>
            <a:r>
              <a:rPr lang="en-US"/>
              <a:t>Click to edit Master title style</a:t>
            </a:r>
            <a:endParaRPr/>
          </a:p>
        </p:txBody>
      </p:sp>
    </p:spTree>
    <p:extLst>
      <p:ext uri="{BB962C8B-B14F-4D97-AF65-F5344CB8AC3E}">
        <p14:creationId xmlns:p14="http://schemas.microsoft.com/office/powerpoint/2010/main" val="2778220797"/>
      </p:ext>
    </p:extLst>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614" name="frame"/>
          <p:cNvGrpSpPr/>
          <p:nvPr/>
        </p:nvGrpSpPr>
        <p:grpSpPr bwMode="invGray">
          <a:xfrm flipH="1">
            <a:off x="1085908" y="1630822"/>
            <a:ext cx="4719500" cy="4575885"/>
            <a:chOff x="4417839" y="1630821"/>
            <a:chExt cx="6291028" cy="4575885"/>
          </a:xfrm>
          <a:solidFill>
            <a:schemeClr val="tx2"/>
          </a:solidFill>
        </p:grpSpPr>
        <p:grpSp>
          <p:nvGrpSpPr>
            <p:cNvPr id="615" name="Group 614"/>
            <p:cNvGrpSpPr/>
            <p:nvPr/>
          </p:nvGrpSpPr>
          <p:grpSpPr bwMode="invGray">
            <a:xfrm>
              <a:off x="5414491" y="1630821"/>
              <a:ext cx="5294376" cy="4114800"/>
              <a:chOff x="3310555" y="716546"/>
              <a:chExt cx="5294376" cy="4114800"/>
            </a:xfrm>
            <a:grpFill/>
          </p:grpSpPr>
          <p:grpSp>
            <p:nvGrpSpPr>
              <p:cNvPr id="767" name="Group 766"/>
              <p:cNvGrpSpPr/>
              <p:nvPr/>
            </p:nvGrpSpPr>
            <p:grpSpPr bwMode="invGray">
              <a:xfrm flipH="1">
                <a:off x="3310555" y="737968"/>
                <a:ext cx="5294376" cy="54864"/>
                <a:chOff x="1522413" y="1514475"/>
                <a:chExt cx="10569575" cy="64008"/>
              </a:xfrm>
              <a:grp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grpSp>
          <p:grpSp>
            <p:nvGrpSpPr>
              <p:cNvPr id="768" name="Group 767"/>
              <p:cNvGrpSpPr/>
              <p:nvPr/>
            </p:nvGrpSpPr>
            <p:grpSpPr bwMode="invGray">
              <a:xfrm rot="16200000" flipH="1">
                <a:off x="6492229" y="2755658"/>
                <a:ext cx="4114800" cy="36576"/>
                <a:chOff x="1522413" y="1514475"/>
                <a:chExt cx="10569575" cy="64008"/>
              </a:xfrm>
              <a:grp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grpSp>
        </p:grpSp>
        <p:grpSp>
          <p:nvGrpSpPr>
            <p:cNvPr id="616" name="Group 615"/>
            <p:cNvGrpSpPr/>
            <p:nvPr/>
          </p:nvGrpSpPr>
          <p:grpSpPr bwMode="invGray">
            <a:xfrm rot="10800000">
              <a:off x="4417839" y="2091906"/>
              <a:ext cx="5294376" cy="4114800"/>
              <a:chOff x="3310555" y="716546"/>
              <a:chExt cx="5294376" cy="4114800"/>
            </a:xfrm>
            <a:grpFill/>
          </p:grpSpPr>
          <p:grpSp>
            <p:nvGrpSpPr>
              <p:cNvPr id="617" name="Group 616"/>
              <p:cNvGrpSpPr/>
              <p:nvPr/>
            </p:nvGrpSpPr>
            <p:grpSpPr bwMode="invGray">
              <a:xfrm flipH="1">
                <a:off x="3310555" y="737968"/>
                <a:ext cx="5294376" cy="54864"/>
                <a:chOff x="1522413" y="1514475"/>
                <a:chExt cx="10569575" cy="64008"/>
              </a:xfrm>
              <a:grp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grpSp>
          <p:grpSp>
            <p:nvGrpSpPr>
              <p:cNvPr id="618" name="Group 617"/>
              <p:cNvGrpSpPr/>
              <p:nvPr/>
            </p:nvGrpSpPr>
            <p:grpSpPr bwMode="invGray">
              <a:xfrm rot="16200000" flipH="1">
                <a:off x="6492229" y="2755658"/>
                <a:ext cx="4114800" cy="36576"/>
                <a:chOff x="1522413" y="1514475"/>
                <a:chExt cx="10569575" cy="64008"/>
              </a:xfrm>
              <a:grp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grpSp>
        </p:grpSp>
      </p:grpSp>
      <p:sp>
        <p:nvSpPr>
          <p:cNvPr id="5" name="Date Placeholder 4"/>
          <p:cNvSpPr>
            <a:spLocks noGrp="1"/>
          </p:cNvSpPr>
          <p:nvPr>
            <p:ph type="dt" sz="half" idx="10"/>
          </p:nvPr>
        </p:nvSpPr>
        <p:spPr/>
        <p:txBody>
          <a:bodyPr/>
          <a:lstStyle/>
          <a:p>
            <a:fld id="{9AFE8FB1-0A7A-443E-AAF7-31D4FA1AA312}" type="datetimeFigureOut">
              <a:rPr lang="en-US" smtClean="0">
                <a:solidFill>
                  <a:prstClr val="white"/>
                </a:solidFill>
              </a:rPr>
              <a:pPr/>
              <a:t>1/31/2018</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25BA54BD-C84D-46CE-8B72-31BFB26ABA43}" type="slidenum">
              <a:rPr lang="en-US" smtClean="0">
                <a:solidFill>
                  <a:prstClr val="white"/>
                </a:solidFill>
              </a:rPr>
              <a:pPr/>
              <a:t>‹#›</a:t>
            </a:fld>
            <a:endParaRPr lang="en-US" dirty="0">
              <a:solidFill>
                <a:prstClr val="white"/>
              </a:solidFill>
            </a:endParaRPr>
          </a:p>
        </p:txBody>
      </p:sp>
      <p:sp>
        <p:nvSpPr>
          <p:cNvPr id="3" name="Picture Placeholder 2"/>
          <p:cNvSpPr>
            <a:spLocks noGrp="1"/>
          </p:cNvSpPr>
          <p:nvPr>
            <p:ph type="pic" idx="1"/>
          </p:nvPr>
        </p:nvSpPr>
        <p:spPr>
          <a:xfrm>
            <a:off x="1309719" y="1884311"/>
            <a:ext cx="4253068"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5931014" y="3411748"/>
            <a:ext cx="2057936"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 name="Title 1"/>
          <p:cNvSpPr>
            <a:spLocks noGrp="1"/>
          </p:cNvSpPr>
          <p:nvPr>
            <p:ph type="title"/>
          </p:nvPr>
        </p:nvSpPr>
        <p:spPr>
          <a:xfrm>
            <a:off x="1142108" y="274638"/>
            <a:ext cx="6859785" cy="1020762"/>
          </a:xfrm>
        </p:spPr>
        <p:txBody>
          <a:bodyPr anchor="b">
            <a:noAutofit/>
          </a:bodyPr>
          <a:lstStyle>
            <a:lvl1pPr algn="l">
              <a:defRPr sz="3200" b="0"/>
            </a:lvl1pPr>
          </a:lstStyle>
          <a:p>
            <a:r>
              <a:rPr lang="en-US"/>
              <a:t>Click to edit Master title style</a:t>
            </a:r>
            <a:endParaRPr/>
          </a:p>
        </p:txBody>
      </p:sp>
    </p:spTree>
    <p:extLst>
      <p:ext uri="{BB962C8B-B14F-4D97-AF65-F5344CB8AC3E}">
        <p14:creationId xmlns:p14="http://schemas.microsoft.com/office/powerpoint/2010/main" val="1759588301"/>
      </p:ext>
    </p:extLst>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line"/>
          <p:cNvGrpSpPr/>
          <p:nvPr/>
        </p:nvGrpSpPr>
        <p:grpSpPr bwMode="invGray">
          <a:xfrm>
            <a:off x="1142108" y="1514475"/>
            <a:ext cx="7929246" cy="64008"/>
            <a:chOff x="1522413" y="1514475"/>
            <a:chExt cx="10569575" cy="64008"/>
          </a:xfrm>
          <a:solidFill>
            <a:schemeClr val="tx2"/>
          </a:solidFill>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grpSp>
      <p:sp>
        <p:nvSpPr>
          <p:cNvPr id="4" name="Date Placeholder 3"/>
          <p:cNvSpPr>
            <a:spLocks noGrp="1"/>
          </p:cNvSpPr>
          <p:nvPr>
            <p:ph type="dt" sz="half" idx="10"/>
          </p:nvPr>
        </p:nvSpPr>
        <p:spPr/>
        <p:txBody>
          <a:bodyPr/>
          <a:lstStyle/>
          <a:p>
            <a:fld id="{9AFE8FB1-0A7A-443E-AAF7-31D4FA1AA312}" type="datetimeFigureOut">
              <a:rPr lang="en-US" smtClean="0">
                <a:solidFill>
                  <a:prstClr val="white"/>
                </a:solidFill>
              </a:rPr>
              <a:pPr/>
              <a:t>1/31/2018</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25BA54BD-C84D-46CE-8B72-31BFB26ABA43}" type="slidenum">
              <a:rPr lang="en-US" smtClean="0">
                <a:solidFill>
                  <a:prstClr val="white"/>
                </a:solidFill>
              </a:rPr>
              <a:pPr/>
              <a:t>‹#›</a:t>
            </a:fld>
            <a:endParaRPr lang="en-US" dirty="0">
              <a:solidFill>
                <a:prstClr val="white"/>
              </a:solidFill>
            </a:endParaRPr>
          </a:p>
        </p:txBody>
      </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Title 1"/>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958093264"/>
      </p:ext>
    </p:extLst>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line"/>
          <p:cNvGrpSpPr/>
          <p:nvPr/>
        </p:nvGrpSpPr>
        <p:grpSpPr bwMode="invGray">
          <a:xfrm rot="5400000">
            <a:off x="4338754" y="3480593"/>
            <a:ext cx="6492240" cy="48019"/>
            <a:chOff x="1522413" y="1514475"/>
            <a:chExt cx="10569575" cy="64008"/>
          </a:xfrm>
          <a:solidFill>
            <a:schemeClr val="tx2"/>
          </a:solidFill>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grpSp>
      <p:sp>
        <p:nvSpPr>
          <p:cNvPr id="4" name="Date Placeholder 3"/>
          <p:cNvSpPr>
            <a:spLocks noGrp="1"/>
          </p:cNvSpPr>
          <p:nvPr>
            <p:ph type="dt" sz="half" idx="10"/>
          </p:nvPr>
        </p:nvSpPr>
        <p:spPr/>
        <p:txBody>
          <a:bodyPr/>
          <a:lstStyle/>
          <a:p>
            <a:fld id="{9AFE8FB1-0A7A-443E-AAF7-31D4FA1AA312}" type="datetimeFigureOut">
              <a:rPr lang="en-US" smtClean="0">
                <a:solidFill>
                  <a:prstClr val="white"/>
                </a:solidFill>
              </a:rPr>
              <a:pPr/>
              <a:t>1/31/2018</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25BA54BD-C84D-46CE-8B72-31BFB26ABA43}" type="slidenum">
              <a:rPr lang="en-US" smtClean="0">
                <a:solidFill>
                  <a:prstClr val="white"/>
                </a:solidFill>
              </a:rPr>
              <a:pPr/>
              <a:t>‹#›</a:t>
            </a:fld>
            <a:endParaRPr lang="en-US" dirty="0">
              <a:solidFill>
                <a:prstClr val="white"/>
              </a:solidFill>
            </a:endParaRPr>
          </a:p>
        </p:txBody>
      </p:sp>
      <p:sp>
        <p:nvSpPr>
          <p:cNvPr id="3" name="Vertical Text Placeholder 2"/>
          <p:cNvSpPr>
            <a:spLocks noGrp="1"/>
          </p:cNvSpPr>
          <p:nvPr>
            <p:ph type="body" orient="vert" idx="1"/>
          </p:nvPr>
        </p:nvSpPr>
        <p:spPr>
          <a:xfrm>
            <a:off x="456128" y="277814"/>
            <a:ext cx="6859787" cy="5898573"/>
          </a:xfrm>
        </p:spPr>
        <p:txBody>
          <a:bodyPr vert="eaVert"/>
          <a:lstStyle>
            <a:lvl5pPr>
              <a:defRPr/>
            </a:lvl5pPr>
            <a:lvl6pPr>
              <a:defRPr/>
            </a:lvl6pPr>
            <a:lvl7pPr>
              <a:defRPr/>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Vertical Title 1"/>
          <p:cNvSpPr>
            <a:spLocks noGrp="1"/>
          </p:cNvSpPr>
          <p:nvPr>
            <p:ph type="title" orient="vert"/>
          </p:nvPr>
        </p:nvSpPr>
        <p:spPr>
          <a:xfrm>
            <a:off x="7773233" y="274640"/>
            <a:ext cx="1028968" cy="5901747"/>
          </a:xfrm>
        </p:spPr>
        <p:txBody>
          <a:bodyPr vert="eaVert"/>
          <a:lstStyle/>
          <a:p>
            <a:r>
              <a:rPr lang="en-US"/>
              <a:t>Click to edit Master title style</a:t>
            </a:r>
            <a:endParaRPr/>
          </a:p>
        </p:txBody>
      </p:sp>
    </p:spTree>
    <p:extLst>
      <p:ext uri="{BB962C8B-B14F-4D97-AF65-F5344CB8AC3E}">
        <p14:creationId xmlns:p14="http://schemas.microsoft.com/office/powerpoint/2010/main" val="3663692841"/>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255" name="line"/>
          <p:cNvGrpSpPr/>
          <p:nvPr/>
        </p:nvGrpSpPr>
        <p:grpSpPr bwMode="invGray">
          <a:xfrm>
            <a:off x="1188982" y="4724400"/>
            <a:ext cx="6475638" cy="64008"/>
            <a:chOff x="-4110038" y="2703513"/>
            <a:chExt cx="17394239" cy="160336"/>
          </a:xfrm>
          <a:solidFill>
            <a:schemeClr val="tx2"/>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grpSp>
      <p:sp>
        <p:nvSpPr>
          <p:cNvPr id="4" name="Date Placeholder 3"/>
          <p:cNvSpPr>
            <a:spLocks noGrp="1"/>
          </p:cNvSpPr>
          <p:nvPr>
            <p:ph type="dt" sz="half" idx="10"/>
          </p:nvPr>
        </p:nvSpPr>
        <p:spPr/>
        <p:txBody>
          <a:bodyPr/>
          <a:lstStyle/>
          <a:p>
            <a:fld id="{9AFE8FB1-0A7A-443E-AAF7-31D4FA1AA312}" type="datetimeFigureOut">
              <a:rPr lang="en-US" smtClean="0">
                <a:solidFill>
                  <a:prstClr val="white"/>
                </a:solidFill>
              </a:rPr>
              <a:pPr/>
              <a:t>1/31/2018</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25BA54BD-C84D-46CE-8B72-31BFB26ABA43}" type="slidenum">
              <a:rPr lang="en-US" smtClean="0">
                <a:solidFill>
                  <a:prstClr val="white"/>
                </a:solidFill>
              </a:rPr>
              <a:pPr/>
              <a:t>‹#›</a:t>
            </a:fld>
            <a:endParaRPr lang="en-US" dirty="0">
              <a:solidFill>
                <a:prstClr val="white"/>
              </a:solidFill>
            </a:endParaRPr>
          </a:p>
        </p:txBody>
      </p:sp>
      <p:sp>
        <p:nvSpPr>
          <p:cNvPr id="3" name="Text Placeholder 2"/>
          <p:cNvSpPr>
            <a:spLocks noGrp="1"/>
          </p:cNvSpPr>
          <p:nvPr>
            <p:ph type="body" idx="1"/>
          </p:nvPr>
        </p:nvSpPr>
        <p:spPr>
          <a:xfrm>
            <a:off x="1142107" y="5102526"/>
            <a:ext cx="6859786" cy="1069675"/>
          </a:xfrm>
        </p:spPr>
        <p:txBody>
          <a:bodyPr anchor="t">
            <a:normAutofit/>
          </a:bodyPr>
          <a:lstStyle>
            <a:lvl1pPr marL="0" indent="0">
              <a:spcBef>
                <a:spcPts val="0"/>
              </a:spcBef>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 name="Title 1"/>
          <p:cNvSpPr>
            <a:spLocks noGrp="1"/>
          </p:cNvSpPr>
          <p:nvPr>
            <p:ph type="title"/>
          </p:nvPr>
        </p:nvSpPr>
        <p:spPr>
          <a:xfrm>
            <a:off x="1142107" y="1905000"/>
            <a:ext cx="6859786" cy="2667000"/>
          </a:xfrm>
        </p:spPr>
        <p:txBody>
          <a:bodyPr anchor="b">
            <a:noAutofit/>
          </a:bodyPr>
          <a:lstStyle>
            <a:lvl1pPr algn="l">
              <a:defRPr sz="4400" b="0" cap="none" baseline="0"/>
            </a:lvl1pPr>
          </a:lstStyle>
          <a:p>
            <a:r>
              <a:rPr lang="en-US"/>
              <a:t>Click to edit Master title style</a:t>
            </a:r>
            <a:endParaRPr/>
          </a:p>
        </p:txBody>
      </p:sp>
    </p:spTree>
    <p:extLst>
      <p:ext uri="{BB962C8B-B14F-4D97-AF65-F5344CB8AC3E}">
        <p14:creationId xmlns:p14="http://schemas.microsoft.com/office/powerpoint/2010/main" val="3025426487"/>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58" name="line"/>
          <p:cNvGrpSpPr/>
          <p:nvPr/>
        </p:nvGrpSpPr>
        <p:grpSpPr bwMode="invGray">
          <a:xfrm>
            <a:off x="1142108" y="1514475"/>
            <a:ext cx="7929246" cy="64008"/>
            <a:chOff x="1522413" y="1514475"/>
            <a:chExt cx="10569575" cy="64008"/>
          </a:xfrm>
          <a:solidFill>
            <a:schemeClr val="tx2"/>
          </a:solidFill>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grpSp>
      <p:sp>
        <p:nvSpPr>
          <p:cNvPr id="5" name="Date Placeholder 4"/>
          <p:cNvSpPr>
            <a:spLocks noGrp="1"/>
          </p:cNvSpPr>
          <p:nvPr>
            <p:ph type="dt" sz="half" idx="10"/>
          </p:nvPr>
        </p:nvSpPr>
        <p:spPr/>
        <p:txBody>
          <a:bodyPr/>
          <a:lstStyle/>
          <a:p>
            <a:fld id="{9AFE8FB1-0A7A-443E-AAF7-31D4FA1AA312}" type="datetimeFigureOut">
              <a:rPr lang="en-US" smtClean="0">
                <a:solidFill>
                  <a:prstClr val="white"/>
                </a:solidFill>
              </a:rPr>
              <a:pPr/>
              <a:t>1/31/2018</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25BA54BD-C84D-46CE-8B72-31BFB26ABA43}" type="slidenum">
              <a:rPr lang="en-US" smtClean="0">
                <a:solidFill>
                  <a:prstClr val="white"/>
                </a:solidFill>
              </a:rPr>
              <a:pPr/>
              <a:t>‹#›</a:t>
            </a:fld>
            <a:endParaRPr lang="en-US" dirty="0">
              <a:solidFill>
                <a:prstClr val="white"/>
              </a:solidFill>
            </a:endParaRPr>
          </a:p>
        </p:txBody>
      </p:sp>
      <p:sp>
        <p:nvSpPr>
          <p:cNvPr id="4" name="Content Placeholder 3"/>
          <p:cNvSpPr>
            <a:spLocks noGrp="1"/>
          </p:cNvSpPr>
          <p:nvPr>
            <p:ph sz="half" idx="2"/>
          </p:nvPr>
        </p:nvSpPr>
        <p:spPr>
          <a:xfrm>
            <a:off x="4686332" y="1905000"/>
            <a:ext cx="3315562"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 name="Content Placeholder 2"/>
          <p:cNvSpPr>
            <a:spLocks noGrp="1"/>
          </p:cNvSpPr>
          <p:nvPr>
            <p:ph sz="half" idx="1"/>
          </p:nvPr>
        </p:nvSpPr>
        <p:spPr>
          <a:xfrm>
            <a:off x="1142107" y="1905000"/>
            <a:ext cx="3315563"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Title 1"/>
          <p:cNvSpPr>
            <a:spLocks noGrp="1"/>
          </p:cNvSpPr>
          <p:nvPr>
            <p:ph type="title"/>
          </p:nvPr>
        </p:nvSpPr>
        <p:spPr>
          <a:xfrm>
            <a:off x="1142108" y="274638"/>
            <a:ext cx="6859785" cy="1020762"/>
          </a:xfrm>
        </p:spPr>
        <p:txBody>
          <a:bodyPr/>
          <a:lstStyle/>
          <a:p>
            <a:r>
              <a:rPr lang="en-US"/>
              <a:t>Click to edit Master title style</a:t>
            </a:r>
            <a:endParaRPr/>
          </a:p>
        </p:txBody>
      </p:sp>
    </p:spTree>
    <p:extLst>
      <p:ext uri="{BB962C8B-B14F-4D97-AF65-F5344CB8AC3E}">
        <p14:creationId xmlns:p14="http://schemas.microsoft.com/office/powerpoint/2010/main" val="287002972"/>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60" name="line"/>
          <p:cNvGrpSpPr/>
          <p:nvPr/>
        </p:nvGrpSpPr>
        <p:grpSpPr bwMode="invGray">
          <a:xfrm>
            <a:off x="1142108" y="1514475"/>
            <a:ext cx="7929246" cy="64008"/>
            <a:chOff x="1522413" y="1514475"/>
            <a:chExt cx="10569575" cy="64008"/>
          </a:xfrm>
          <a:solidFill>
            <a:schemeClr val="tx2"/>
          </a:solidFill>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grpSp>
      <p:sp>
        <p:nvSpPr>
          <p:cNvPr id="7" name="Date Placeholder 6"/>
          <p:cNvSpPr>
            <a:spLocks noGrp="1"/>
          </p:cNvSpPr>
          <p:nvPr>
            <p:ph type="dt" sz="half" idx="10"/>
          </p:nvPr>
        </p:nvSpPr>
        <p:spPr/>
        <p:txBody>
          <a:bodyPr/>
          <a:lstStyle/>
          <a:p>
            <a:fld id="{9AFE8FB1-0A7A-443E-AAF7-31D4FA1AA312}" type="datetimeFigureOut">
              <a:rPr lang="en-US" smtClean="0">
                <a:solidFill>
                  <a:prstClr val="white"/>
                </a:solidFill>
              </a:rPr>
              <a:pPr/>
              <a:t>1/31/2018</a:t>
            </a:fld>
            <a:endParaRPr lang="en-US" dirty="0">
              <a:solidFill>
                <a:prstClr val="white"/>
              </a:solidFill>
            </a:endParaRPr>
          </a:p>
        </p:txBody>
      </p:sp>
      <p:sp>
        <p:nvSpPr>
          <p:cNvPr id="8" name="Footer Placeholder 7"/>
          <p:cNvSpPr>
            <a:spLocks noGrp="1"/>
          </p:cNvSpPr>
          <p:nvPr>
            <p:ph type="ftr" sz="quarter" idx="11"/>
          </p:nvPr>
        </p:nvSpPr>
        <p:spPr/>
        <p:txBody>
          <a:bodyPr/>
          <a:lstStyle/>
          <a:p>
            <a:endParaRPr lang="en-US" dirty="0">
              <a:solidFill>
                <a:prstClr val="white"/>
              </a:solidFill>
            </a:endParaRPr>
          </a:p>
        </p:txBody>
      </p:sp>
      <p:sp>
        <p:nvSpPr>
          <p:cNvPr id="9" name="Slide Number Placeholder 8"/>
          <p:cNvSpPr>
            <a:spLocks noGrp="1"/>
          </p:cNvSpPr>
          <p:nvPr>
            <p:ph type="sldNum" sz="quarter" idx="12"/>
          </p:nvPr>
        </p:nvSpPr>
        <p:spPr/>
        <p:txBody>
          <a:bodyPr/>
          <a:lstStyle/>
          <a:p>
            <a:fld id="{25BA54BD-C84D-46CE-8B72-31BFB26ABA43}" type="slidenum">
              <a:rPr lang="en-US" smtClean="0">
                <a:solidFill>
                  <a:prstClr val="white"/>
                </a:solidFill>
              </a:rPr>
              <a:pPr/>
              <a:t>‹#›</a:t>
            </a:fld>
            <a:endParaRPr lang="en-US" dirty="0">
              <a:solidFill>
                <a:prstClr val="white"/>
              </a:solidFill>
            </a:endParaRPr>
          </a:p>
        </p:txBody>
      </p:sp>
      <p:sp>
        <p:nvSpPr>
          <p:cNvPr id="6" name="Content Placeholder 5"/>
          <p:cNvSpPr>
            <a:spLocks noGrp="1"/>
          </p:cNvSpPr>
          <p:nvPr>
            <p:ph sz="quarter" idx="4"/>
          </p:nvPr>
        </p:nvSpPr>
        <p:spPr>
          <a:xfrm>
            <a:off x="4688616" y="2819400"/>
            <a:ext cx="3313277"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688616" y="1905000"/>
            <a:ext cx="3313277"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2107" y="2819400"/>
            <a:ext cx="3313277"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 name="Text Placeholder 2"/>
          <p:cNvSpPr>
            <a:spLocks noGrp="1"/>
          </p:cNvSpPr>
          <p:nvPr>
            <p:ph type="body" idx="1"/>
          </p:nvPr>
        </p:nvSpPr>
        <p:spPr>
          <a:xfrm>
            <a:off x="1142107" y="1905000"/>
            <a:ext cx="3313277"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 name="Title 1"/>
          <p:cNvSpPr>
            <a:spLocks noGrp="1"/>
          </p:cNvSpPr>
          <p:nvPr>
            <p:ph type="title"/>
          </p:nvPr>
        </p:nvSpPr>
        <p:spPr>
          <a:xfrm>
            <a:off x="1142108" y="274638"/>
            <a:ext cx="6859785" cy="1020762"/>
          </a:xfrm>
        </p:spPr>
        <p:txBody>
          <a:bodyPr/>
          <a:lstStyle>
            <a:lvl1pPr>
              <a:defRPr/>
            </a:lvl1pPr>
          </a:lstStyle>
          <a:p>
            <a:r>
              <a:rPr lang="en-US"/>
              <a:t>Click to edit Master title style</a:t>
            </a:r>
            <a:endParaRPr/>
          </a:p>
        </p:txBody>
      </p:sp>
    </p:spTree>
    <p:extLst>
      <p:ext uri="{BB962C8B-B14F-4D97-AF65-F5344CB8AC3E}">
        <p14:creationId xmlns:p14="http://schemas.microsoft.com/office/powerpoint/2010/main" val="2628051447"/>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6" name="line"/>
          <p:cNvGrpSpPr/>
          <p:nvPr/>
        </p:nvGrpSpPr>
        <p:grpSpPr bwMode="invGray">
          <a:xfrm>
            <a:off x="1142108" y="1514475"/>
            <a:ext cx="7929246" cy="64008"/>
            <a:chOff x="1522413" y="1514475"/>
            <a:chExt cx="10569575" cy="64008"/>
          </a:xfrm>
          <a:solidFill>
            <a:schemeClr val="tx2"/>
          </a:solidFill>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grpSp>
      <p:sp>
        <p:nvSpPr>
          <p:cNvPr id="3" name="Date Placeholder 2"/>
          <p:cNvSpPr>
            <a:spLocks noGrp="1"/>
          </p:cNvSpPr>
          <p:nvPr>
            <p:ph type="dt" sz="half" idx="10"/>
          </p:nvPr>
        </p:nvSpPr>
        <p:spPr/>
        <p:txBody>
          <a:bodyPr/>
          <a:lstStyle/>
          <a:p>
            <a:fld id="{9AFE8FB1-0A7A-443E-AAF7-31D4FA1AA312}" type="datetimeFigureOut">
              <a:rPr lang="en-US" smtClean="0">
                <a:solidFill>
                  <a:prstClr val="white"/>
                </a:solidFill>
              </a:rPr>
              <a:pPr/>
              <a:t>1/31/2018</a:t>
            </a:fld>
            <a:endParaRPr lang="en-US" dirty="0">
              <a:solidFill>
                <a:prstClr val="white"/>
              </a:solidFill>
            </a:endParaRPr>
          </a:p>
        </p:txBody>
      </p:sp>
      <p:sp>
        <p:nvSpPr>
          <p:cNvPr id="4" name="Footer Placeholder 3"/>
          <p:cNvSpPr>
            <a:spLocks noGrp="1"/>
          </p:cNvSpPr>
          <p:nvPr>
            <p:ph type="ftr" sz="quarter" idx="11"/>
          </p:nvPr>
        </p:nvSpPr>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25BA54BD-C84D-46CE-8B72-31BFB26ABA43}" type="slidenum">
              <a:rPr lang="en-US" smtClean="0">
                <a:solidFill>
                  <a:prstClr val="white"/>
                </a:solidFill>
              </a:rPr>
              <a:pPr/>
              <a:t>‹#›</a:t>
            </a:fld>
            <a:endParaRPr lang="en-US" dirty="0">
              <a:solidFill>
                <a:prstClr val="white"/>
              </a:solidFill>
            </a:endParaRPr>
          </a:p>
        </p:txBody>
      </p:sp>
      <p:sp>
        <p:nvSpPr>
          <p:cNvPr id="2" name="Title 1"/>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114776482"/>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E8FB1-0A7A-443E-AAF7-31D4FA1AA312}" type="datetimeFigureOut">
              <a:rPr lang="en-US" smtClean="0">
                <a:solidFill>
                  <a:prstClr val="white"/>
                </a:solidFill>
              </a:rPr>
              <a:pPr/>
              <a:t>1/31/2018</a:t>
            </a:fld>
            <a:endParaRPr lang="en-US" dirty="0">
              <a:solidFill>
                <a:prstClr val="white"/>
              </a:solidFill>
            </a:endParaRPr>
          </a:p>
        </p:txBody>
      </p:sp>
      <p:sp>
        <p:nvSpPr>
          <p:cNvPr id="3" name="Footer Placeholder 2"/>
          <p:cNvSpPr>
            <a:spLocks noGrp="1"/>
          </p:cNvSpPr>
          <p:nvPr>
            <p:ph type="ftr" sz="quarter" idx="11"/>
          </p:nvPr>
        </p:nvSpPr>
        <p:spPr/>
        <p:txBody>
          <a:bodyPr/>
          <a:lstStyle/>
          <a:p>
            <a:endParaRPr lang="en-US" dirty="0">
              <a:solidFill>
                <a:prstClr val="white"/>
              </a:solidFill>
            </a:endParaRPr>
          </a:p>
        </p:txBody>
      </p:sp>
      <p:sp>
        <p:nvSpPr>
          <p:cNvPr id="4" name="Slide Number Placeholder 3"/>
          <p:cNvSpPr>
            <a:spLocks noGrp="1"/>
          </p:cNvSpPr>
          <p:nvPr>
            <p:ph type="sldNum" sz="quarter" idx="12"/>
          </p:nvPr>
        </p:nvSpPr>
        <p:spPr/>
        <p:txBody>
          <a:bodyPr/>
          <a:lstStyle/>
          <a:p>
            <a:fld id="{25BA54BD-C84D-46CE-8B72-31BFB26ABA4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729279338"/>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615" name="frame"/>
          <p:cNvGrpSpPr/>
          <p:nvPr/>
        </p:nvGrpSpPr>
        <p:grpSpPr bwMode="invGray">
          <a:xfrm>
            <a:off x="3314242" y="1630822"/>
            <a:ext cx="4719500" cy="4575885"/>
            <a:chOff x="4417839" y="1630821"/>
            <a:chExt cx="6291028" cy="4575885"/>
          </a:xfrm>
          <a:solidFill>
            <a:schemeClr val="tx2"/>
          </a:solidFill>
        </p:grpSpPr>
        <p:grpSp>
          <p:nvGrpSpPr>
            <p:cNvPr id="616" name="Group 615"/>
            <p:cNvGrpSpPr/>
            <p:nvPr/>
          </p:nvGrpSpPr>
          <p:grpSpPr bwMode="invGray">
            <a:xfrm>
              <a:off x="5414491" y="1630821"/>
              <a:ext cx="5294376" cy="4114800"/>
              <a:chOff x="3310555" y="716546"/>
              <a:chExt cx="5294376" cy="4114800"/>
            </a:xfrm>
            <a:grpFill/>
          </p:grpSpPr>
          <p:grpSp>
            <p:nvGrpSpPr>
              <p:cNvPr id="768" name="Group 767"/>
              <p:cNvGrpSpPr/>
              <p:nvPr/>
            </p:nvGrpSpPr>
            <p:grpSpPr bwMode="invGray">
              <a:xfrm flipH="1">
                <a:off x="3310555" y="737968"/>
                <a:ext cx="5294376" cy="54864"/>
                <a:chOff x="1522413" y="1514475"/>
                <a:chExt cx="10569575" cy="64008"/>
              </a:xfrm>
              <a:grp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grpSp>
          <p:grpSp>
            <p:nvGrpSpPr>
              <p:cNvPr id="769" name="Group 768"/>
              <p:cNvGrpSpPr/>
              <p:nvPr/>
            </p:nvGrpSpPr>
            <p:grpSpPr bwMode="invGray">
              <a:xfrm rot="16200000" flipH="1">
                <a:off x="6492229" y="2755658"/>
                <a:ext cx="4114800" cy="36576"/>
                <a:chOff x="1522413" y="1514475"/>
                <a:chExt cx="10569575" cy="64008"/>
              </a:xfrm>
              <a:grp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grpSp>
        </p:grpSp>
        <p:grpSp>
          <p:nvGrpSpPr>
            <p:cNvPr id="617" name="Group 616"/>
            <p:cNvGrpSpPr/>
            <p:nvPr/>
          </p:nvGrpSpPr>
          <p:grpSpPr bwMode="invGray">
            <a:xfrm rot="10800000">
              <a:off x="4417839" y="2091906"/>
              <a:ext cx="5294376" cy="4114800"/>
              <a:chOff x="3310555" y="716546"/>
              <a:chExt cx="5294376" cy="4114800"/>
            </a:xfrm>
            <a:grpFill/>
          </p:grpSpPr>
          <p:grpSp>
            <p:nvGrpSpPr>
              <p:cNvPr id="618" name="Group 617"/>
              <p:cNvGrpSpPr/>
              <p:nvPr/>
            </p:nvGrpSpPr>
            <p:grpSpPr bwMode="invGray">
              <a:xfrm flipH="1">
                <a:off x="3310555" y="737968"/>
                <a:ext cx="5294376" cy="54864"/>
                <a:chOff x="1522413" y="1514475"/>
                <a:chExt cx="10569575" cy="64008"/>
              </a:xfrm>
              <a:grp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grpSp>
          <p:grpSp>
            <p:nvGrpSpPr>
              <p:cNvPr id="619" name="Group 618"/>
              <p:cNvGrpSpPr/>
              <p:nvPr/>
            </p:nvGrpSpPr>
            <p:grpSpPr bwMode="invGray">
              <a:xfrm rot="16200000" flipH="1">
                <a:off x="6492229" y="2755658"/>
                <a:ext cx="4114800" cy="36576"/>
                <a:chOff x="1522413" y="1514475"/>
                <a:chExt cx="10569575" cy="64008"/>
              </a:xfrm>
              <a:grp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grpSp>
        </p:grpSp>
      </p:grpSp>
      <p:sp>
        <p:nvSpPr>
          <p:cNvPr id="5" name="Date Placeholder 4"/>
          <p:cNvSpPr>
            <a:spLocks noGrp="1"/>
          </p:cNvSpPr>
          <p:nvPr>
            <p:ph type="dt" sz="half" idx="10"/>
          </p:nvPr>
        </p:nvSpPr>
        <p:spPr/>
        <p:txBody>
          <a:bodyPr/>
          <a:lstStyle/>
          <a:p>
            <a:fld id="{9AFE8FB1-0A7A-443E-AAF7-31D4FA1AA312}" type="datetimeFigureOut">
              <a:rPr lang="en-US" smtClean="0">
                <a:solidFill>
                  <a:prstClr val="white"/>
                </a:solidFill>
              </a:rPr>
              <a:pPr/>
              <a:t>1/31/2018</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25BA54BD-C84D-46CE-8B72-31BFB26ABA43}" type="slidenum">
              <a:rPr lang="en-US" smtClean="0">
                <a:solidFill>
                  <a:prstClr val="white"/>
                </a:solidFill>
              </a:rPr>
              <a:pPr/>
              <a:t>‹#›</a:t>
            </a:fld>
            <a:endParaRPr lang="en-US" dirty="0">
              <a:solidFill>
                <a:prstClr val="white"/>
              </a:solidFill>
            </a:endParaRPr>
          </a:p>
        </p:txBody>
      </p:sp>
      <p:sp>
        <p:nvSpPr>
          <p:cNvPr id="3" name="Content Placeholder 2"/>
          <p:cNvSpPr>
            <a:spLocks noGrp="1"/>
          </p:cNvSpPr>
          <p:nvPr>
            <p:ph idx="1"/>
          </p:nvPr>
        </p:nvSpPr>
        <p:spPr>
          <a:xfrm>
            <a:off x="3533436" y="1905000"/>
            <a:ext cx="4253068"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142107" y="3429000"/>
            <a:ext cx="2057936"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 name="Title 1"/>
          <p:cNvSpPr>
            <a:spLocks noGrp="1"/>
          </p:cNvSpPr>
          <p:nvPr>
            <p:ph type="title"/>
          </p:nvPr>
        </p:nvSpPr>
        <p:spPr>
          <a:xfrm>
            <a:off x="1142108" y="274638"/>
            <a:ext cx="6859785" cy="1020762"/>
          </a:xfrm>
        </p:spPr>
        <p:txBody>
          <a:bodyPr anchor="b">
            <a:noAutofit/>
          </a:bodyPr>
          <a:lstStyle>
            <a:lvl1pPr algn="l">
              <a:defRPr sz="3200" b="0"/>
            </a:lvl1pPr>
          </a:lstStyle>
          <a:p>
            <a:r>
              <a:rPr lang="en-US"/>
              <a:t>Click to edit Master title style</a:t>
            </a:r>
            <a:endParaRPr/>
          </a:p>
        </p:txBody>
      </p:sp>
    </p:spTree>
    <p:extLst>
      <p:ext uri="{BB962C8B-B14F-4D97-AF65-F5344CB8AC3E}">
        <p14:creationId xmlns:p14="http://schemas.microsoft.com/office/powerpoint/2010/main" val="3988994958"/>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614" name="frame"/>
          <p:cNvGrpSpPr/>
          <p:nvPr/>
        </p:nvGrpSpPr>
        <p:grpSpPr bwMode="invGray">
          <a:xfrm flipH="1">
            <a:off x="1085908" y="1630822"/>
            <a:ext cx="4719500" cy="4575885"/>
            <a:chOff x="4417839" y="1630821"/>
            <a:chExt cx="6291028" cy="4575885"/>
          </a:xfrm>
          <a:solidFill>
            <a:schemeClr val="tx2"/>
          </a:solidFill>
        </p:grpSpPr>
        <p:grpSp>
          <p:nvGrpSpPr>
            <p:cNvPr id="615" name="Group 614"/>
            <p:cNvGrpSpPr/>
            <p:nvPr/>
          </p:nvGrpSpPr>
          <p:grpSpPr bwMode="invGray">
            <a:xfrm>
              <a:off x="5414491" y="1630821"/>
              <a:ext cx="5294376" cy="4114800"/>
              <a:chOff x="3310555" y="716546"/>
              <a:chExt cx="5294376" cy="4114800"/>
            </a:xfrm>
            <a:grpFill/>
          </p:grpSpPr>
          <p:grpSp>
            <p:nvGrpSpPr>
              <p:cNvPr id="767" name="Group 766"/>
              <p:cNvGrpSpPr/>
              <p:nvPr/>
            </p:nvGrpSpPr>
            <p:grpSpPr bwMode="invGray">
              <a:xfrm flipH="1">
                <a:off x="3310555" y="737968"/>
                <a:ext cx="5294376" cy="54864"/>
                <a:chOff x="1522413" y="1514475"/>
                <a:chExt cx="10569575" cy="64008"/>
              </a:xfrm>
              <a:grp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grpSp>
          <p:grpSp>
            <p:nvGrpSpPr>
              <p:cNvPr id="768" name="Group 767"/>
              <p:cNvGrpSpPr/>
              <p:nvPr/>
            </p:nvGrpSpPr>
            <p:grpSpPr bwMode="invGray">
              <a:xfrm rot="16200000" flipH="1">
                <a:off x="6492229" y="2755658"/>
                <a:ext cx="4114800" cy="36576"/>
                <a:chOff x="1522413" y="1514475"/>
                <a:chExt cx="10569575" cy="64008"/>
              </a:xfrm>
              <a:grp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grpSp>
        </p:grpSp>
        <p:grpSp>
          <p:nvGrpSpPr>
            <p:cNvPr id="616" name="Group 615"/>
            <p:cNvGrpSpPr/>
            <p:nvPr/>
          </p:nvGrpSpPr>
          <p:grpSpPr bwMode="invGray">
            <a:xfrm rot="10800000">
              <a:off x="4417839" y="2091906"/>
              <a:ext cx="5294376" cy="4114800"/>
              <a:chOff x="3310555" y="716546"/>
              <a:chExt cx="5294376" cy="4114800"/>
            </a:xfrm>
            <a:grpFill/>
          </p:grpSpPr>
          <p:grpSp>
            <p:nvGrpSpPr>
              <p:cNvPr id="617" name="Group 616"/>
              <p:cNvGrpSpPr/>
              <p:nvPr/>
            </p:nvGrpSpPr>
            <p:grpSpPr bwMode="invGray">
              <a:xfrm flipH="1">
                <a:off x="3310555" y="737968"/>
                <a:ext cx="5294376" cy="54864"/>
                <a:chOff x="1522413" y="1514475"/>
                <a:chExt cx="10569575" cy="64008"/>
              </a:xfrm>
              <a:grp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grpSp>
          <p:grpSp>
            <p:nvGrpSpPr>
              <p:cNvPr id="618" name="Group 617"/>
              <p:cNvGrpSpPr/>
              <p:nvPr/>
            </p:nvGrpSpPr>
            <p:grpSpPr bwMode="invGray">
              <a:xfrm rot="16200000" flipH="1">
                <a:off x="6492229" y="2755658"/>
                <a:ext cx="4114800" cy="36576"/>
                <a:chOff x="1522413" y="1514475"/>
                <a:chExt cx="10569575" cy="64008"/>
              </a:xfrm>
              <a:grp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solidFill>
                      <a:prstClr val="black"/>
                    </a:solidFill>
                  </a:endParaRPr>
                </a:p>
              </p:txBody>
            </p:sp>
          </p:grpSp>
        </p:grpSp>
      </p:grpSp>
      <p:sp>
        <p:nvSpPr>
          <p:cNvPr id="5" name="Date Placeholder 4"/>
          <p:cNvSpPr>
            <a:spLocks noGrp="1"/>
          </p:cNvSpPr>
          <p:nvPr>
            <p:ph type="dt" sz="half" idx="10"/>
          </p:nvPr>
        </p:nvSpPr>
        <p:spPr/>
        <p:txBody>
          <a:bodyPr/>
          <a:lstStyle/>
          <a:p>
            <a:fld id="{9AFE8FB1-0A7A-443E-AAF7-31D4FA1AA312}" type="datetimeFigureOut">
              <a:rPr lang="en-US" smtClean="0">
                <a:solidFill>
                  <a:prstClr val="white"/>
                </a:solidFill>
              </a:rPr>
              <a:pPr/>
              <a:t>1/31/2018</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25BA54BD-C84D-46CE-8B72-31BFB26ABA43}" type="slidenum">
              <a:rPr lang="en-US" smtClean="0">
                <a:solidFill>
                  <a:prstClr val="white"/>
                </a:solidFill>
              </a:rPr>
              <a:pPr/>
              <a:t>‹#›</a:t>
            </a:fld>
            <a:endParaRPr lang="en-US" dirty="0">
              <a:solidFill>
                <a:prstClr val="white"/>
              </a:solidFill>
            </a:endParaRPr>
          </a:p>
        </p:txBody>
      </p:sp>
      <p:sp>
        <p:nvSpPr>
          <p:cNvPr id="3" name="Picture Placeholder 2"/>
          <p:cNvSpPr>
            <a:spLocks noGrp="1"/>
          </p:cNvSpPr>
          <p:nvPr>
            <p:ph type="pic" idx="1"/>
          </p:nvPr>
        </p:nvSpPr>
        <p:spPr>
          <a:xfrm>
            <a:off x="1309719" y="1884311"/>
            <a:ext cx="4253068"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5931014" y="3411748"/>
            <a:ext cx="2057936"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 name="Title 1"/>
          <p:cNvSpPr>
            <a:spLocks noGrp="1"/>
          </p:cNvSpPr>
          <p:nvPr>
            <p:ph type="title"/>
          </p:nvPr>
        </p:nvSpPr>
        <p:spPr>
          <a:xfrm>
            <a:off x="1142108" y="274638"/>
            <a:ext cx="6859785" cy="1020762"/>
          </a:xfrm>
        </p:spPr>
        <p:txBody>
          <a:bodyPr anchor="b">
            <a:noAutofit/>
          </a:bodyPr>
          <a:lstStyle>
            <a:lvl1pPr algn="l">
              <a:defRPr sz="3200" b="0"/>
            </a:lvl1pPr>
          </a:lstStyle>
          <a:p>
            <a:r>
              <a:rPr lang="en-US"/>
              <a:t>Click to edit Master title style</a:t>
            </a:r>
            <a:endParaRPr/>
          </a:p>
        </p:txBody>
      </p:sp>
    </p:spTree>
    <p:extLst>
      <p:ext uri="{BB962C8B-B14F-4D97-AF65-F5344CB8AC3E}">
        <p14:creationId xmlns:p14="http://schemas.microsoft.com/office/powerpoint/2010/main" val="3437776024"/>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3">
        <a:schemeClr val="bg2"/>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058287" y="6400801"/>
            <a:ext cx="933137" cy="276226"/>
          </a:xfrm>
          <a:prstGeom prst="rect">
            <a:avLst/>
          </a:prstGeom>
        </p:spPr>
        <p:txBody>
          <a:bodyPr vert="horz" lIns="91440" tIns="45720" rIns="91440" bIns="45720" rtlCol="0" anchor="ctr"/>
          <a:lstStyle>
            <a:lvl1pPr algn="r">
              <a:defRPr sz="1000">
                <a:solidFill>
                  <a:schemeClr val="bg1"/>
                </a:solidFill>
              </a:defRPr>
            </a:lvl1pPr>
          </a:lstStyle>
          <a:p>
            <a:fld id="{9AFE8FB1-0A7A-443E-AAF7-31D4FA1AA312}" type="datetimeFigureOut">
              <a:rPr lang="en-US" smtClean="0">
                <a:solidFill>
                  <a:prstClr val="white"/>
                </a:solidFill>
              </a:rPr>
              <a:pPr/>
              <a:t>1/31/2018</a:t>
            </a:fld>
            <a:endParaRPr lang="en-US" dirty="0">
              <a:solidFill>
                <a:prstClr val="white"/>
              </a:solidFill>
            </a:endParaRPr>
          </a:p>
        </p:txBody>
      </p:sp>
      <p:sp>
        <p:nvSpPr>
          <p:cNvPr id="5" name="Footer Placeholder 4"/>
          <p:cNvSpPr>
            <a:spLocks noGrp="1"/>
          </p:cNvSpPr>
          <p:nvPr>
            <p:ph type="ftr" sz="quarter" idx="3"/>
          </p:nvPr>
        </p:nvSpPr>
        <p:spPr>
          <a:xfrm>
            <a:off x="1142107" y="6400801"/>
            <a:ext cx="4744685" cy="276226"/>
          </a:xfrm>
          <a:prstGeom prst="rect">
            <a:avLst/>
          </a:prstGeom>
        </p:spPr>
        <p:txBody>
          <a:bodyPr vert="horz" lIns="91440" tIns="45720" rIns="91440" bIns="45720" rtlCol="0" anchor="ctr"/>
          <a:lstStyle>
            <a:lvl1pPr algn="l">
              <a:defRPr sz="1000">
                <a:solidFill>
                  <a:schemeClr val="bg1"/>
                </a:solidFill>
              </a:defRPr>
            </a:lvl1pPr>
          </a:lstStyle>
          <a:p>
            <a:endParaRPr lang="en-US" dirty="0">
              <a:solidFill>
                <a:prstClr val="white"/>
              </a:solidFill>
            </a:endParaRPr>
          </a:p>
        </p:txBody>
      </p:sp>
      <p:sp>
        <p:nvSpPr>
          <p:cNvPr id="6" name="Slide Number Placeholder 5"/>
          <p:cNvSpPr>
            <a:spLocks noGrp="1"/>
          </p:cNvSpPr>
          <p:nvPr>
            <p:ph type="sldNum" sz="quarter" idx="4"/>
          </p:nvPr>
        </p:nvSpPr>
        <p:spPr>
          <a:xfrm>
            <a:off x="7144419" y="6400801"/>
            <a:ext cx="857475" cy="276226"/>
          </a:xfrm>
          <a:prstGeom prst="rect">
            <a:avLst/>
          </a:prstGeom>
        </p:spPr>
        <p:txBody>
          <a:bodyPr vert="horz" lIns="91440" tIns="45720" rIns="91440" bIns="45720" rtlCol="0" anchor="ctr"/>
          <a:lstStyle>
            <a:lvl1pPr algn="r">
              <a:defRPr sz="1000">
                <a:solidFill>
                  <a:schemeClr val="bg1"/>
                </a:solidFill>
              </a:defRPr>
            </a:lvl1pPr>
          </a:lstStyle>
          <a:p>
            <a:fld id="{25BA54BD-C84D-46CE-8B72-31BFB26ABA43}" type="slidenum">
              <a:rPr lang="en-US" smtClean="0">
                <a:solidFill>
                  <a:prstClr val="white"/>
                </a:solidFill>
              </a:rPr>
              <a:pPr/>
              <a:t>‹#›</a:t>
            </a:fld>
            <a:endParaRPr lang="en-US" dirty="0">
              <a:solidFill>
                <a:prstClr val="white"/>
              </a:solidFill>
            </a:endParaRPr>
          </a:p>
        </p:txBody>
      </p:sp>
      <p:sp>
        <p:nvSpPr>
          <p:cNvPr id="3" name="Text Placeholder 2"/>
          <p:cNvSpPr>
            <a:spLocks noGrp="1"/>
          </p:cNvSpPr>
          <p:nvPr>
            <p:ph type="body" idx="1"/>
          </p:nvPr>
        </p:nvSpPr>
        <p:spPr>
          <a:xfrm>
            <a:off x="1142108" y="1905000"/>
            <a:ext cx="6859786" cy="4267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p:cNvSpPr>
            <a:spLocks noGrp="1"/>
          </p:cNvSpPr>
          <p:nvPr>
            <p:ph type="title"/>
          </p:nvPr>
        </p:nvSpPr>
        <p:spPr>
          <a:xfrm>
            <a:off x="1142108" y="274638"/>
            <a:ext cx="6859785" cy="1020762"/>
          </a:xfrm>
          <a:prstGeom prst="rect">
            <a:avLst/>
          </a:prstGeom>
        </p:spPr>
        <p:txBody>
          <a:bodyPr vert="horz" lIns="91440" tIns="45720" rIns="91440" bIns="45720" rtlCol="0" anchor="b">
            <a:normAutofit/>
          </a:bodyPr>
          <a:lstStyle/>
          <a:p>
            <a:r>
              <a:rPr lang="en-US"/>
              <a:t>Click to edit Master title style</a:t>
            </a:r>
            <a:endParaRPr/>
          </a:p>
        </p:txBody>
      </p:sp>
    </p:spTree>
    <p:extLst>
      <p:ext uri="{BB962C8B-B14F-4D97-AF65-F5344CB8AC3E}">
        <p14:creationId xmlns:p14="http://schemas.microsoft.com/office/powerpoint/2010/main" val="40194687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p:transition>
  <p:txStyles>
    <p:titleStyle>
      <a:lvl1pPr algn="l" defTabSz="914400" rtl="0" eaLnBrk="1" latinLnBrk="0" hangingPunct="1">
        <a:lnSpc>
          <a:spcPct val="90000"/>
        </a:lnSpc>
        <a:spcBef>
          <a:spcPct val="0"/>
        </a:spcBef>
        <a:buNone/>
        <a:defRPr sz="3200" kern="1200">
          <a:solidFill>
            <a:schemeClr val="bg1"/>
          </a:solidFill>
          <a:latin typeface="+mj-lt"/>
          <a:ea typeface="+mj-ea"/>
          <a:cs typeface="+mj-cs"/>
        </a:defRPr>
      </a:lvl1pPr>
    </p:titleStyle>
    <p:bodyStyle>
      <a:lvl1pPr marL="274320" indent="-274320" algn="l" defTabSz="914400" rtl="0" eaLnBrk="1" latinLnBrk="0" hangingPunct="1">
        <a:lnSpc>
          <a:spcPct val="90000"/>
        </a:lnSpc>
        <a:spcBef>
          <a:spcPts val="1800"/>
        </a:spcBef>
        <a:buClr>
          <a:schemeClr val="tx2"/>
        </a:buClr>
        <a:buSzPct val="80000"/>
        <a:buFont typeface="Wingdings 3" panose="05040102010807070707" pitchFamily="18" charset="2"/>
        <a:buChar char="u"/>
        <a:defRPr sz="2400" kern="1200">
          <a:solidFill>
            <a:schemeClr val="bg1"/>
          </a:solidFill>
          <a:latin typeface="+mn-lt"/>
          <a:ea typeface="+mn-ea"/>
          <a:cs typeface="+mn-cs"/>
        </a:defRPr>
      </a:lvl1pPr>
      <a:lvl2pPr marL="576072" indent="-274320" algn="l" defTabSz="914400" rtl="0" eaLnBrk="1" latinLnBrk="0" hangingPunct="1">
        <a:lnSpc>
          <a:spcPct val="90000"/>
        </a:lnSpc>
        <a:spcBef>
          <a:spcPts val="600"/>
        </a:spcBef>
        <a:buClr>
          <a:schemeClr val="tx2"/>
        </a:buClr>
        <a:buSzPct val="100000"/>
        <a:buFont typeface="Wingdings 3" panose="05040102010807070707" pitchFamily="18" charset="2"/>
        <a:buChar char="u"/>
        <a:defRPr sz="2000" kern="1200">
          <a:solidFill>
            <a:schemeClr val="bg1"/>
          </a:solidFill>
          <a:latin typeface="+mn-lt"/>
          <a:ea typeface="+mn-ea"/>
          <a:cs typeface="+mn-cs"/>
        </a:defRPr>
      </a:lvl2pPr>
      <a:lvl3pPr marL="804672" indent="-228600" algn="l" defTabSz="914400" rtl="0" eaLnBrk="1" latinLnBrk="0" hangingPunct="1">
        <a:lnSpc>
          <a:spcPct val="90000"/>
        </a:lnSpc>
        <a:spcBef>
          <a:spcPts val="600"/>
        </a:spcBef>
        <a:buClr>
          <a:schemeClr val="tx2"/>
        </a:buClr>
        <a:buSzPct val="80000"/>
        <a:buFont typeface="Wingdings 3" panose="05040102010807070707" pitchFamily="18" charset="2"/>
        <a:buChar char="u"/>
        <a:defRPr sz="1800" kern="1200">
          <a:solidFill>
            <a:schemeClr val="bg1"/>
          </a:solidFill>
          <a:latin typeface="+mn-lt"/>
          <a:ea typeface="+mn-ea"/>
          <a:cs typeface="+mn-cs"/>
        </a:defRPr>
      </a:lvl3pPr>
      <a:lvl4pPr marL="1033272" indent="-228600" algn="l" defTabSz="914400" rtl="0" eaLnBrk="1" latinLnBrk="0" hangingPunct="1">
        <a:lnSpc>
          <a:spcPct val="90000"/>
        </a:lnSpc>
        <a:spcBef>
          <a:spcPts val="600"/>
        </a:spcBef>
        <a:buClr>
          <a:schemeClr val="tx2"/>
        </a:buClr>
        <a:buSzPct val="100000"/>
        <a:buFont typeface="Wingdings 3" panose="05040102010807070707" pitchFamily="18" charset="2"/>
        <a:buChar char="u"/>
        <a:defRPr sz="1600" kern="1200">
          <a:solidFill>
            <a:schemeClr val="bg1"/>
          </a:solidFill>
          <a:latin typeface="+mn-lt"/>
          <a:ea typeface="+mn-ea"/>
          <a:cs typeface="+mn-cs"/>
        </a:defRPr>
      </a:lvl4pPr>
      <a:lvl5pPr marL="1261872" indent="-228600" algn="l" defTabSz="914400" rtl="0" eaLnBrk="1" latinLnBrk="0" hangingPunct="1">
        <a:lnSpc>
          <a:spcPct val="90000"/>
        </a:lnSpc>
        <a:spcBef>
          <a:spcPts val="600"/>
        </a:spcBef>
        <a:buClr>
          <a:schemeClr val="tx2"/>
        </a:buClr>
        <a:buSzPct val="100000"/>
        <a:buFont typeface="Wingdings 3" panose="05040102010807070707" pitchFamily="18" charset="2"/>
        <a:buChar char="u"/>
        <a:defRPr sz="1600" kern="1200">
          <a:solidFill>
            <a:schemeClr val="bg1"/>
          </a:solidFill>
          <a:latin typeface="+mn-lt"/>
          <a:ea typeface="+mn-ea"/>
          <a:cs typeface="+mn-cs"/>
        </a:defRPr>
      </a:lvl5pPr>
      <a:lvl6pPr marL="1490472" indent="-228600" algn="l" defTabSz="914400" rtl="0" eaLnBrk="1" latinLnBrk="0" hangingPunct="1">
        <a:lnSpc>
          <a:spcPct val="90000"/>
        </a:lnSpc>
        <a:spcBef>
          <a:spcPts val="600"/>
        </a:spcBef>
        <a:buClr>
          <a:schemeClr val="tx2"/>
        </a:buClr>
        <a:buSzPct val="100000"/>
        <a:buFont typeface="Wingdings 3" panose="05040102010807070707" pitchFamily="18" charset="2"/>
        <a:buChar char="u"/>
        <a:defRPr sz="1600" kern="1200">
          <a:solidFill>
            <a:schemeClr val="bg1"/>
          </a:solidFill>
          <a:latin typeface="+mn-lt"/>
          <a:ea typeface="+mn-ea"/>
          <a:cs typeface="+mn-cs"/>
        </a:defRPr>
      </a:lvl6pPr>
      <a:lvl7pPr marL="1719072" indent="-228600" algn="l" defTabSz="914400" rtl="0" eaLnBrk="1" latinLnBrk="0" hangingPunct="1">
        <a:lnSpc>
          <a:spcPct val="90000"/>
        </a:lnSpc>
        <a:spcBef>
          <a:spcPts val="600"/>
        </a:spcBef>
        <a:buClr>
          <a:schemeClr val="tx2"/>
        </a:buClr>
        <a:buSzPct val="80000"/>
        <a:buFont typeface="Wingdings 3" panose="05040102010807070707" pitchFamily="18" charset="2"/>
        <a:buChar char="u"/>
        <a:defRPr sz="1600" kern="1200">
          <a:solidFill>
            <a:schemeClr val="bg1"/>
          </a:solidFill>
          <a:latin typeface="+mn-lt"/>
          <a:ea typeface="+mn-ea"/>
          <a:cs typeface="+mn-cs"/>
        </a:defRPr>
      </a:lvl7pPr>
      <a:lvl8pPr marL="1947672" indent="-228600" algn="l" defTabSz="914400" rtl="0" eaLnBrk="1" latinLnBrk="0" hangingPunct="1">
        <a:lnSpc>
          <a:spcPct val="90000"/>
        </a:lnSpc>
        <a:spcBef>
          <a:spcPts val="600"/>
        </a:spcBef>
        <a:buClr>
          <a:schemeClr val="tx2"/>
        </a:buClr>
        <a:buSzPct val="100000"/>
        <a:buFont typeface="Wingdings 3" panose="05040102010807070707" pitchFamily="18" charset="2"/>
        <a:buChar char="u"/>
        <a:defRPr sz="1600" kern="1200">
          <a:solidFill>
            <a:schemeClr val="bg1"/>
          </a:solidFill>
          <a:latin typeface="+mn-lt"/>
          <a:ea typeface="+mn-ea"/>
          <a:cs typeface="+mn-cs"/>
        </a:defRPr>
      </a:lvl8pPr>
      <a:lvl9pPr marL="2176272" indent="-228600" algn="l" defTabSz="914400" rtl="0" eaLnBrk="1" latinLnBrk="0" hangingPunct="1">
        <a:lnSpc>
          <a:spcPct val="90000"/>
        </a:lnSpc>
        <a:spcBef>
          <a:spcPts val="600"/>
        </a:spcBef>
        <a:buClr>
          <a:schemeClr val="tx2"/>
        </a:buClr>
        <a:buSzPct val="80000"/>
        <a:buFont typeface="Wingdings 3" panose="05040102010807070707" pitchFamily="18" charset="2"/>
        <a:buChar char="u"/>
        <a:defRPr sz="1600" kern="1200">
          <a:solidFill>
            <a:schemeClr val="bg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ltGray">
      <p:bgRef idx="1003">
        <a:schemeClr val="bg2"/>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058287" y="6400801"/>
            <a:ext cx="933137" cy="276226"/>
          </a:xfrm>
          <a:prstGeom prst="rect">
            <a:avLst/>
          </a:prstGeom>
        </p:spPr>
        <p:txBody>
          <a:bodyPr vert="horz" lIns="91440" tIns="45720" rIns="91440" bIns="45720" rtlCol="0" anchor="ctr"/>
          <a:lstStyle>
            <a:lvl1pPr algn="r">
              <a:defRPr sz="1000">
                <a:solidFill>
                  <a:schemeClr val="bg1"/>
                </a:solidFill>
              </a:defRPr>
            </a:lvl1pPr>
          </a:lstStyle>
          <a:p>
            <a:fld id="{9AFE8FB1-0A7A-443E-AAF7-31D4FA1AA312}" type="datetimeFigureOut">
              <a:rPr lang="en-US" smtClean="0">
                <a:solidFill>
                  <a:prstClr val="white"/>
                </a:solidFill>
              </a:rPr>
              <a:pPr/>
              <a:t>1/31/2018</a:t>
            </a:fld>
            <a:endParaRPr lang="en-US" dirty="0">
              <a:solidFill>
                <a:prstClr val="white"/>
              </a:solidFill>
            </a:endParaRPr>
          </a:p>
        </p:txBody>
      </p:sp>
      <p:sp>
        <p:nvSpPr>
          <p:cNvPr id="5" name="Footer Placeholder 4"/>
          <p:cNvSpPr>
            <a:spLocks noGrp="1"/>
          </p:cNvSpPr>
          <p:nvPr>
            <p:ph type="ftr" sz="quarter" idx="3"/>
          </p:nvPr>
        </p:nvSpPr>
        <p:spPr>
          <a:xfrm>
            <a:off x="1142107" y="6400801"/>
            <a:ext cx="4744685" cy="276226"/>
          </a:xfrm>
          <a:prstGeom prst="rect">
            <a:avLst/>
          </a:prstGeom>
        </p:spPr>
        <p:txBody>
          <a:bodyPr vert="horz" lIns="91440" tIns="45720" rIns="91440" bIns="45720" rtlCol="0" anchor="ctr"/>
          <a:lstStyle>
            <a:lvl1pPr algn="l">
              <a:defRPr sz="1000">
                <a:solidFill>
                  <a:schemeClr val="bg1"/>
                </a:solidFill>
              </a:defRPr>
            </a:lvl1pPr>
          </a:lstStyle>
          <a:p>
            <a:endParaRPr lang="en-US" dirty="0">
              <a:solidFill>
                <a:prstClr val="white"/>
              </a:solidFill>
            </a:endParaRPr>
          </a:p>
        </p:txBody>
      </p:sp>
      <p:sp>
        <p:nvSpPr>
          <p:cNvPr id="6" name="Slide Number Placeholder 5"/>
          <p:cNvSpPr>
            <a:spLocks noGrp="1"/>
          </p:cNvSpPr>
          <p:nvPr>
            <p:ph type="sldNum" sz="quarter" idx="4"/>
          </p:nvPr>
        </p:nvSpPr>
        <p:spPr>
          <a:xfrm>
            <a:off x="7144419" y="6400801"/>
            <a:ext cx="857475" cy="276226"/>
          </a:xfrm>
          <a:prstGeom prst="rect">
            <a:avLst/>
          </a:prstGeom>
        </p:spPr>
        <p:txBody>
          <a:bodyPr vert="horz" lIns="91440" tIns="45720" rIns="91440" bIns="45720" rtlCol="0" anchor="ctr"/>
          <a:lstStyle>
            <a:lvl1pPr algn="r">
              <a:defRPr sz="1000">
                <a:solidFill>
                  <a:schemeClr val="bg1"/>
                </a:solidFill>
              </a:defRPr>
            </a:lvl1pPr>
          </a:lstStyle>
          <a:p>
            <a:fld id="{25BA54BD-C84D-46CE-8B72-31BFB26ABA43}" type="slidenum">
              <a:rPr lang="en-US" smtClean="0">
                <a:solidFill>
                  <a:prstClr val="white"/>
                </a:solidFill>
              </a:rPr>
              <a:pPr/>
              <a:t>‹#›</a:t>
            </a:fld>
            <a:endParaRPr lang="en-US" dirty="0">
              <a:solidFill>
                <a:prstClr val="white"/>
              </a:solidFill>
            </a:endParaRPr>
          </a:p>
        </p:txBody>
      </p:sp>
      <p:sp>
        <p:nvSpPr>
          <p:cNvPr id="3" name="Text Placeholder 2"/>
          <p:cNvSpPr>
            <a:spLocks noGrp="1"/>
          </p:cNvSpPr>
          <p:nvPr>
            <p:ph type="body" idx="1"/>
          </p:nvPr>
        </p:nvSpPr>
        <p:spPr>
          <a:xfrm>
            <a:off x="1142108" y="1905000"/>
            <a:ext cx="6859786" cy="4267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p:cNvSpPr>
            <a:spLocks noGrp="1"/>
          </p:cNvSpPr>
          <p:nvPr>
            <p:ph type="title"/>
          </p:nvPr>
        </p:nvSpPr>
        <p:spPr>
          <a:xfrm>
            <a:off x="1142108" y="274638"/>
            <a:ext cx="6859785" cy="1020762"/>
          </a:xfrm>
          <a:prstGeom prst="rect">
            <a:avLst/>
          </a:prstGeom>
        </p:spPr>
        <p:txBody>
          <a:bodyPr vert="horz" lIns="91440" tIns="45720" rIns="91440" bIns="45720" rtlCol="0" anchor="b">
            <a:normAutofit/>
          </a:bodyPr>
          <a:lstStyle/>
          <a:p>
            <a:r>
              <a:rPr lang="en-US"/>
              <a:t>Click to edit Master title style</a:t>
            </a:r>
            <a:endParaRPr/>
          </a:p>
        </p:txBody>
      </p:sp>
    </p:spTree>
    <p:extLst>
      <p:ext uri="{BB962C8B-B14F-4D97-AF65-F5344CB8AC3E}">
        <p14:creationId xmlns:p14="http://schemas.microsoft.com/office/powerpoint/2010/main" val="12756787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wipe/>
  </p:transition>
  <p:txStyles>
    <p:titleStyle>
      <a:lvl1pPr algn="l" defTabSz="914400" rtl="0" eaLnBrk="1" latinLnBrk="0" hangingPunct="1">
        <a:lnSpc>
          <a:spcPct val="90000"/>
        </a:lnSpc>
        <a:spcBef>
          <a:spcPct val="0"/>
        </a:spcBef>
        <a:buNone/>
        <a:defRPr sz="3200" kern="1200">
          <a:solidFill>
            <a:schemeClr val="bg1"/>
          </a:solidFill>
          <a:latin typeface="+mj-lt"/>
          <a:ea typeface="+mj-ea"/>
          <a:cs typeface="+mj-cs"/>
        </a:defRPr>
      </a:lvl1pPr>
    </p:titleStyle>
    <p:bodyStyle>
      <a:lvl1pPr marL="274320" indent="-274320" algn="l" defTabSz="914400" rtl="0" eaLnBrk="1" latinLnBrk="0" hangingPunct="1">
        <a:lnSpc>
          <a:spcPct val="90000"/>
        </a:lnSpc>
        <a:spcBef>
          <a:spcPts val="1800"/>
        </a:spcBef>
        <a:buClr>
          <a:schemeClr val="tx2"/>
        </a:buClr>
        <a:buSzPct val="80000"/>
        <a:buFont typeface="Wingdings 3" panose="05040102010807070707" pitchFamily="18" charset="2"/>
        <a:buChar char="u"/>
        <a:defRPr sz="2400" kern="1200">
          <a:solidFill>
            <a:schemeClr val="bg1"/>
          </a:solidFill>
          <a:latin typeface="+mn-lt"/>
          <a:ea typeface="+mn-ea"/>
          <a:cs typeface="+mn-cs"/>
        </a:defRPr>
      </a:lvl1pPr>
      <a:lvl2pPr marL="576072" indent="-274320" algn="l" defTabSz="914400" rtl="0" eaLnBrk="1" latinLnBrk="0" hangingPunct="1">
        <a:lnSpc>
          <a:spcPct val="90000"/>
        </a:lnSpc>
        <a:spcBef>
          <a:spcPts val="600"/>
        </a:spcBef>
        <a:buClr>
          <a:schemeClr val="tx2"/>
        </a:buClr>
        <a:buSzPct val="100000"/>
        <a:buFont typeface="Wingdings 3" panose="05040102010807070707" pitchFamily="18" charset="2"/>
        <a:buChar char="u"/>
        <a:defRPr sz="2000" kern="1200">
          <a:solidFill>
            <a:schemeClr val="bg1"/>
          </a:solidFill>
          <a:latin typeface="+mn-lt"/>
          <a:ea typeface="+mn-ea"/>
          <a:cs typeface="+mn-cs"/>
        </a:defRPr>
      </a:lvl2pPr>
      <a:lvl3pPr marL="804672" indent="-228600" algn="l" defTabSz="914400" rtl="0" eaLnBrk="1" latinLnBrk="0" hangingPunct="1">
        <a:lnSpc>
          <a:spcPct val="90000"/>
        </a:lnSpc>
        <a:spcBef>
          <a:spcPts val="600"/>
        </a:spcBef>
        <a:buClr>
          <a:schemeClr val="tx2"/>
        </a:buClr>
        <a:buSzPct val="80000"/>
        <a:buFont typeface="Wingdings 3" panose="05040102010807070707" pitchFamily="18" charset="2"/>
        <a:buChar char="u"/>
        <a:defRPr sz="1800" kern="1200">
          <a:solidFill>
            <a:schemeClr val="bg1"/>
          </a:solidFill>
          <a:latin typeface="+mn-lt"/>
          <a:ea typeface="+mn-ea"/>
          <a:cs typeface="+mn-cs"/>
        </a:defRPr>
      </a:lvl3pPr>
      <a:lvl4pPr marL="1033272" indent="-228600" algn="l" defTabSz="914400" rtl="0" eaLnBrk="1" latinLnBrk="0" hangingPunct="1">
        <a:lnSpc>
          <a:spcPct val="90000"/>
        </a:lnSpc>
        <a:spcBef>
          <a:spcPts val="600"/>
        </a:spcBef>
        <a:buClr>
          <a:schemeClr val="tx2"/>
        </a:buClr>
        <a:buSzPct val="100000"/>
        <a:buFont typeface="Wingdings 3" panose="05040102010807070707" pitchFamily="18" charset="2"/>
        <a:buChar char="u"/>
        <a:defRPr sz="1600" kern="1200">
          <a:solidFill>
            <a:schemeClr val="bg1"/>
          </a:solidFill>
          <a:latin typeface="+mn-lt"/>
          <a:ea typeface="+mn-ea"/>
          <a:cs typeface="+mn-cs"/>
        </a:defRPr>
      </a:lvl4pPr>
      <a:lvl5pPr marL="1261872" indent="-228600" algn="l" defTabSz="914400" rtl="0" eaLnBrk="1" latinLnBrk="0" hangingPunct="1">
        <a:lnSpc>
          <a:spcPct val="90000"/>
        </a:lnSpc>
        <a:spcBef>
          <a:spcPts val="600"/>
        </a:spcBef>
        <a:buClr>
          <a:schemeClr val="tx2"/>
        </a:buClr>
        <a:buSzPct val="100000"/>
        <a:buFont typeface="Wingdings 3" panose="05040102010807070707" pitchFamily="18" charset="2"/>
        <a:buChar char="u"/>
        <a:defRPr sz="1600" kern="1200">
          <a:solidFill>
            <a:schemeClr val="bg1"/>
          </a:solidFill>
          <a:latin typeface="+mn-lt"/>
          <a:ea typeface="+mn-ea"/>
          <a:cs typeface="+mn-cs"/>
        </a:defRPr>
      </a:lvl5pPr>
      <a:lvl6pPr marL="1490472" indent="-228600" algn="l" defTabSz="914400" rtl="0" eaLnBrk="1" latinLnBrk="0" hangingPunct="1">
        <a:lnSpc>
          <a:spcPct val="90000"/>
        </a:lnSpc>
        <a:spcBef>
          <a:spcPts val="600"/>
        </a:spcBef>
        <a:buClr>
          <a:schemeClr val="tx2"/>
        </a:buClr>
        <a:buSzPct val="100000"/>
        <a:buFont typeface="Wingdings 3" panose="05040102010807070707" pitchFamily="18" charset="2"/>
        <a:buChar char="u"/>
        <a:defRPr sz="1600" kern="1200">
          <a:solidFill>
            <a:schemeClr val="bg1"/>
          </a:solidFill>
          <a:latin typeface="+mn-lt"/>
          <a:ea typeface="+mn-ea"/>
          <a:cs typeface="+mn-cs"/>
        </a:defRPr>
      </a:lvl6pPr>
      <a:lvl7pPr marL="1719072" indent="-228600" algn="l" defTabSz="914400" rtl="0" eaLnBrk="1" latinLnBrk="0" hangingPunct="1">
        <a:lnSpc>
          <a:spcPct val="90000"/>
        </a:lnSpc>
        <a:spcBef>
          <a:spcPts val="600"/>
        </a:spcBef>
        <a:buClr>
          <a:schemeClr val="tx2"/>
        </a:buClr>
        <a:buSzPct val="80000"/>
        <a:buFont typeface="Wingdings 3" panose="05040102010807070707" pitchFamily="18" charset="2"/>
        <a:buChar char="u"/>
        <a:defRPr sz="1600" kern="1200">
          <a:solidFill>
            <a:schemeClr val="bg1"/>
          </a:solidFill>
          <a:latin typeface="+mn-lt"/>
          <a:ea typeface="+mn-ea"/>
          <a:cs typeface="+mn-cs"/>
        </a:defRPr>
      </a:lvl7pPr>
      <a:lvl8pPr marL="1947672" indent="-228600" algn="l" defTabSz="914400" rtl="0" eaLnBrk="1" latinLnBrk="0" hangingPunct="1">
        <a:lnSpc>
          <a:spcPct val="90000"/>
        </a:lnSpc>
        <a:spcBef>
          <a:spcPts val="600"/>
        </a:spcBef>
        <a:buClr>
          <a:schemeClr val="tx2"/>
        </a:buClr>
        <a:buSzPct val="100000"/>
        <a:buFont typeface="Wingdings 3" panose="05040102010807070707" pitchFamily="18" charset="2"/>
        <a:buChar char="u"/>
        <a:defRPr sz="1600" kern="1200">
          <a:solidFill>
            <a:schemeClr val="bg1"/>
          </a:solidFill>
          <a:latin typeface="+mn-lt"/>
          <a:ea typeface="+mn-ea"/>
          <a:cs typeface="+mn-cs"/>
        </a:defRPr>
      </a:lvl8pPr>
      <a:lvl9pPr marL="2176272" indent="-228600" algn="l" defTabSz="914400" rtl="0" eaLnBrk="1" latinLnBrk="0" hangingPunct="1">
        <a:lnSpc>
          <a:spcPct val="90000"/>
        </a:lnSpc>
        <a:spcBef>
          <a:spcPts val="600"/>
        </a:spcBef>
        <a:buClr>
          <a:schemeClr val="tx2"/>
        </a:buClr>
        <a:buSzPct val="80000"/>
        <a:buFont typeface="Wingdings 3" panose="05040102010807070707" pitchFamily="18" charset="2"/>
        <a:buChar char="u"/>
        <a:defRPr sz="1600" kern="1200">
          <a:solidFill>
            <a:schemeClr val="bg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905000"/>
            <a:ext cx="7750374" cy="4836368"/>
          </a:xfrm>
        </p:spPr>
        <p:txBody>
          <a:bodyPr>
            <a:normAutofit/>
          </a:bodyPr>
          <a:lstStyle/>
          <a:p>
            <a:pPr algn="just" rtl="1"/>
            <a:r>
              <a:rPr lang="ar-JO" dirty="0">
                <a:latin typeface="Arial" panose="020B0604020202020204" pitchFamily="34" charset="0"/>
                <a:cs typeface="Arial" panose="020B0604020202020204" pitchFamily="34" charset="0"/>
              </a:rPr>
              <a:t>مفهوم الإعراب</a:t>
            </a:r>
          </a:p>
          <a:p>
            <a:pPr algn="just" rtl="1"/>
            <a:r>
              <a:rPr lang="ar-JO" sz="3200" dirty="0">
                <a:latin typeface="Arial" panose="020B0604020202020204" pitchFamily="34" charset="0"/>
                <a:cs typeface="Arial" panose="020B0604020202020204" pitchFamily="34" charset="0"/>
              </a:rPr>
              <a:t>يمكن تعريف الإعراب على أنه نظام من أنظمة اللغة العربيّة التي يتمّ بها تحديد موقع الكلمة في الجملة، ويظهر على الأسماء المعربة والأفعال المضارعة.</a:t>
            </a:r>
          </a:p>
          <a:p>
            <a:pPr marL="0" indent="0" algn="just" rtl="1">
              <a:buNone/>
            </a:pPr>
            <a:r>
              <a:rPr lang="ar-JO" dirty="0">
                <a:latin typeface="Arial" panose="020B0604020202020204" pitchFamily="34" charset="0"/>
                <a:cs typeface="Arial" panose="020B0604020202020204" pitchFamily="34" charset="0"/>
              </a:rPr>
              <a:t>وعلامات الإعراب تسمى الحركات الإعرابيّة، وتنقسم إلى:</a:t>
            </a:r>
          </a:p>
          <a:p>
            <a:pPr marL="800100" lvl="1" indent="-342900" algn="just" rtl="1">
              <a:spcAft>
                <a:spcPts val="500"/>
              </a:spcAft>
              <a:buFont typeface="Wingdings" panose="05000000000000000000" pitchFamily="2" charset="2"/>
              <a:buChar char="v"/>
            </a:pPr>
            <a:r>
              <a:rPr lang="ar-JO" sz="3200" dirty="0">
                <a:latin typeface="Arial" panose="020B0604020202020204" pitchFamily="34" charset="0"/>
                <a:ea typeface="Calibri"/>
                <a:cs typeface="Arial" panose="020B0604020202020204" pitchFamily="34" charset="0"/>
              </a:rPr>
              <a:t>الحركات الأصليّة، هي: الضمّة في حالة الرفع، والكسر</a:t>
            </a:r>
            <a:r>
              <a:rPr lang="ar-JO" sz="3200" dirty="0">
                <a:latin typeface="Times New Roman"/>
                <a:ea typeface="Calibri"/>
                <a:cs typeface="Simplified Arabic"/>
              </a:rPr>
              <a:t>ة في الجر، والفتحة هي حركة النصب. </a:t>
            </a:r>
            <a:endParaRPr lang="en-US" sz="3200" dirty="0">
              <a:latin typeface="Times New Roman"/>
              <a:ea typeface="Calibri"/>
            </a:endParaRPr>
          </a:p>
          <a:p>
            <a:pPr marL="0" indent="0" algn="r" rtl="1">
              <a:buNone/>
            </a:pPr>
            <a:endParaRPr lang="ar-JO" dirty="0"/>
          </a:p>
        </p:txBody>
      </p:sp>
      <p:sp>
        <p:nvSpPr>
          <p:cNvPr id="3" name="Title 2"/>
          <p:cNvSpPr>
            <a:spLocks noGrp="1"/>
          </p:cNvSpPr>
          <p:nvPr>
            <p:ph type="title"/>
          </p:nvPr>
        </p:nvSpPr>
        <p:spPr/>
        <p:txBody>
          <a:bodyPr/>
          <a:lstStyle/>
          <a:p>
            <a:pPr algn="ctr"/>
            <a:r>
              <a:rPr lang="ar-JO" b="1" dirty="0">
                <a:solidFill>
                  <a:srgbClr val="FFFF00"/>
                </a:solidFill>
                <a:latin typeface="Arial" panose="020B0604020202020204" pitchFamily="34" charset="0"/>
                <a:cs typeface="Arial" panose="020B0604020202020204" pitchFamily="34" charset="0"/>
              </a:rPr>
              <a:t>الإعراب وحركاته</a:t>
            </a:r>
          </a:p>
        </p:txBody>
      </p:sp>
      <p:pic>
        <p:nvPicPr>
          <p:cNvPr id="4" name="Picture 3">
            <a:extLst>
              <a:ext uri="{FF2B5EF4-FFF2-40B4-BE49-F238E27FC236}">
                <a16:creationId xmlns="" xmlns:a16="http://schemas.microsoft.com/office/drawing/2014/main" id="{12B213B1-D7AC-4CE9-A15F-B7AE82D7F48C}"/>
              </a:ext>
            </a:extLst>
          </p:cNvPr>
          <p:cNvPicPr preferRelativeResize="0">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6021288"/>
            <a:ext cx="576064" cy="57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2203026"/>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552" y="1905000"/>
            <a:ext cx="7462342" cy="4764360"/>
          </a:xfrm>
        </p:spPr>
        <p:txBody>
          <a:bodyPr>
            <a:normAutofit lnSpcReduction="10000"/>
          </a:bodyPr>
          <a:lstStyle/>
          <a:p>
            <a:pPr marL="0" indent="0" algn="justLow" rtl="1">
              <a:buNone/>
            </a:pPr>
            <a:r>
              <a:rPr lang="ar-JO" sz="3200" dirty="0">
                <a:latin typeface="Arial" panose="020B0604020202020204" pitchFamily="34" charset="0"/>
                <a:cs typeface="Arial" panose="020B0604020202020204" pitchFamily="34" charset="0"/>
              </a:rPr>
              <a:t>عين المثنى والجمع وبين مواقعها الإعرابية وعلامات الإعراب فيما يأتي:</a:t>
            </a:r>
          </a:p>
          <a:p>
            <a:pPr algn="justLow" rtl="1"/>
            <a:r>
              <a:rPr lang="ar-JO" sz="3200" dirty="0">
                <a:latin typeface="Arial" panose="020B0604020202020204" pitchFamily="34" charset="0"/>
                <a:cs typeface="Arial" panose="020B0604020202020204" pitchFamily="34" charset="0"/>
              </a:rPr>
              <a:t>	ارتدى الرائدان ثوبين خاصين لحماية جسميهما  </a:t>
            </a:r>
            <a:r>
              <a:rPr lang="en-US" sz="3200" dirty="0">
                <a:latin typeface="Arial" panose="020B0604020202020204" pitchFamily="34" charset="0"/>
                <a:cs typeface="Arial" panose="020B0604020202020204" pitchFamily="34" charset="0"/>
              </a:rPr>
              <a:t> </a:t>
            </a:r>
            <a:r>
              <a:rPr lang="ar-JO" sz="3200" dirty="0">
                <a:latin typeface="Arial" panose="020B0604020202020204" pitchFamily="34" charset="0"/>
                <a:cs typeface="Arial" panose="020B0604020202020204" pitchFamily="34" charset="0"/>
              </a:rPr>
              <a:t>       	من قوة الضغط.           </a:t>
            </a:r>
          </a:p>
          <a:p>
            <a:pPr algn="justLow" rtl="1"/>
            <a:r>
              <a:rPr lang="ar-JO" sz="3200" dirty="0">
                <a:latin typeface="Arial" panose="020B0604020202020204" pitchFamily="34" charset="0"/>
                <a:cs typeface="Arial" panose="020B0604020202020204" pitchFamily="34" charset="0"/>
              </a:rPr>
              <a:t>	شاهد المواطنون الغواصين يفتشون عن </a:t>
            </a:r>
            <a:r>
              <a:rPr lang="en-US" sz="3200" dirty="0">
                <a:latin typeface="Arial" panose="020B0604020202020204" pitchFamily="34" charset="0"/>
                <a:cs typeface="Arial" panose="020B0604020202020204" pitchFamily="34" charset="0"/>
              </a:rPr>
              <a:t> </a:t>
            </a:r>
            <a:r>
              <a:rPr lang="ar-JO" sz="3200" dirty="0">
                <a:latin typeface="Arial" panose="020B0604020202020204" pitchFamily="34" charset="0"/>
                <a:cs typeface="Arial" panose="020B0604020202020204" pitchFamily="34" charset="0"/>
              </a:rPr>
              <a:t>جثث  </a:t>
            </a:r>
            <a:r>
              <a:rPr lang="en-US" sz="3200" dirty="0">
                <a:latin typeface="Arial" panose="020B0604020202020204" pitchFamily="34" charset="0"/>
                <a:cs typeface="Arial" panose="020B0604020202020204" pitchFamily="34" charset="0"/>
              </a:rPr>
              <a:t> </a:t>
            </a:r>
            <a:r>
              <a:rPr lang="ar-JO" sz="3200" dirty="0">
                <a:latin typeface="Arial" panose="020B0604020202020204" pitchFamily="34" charset="0"/>
                <a:cs typeface="Arial" panose="020B0604020202020204" pitchFamily="34" charset="0"/>
              </a:rPr>
              <a:t>    	راكبي السفينة.  </a:t>
            </a:r>
          </a:p>
          <a:p>
            <a:pPr algn="justLow" rtl="1"/>
            <a:r>
              <a:rPr lang="ar-JO" sz="3200" dirty="0">
                <a:latin typeface="Arial" panose="020B0604020202020204" pitchFamily="34" charset="0"/>
                <a:cs typeface="Arial" panose="020B0604020202020204" pitchFamily="34" charset="0"/>
              </a:rPr>
              <a:t>	إن الطالبات مقبلات على منافسات رياضية.</a:t>
            </a:r>
          </a:p>
          <a:p>
            <a:pPr algn="justLow" rtl="1"/>
            <a:r>
              <a:rPr lang="ar-JO" sz="3200" dirty="0">
                <a:latin typeface="Arial" panose="020B0604020202020204" pitchFamily="34" charset="0"/>
                <a:cs typeface="Arial" panose="020B0604020202020204" pitchFamily="34" charset="0"/>
              </a:rPr>
              <a:t>  	هناك ألبسة تحمي أجسام رواد   الفضاء </a:t>
            </a:r>
            <a:r>
              <a:rPr lang="en-US" sz="3200" dirty="0">
                <a:latin typeface="Arial" panose="020B0604020202020204" pitchFamily="34" charset="0"/>
                <a:cs typeface="Arial" panose="020B0604020202020204" pitchFamily="34" charset="0"/>
              </a:rPr>
              <a:t>   </a:t>
            </a:r>
            <a:r>
              <a:rPr lang="ar-JO" sz="3200" dirty="0">
                <a:latin typeface="Arial" panose="020B0604020202020204" pitchFamily="34" charset="0"/>
                <a:cs typeface="Arial" panose="020B0604020202020204" pitchFamily="34" charset="0"/>
              </a:rPr>
              <a:t>من  </a:t>
            </a:r>
            <a:r>
              <a:rPr lang="en-US" sz="3200" dirty="0">
                <a:latin typeface="Arial" panose="020B0604020202020204" pitchFamily="34" charset="0"/>
                <a:cs typeface="Arial" panose="020B0604020202020204" pitchFamily="34" charset="0"/>
              </a:rPr>
              <a:t> </a:t>
            </a:r>
            <a:r>
              <a:rPr lang="ar-JO" sz="3200" dirty="0">
                <a:latin typeface="Arial" panose="020B0604020202020204" pitchFamily="34" charset="0"/>
                <a:cs typeface="Arial" panose="020B0604020202020204" pitchFamily="34" charset="0"/>
              </a:rPr>
              <a:t>     	الضغط .</a:t>
            </a:r>
          </a:p>
          <a:p>
            <a:pPr algn="r"/>
            <a:endParaRPr lang="ar-JO" dirty="0"/>
          </a:p>
        </p:txBody>
      </p:sp>
      <p:sp>
        <p:nvSpPr>
          <p:cNvPr id="3" name="Title 2"/>
          <p:cNvSpPr>
            <a:spLocks noGrp="1"/>
          </p:cNvSpPr>
          <p:nvPr>
            <p:ph type="title"/>
          </p:nvPr>
        </p:nvSpPr>
        <p:spPr/>
        <p:txBody>
          <a:bodyPr>
            <a:normAutofit/>
          </a:bodyPr>
          <a:lstStyle/>
          <a:p>
            <a:pPr algn="ctr"/>
            <a:r>
              <a:rPr lang="ar-JO" sz="3600" b="1" dirty="0">
                <a:solidFill>
                  <a:srgbClr val="FFFF00"/>
                </a:solidFill>
                <a:latin typeface="Arial" panose="020B0604020202020204" pitchFamily="34" charset="0"/>
                <a:cs typeface="Arial" panose="020B0604020202020204" pitchFamily="34" charset="0"/>
              </a:rPr>
              <a:t>تدريب</a:t>
            </a:r>
            <a:r>
              <a:rPr lang="ar-JO" sz="3600" dirty="0">
                <a:solidFill>
                  <a:srgbClr val="FFFF00"/>
                </a:solidFill>
                <a:latin typeface="Arial" panose="020B0604020202020204" pitchFamily="34" charset="0"/>
                <a:cs typeface="Arial" panose="020B0604020202020204" pitchFamily="34" charset="0"/>
              </a:rPr>
              <a:t> (1)</a:t>
            </a:r>
          </a:p>
        </p:txBody>
      </p:sp>
      <p:pic>
        <p:nvPicPr>
          <p:cNvPr id="4" name="Picture 3">
            <a:extLst>
              <a:ext uri="{FF2B5EF4-FFF2-40B4-BE49-F238E27FC236}">
                <a16:creationId xmlns="" xmlns:a16="http://schemas.microsoft.com/office/drawing/2014/main" id="{12B213B1-D7AC-4CE9-A15F-B7AE82D7F48C}"/>
              </a:ext>
            </a:extLst>
          </p:cNvPr>
          <p:cNvPicPr preferRelativeResize="0">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6021288"/>
            <a:ext cx="664582" cy="65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5216658"/>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905000"/>
            <a:ext cx="7822382" cy="4764360"/>
          </a:xfrm>
        </p:spPr>
        <p:txBody>
          <a:bodyPr>
            <a:normAutofit fontScale="92500" lnSpcReduction="10000"/>
          </a:bodyPr>
          <a:lstStyle/>
          <a:p>
            <a:pPr algn="r" rtl="1"/>
            <a:r>
              <a:rPr lang="ar-JO" sz="3200" dirty="0">
                <a:latin typeface="Arial" panose="020B0604020202020204" pitchFamily="34" charset="0"/>
                <a:cs typeface="Arial" panose="020B0604020202020204" pitchFamily="34" charset="0"/>
              </a:rPr>
              <a:t>استخرج جمع المذكر السالم وبين حالته الإعرابية فيما يأتي:</a:t>
            </a:r>
          </a:p>
          <a:p>
            <a:pPr lvl="0" algn="r" rtl="1"/>
            <a:r>
              <a:rPr lang="ar-SA" sz="3200" dirty="0">
                <a:latin typeface="Arial" panose="020B0604020202020204" pitchFamily="34" charset="0"/>
                <a:cs typeface="Arial" panose="020B0604020202020204" pitchFamily="34" charset="0"/>
              </a:rPr>
              <a:t>يصومُ المسلمون شهرَ رمضان </a:t>
            </a:r>
            <a:endParaRPr lang="en-US" sz="3200" dirty="0">
              <a:latin typeface="Arial" panose="020B0604020202020204" pitchFamily="34" charset="0"/>
              <a:cs typeface="Arial" panose="020B0604020202020204" pitchFamily="34" charset="0"/>
            </a:endParaRPr>
          </a:p>
          <a:p>
            <a:pPr lvl="0" algn="r" rtl="1"/>
            <a:r>
              <a:rPr lang="ar-SA" sz="3200" dirty="0">
                <a:latin typeface="Arial" panose="020B0604020202020204" pitchFamily="34" charset="0"/>
                <a:cs typeface="Arial" panose="020B0604020202020204" pitchFamily="34" charset="0"/>
              </a:rPr>
              <a:t>يُصَمّمُ المهندسون مشروعاتٍ مختلفةً</a:t>
            </a:r>
            <a:endParaRPr lang="en-US" sz="3200" dirty="0">
              <a:latin typeface="Arial" panose="020B0604020202020204" pitchFamily="34" charset="0"/>
              <a:cs typeface="Arial" panose="020B0604020202020204" pitchFamily="34" charset="0"/>
            </a:endParaRPr>
          </a:p>
          <a:p>
            <a:pPr lvl="0" algn="r" rtl="1"/>
            <a:r>
              <a:rPr lang="ar-SA" sz="3200" dirty="0">
                <a:latin typeface="Arial" panose="020B0604020202020204" pitchFamily="34" charset="0"/>
                <a:cs typeface="Arial" panose="020B0604020202020204" pitchFamily="34" charset="0"/>
              </a:rPr>
              <a:t>يُكَلَّفُ الممثلون بأدوارٍ مختلفة</a:t>
            </a:r>
            <a:endParaRPr lang="en-US" sz="3200" dirty="0">
              <a:latin typeface="Arial" panose="020B0604020202020204" pitchFamily="34" charset="0"/>
              <a:cs typeface="Arial" panose="020B0604020202020204" pitchFamily="34" charset="0"/>
            </a:endParaRPr>
          </a:p>
          <a:p>
            <a:pPr lvl="0" algn="r" rtl="1"/>
            <a:r>
              <a:rPr lang="ar-SA" sz="3200" dirty="0">
                <a:latin typeface="Arial" panose="020B0604020202020204" pitchFamily="34" charset="0"/>
                <a:cs typeface="Arial" panose="020B0604020202020204" pitchFamily="34" charset="0"/>
              </a:rPr>
              <a:t>المصرفيون يداومون ستة أيام في الأسبوع </a:t>
            </a:r>
            <a:endParaRPr lang="en-US" sz="3200" dirty="0">
              <a:latin typeface="Arial" panose="020B0604020202020204" pitchFamily="34" charset="0"/>
              <a:cs typeface="Arial" panose="020B0604020202020204" pitchFamily="34" charset="0"/>
            </a:endParaRPr>
          </a:p>
          <a:p>
            <a:pPr algn="r" rtl="1">
              <a:lnSpc>
                <a:spcPct val="80000"/>
              </a:lnSpc>
            </a:pPr>
            <a:r>
              <a:rPr lang="ar-SA" sz="3200" dirty="0">
                <a:latin typeface="Arial" panose="020B0604020202020204" pitchFamily="34" charset="0"/>
                <a:cs typeface="Arial" panose="020B0604020202020204" pitchFamily="34" charset="0"/>
              </a:rPr>
              <a:t>ظلَّ المتهمون خائفين</a:t>
            </a:r>
            <a:endParaRPr lang="en-US" sz="3200" dirty="0">
              <a:latin typeface="Arial" panose="020B0604020202020204" pitchFamily="34" charset="0"/>
              <a:cs typeface="Arial" panose="020B0604020202020204" pitchFamily="34" charset="0"/>
            </a:endParaRPr>
          </a:p>
          <a:p>
            <a:pPr algn="r" rtl="1">
              <a:lnSpc>
                <a:spcPct val="80000"/>
              </a:lnSpc>
            </a:pPr>
            <a:r>
              <a:rPr lang="ar-SA" sz="3200" dirty="0">
                <a:latin typeface="Arial" panose="020B0604020202020204" pitchFamily="34" charset="0"/>
                <a:cs typeface="Arial" panose="020B0604020202020204" pitchFamily="34" charset="0"/>
              </a:rPr>
              <a:t>ليتَ المسؤولين قادرون على احتمال المسؤولية</a:t>
            </a:r>
            <a:endParaRPr lang="en-US" sz="3200" dirty="0">
              <a:latin typeface="Arial" panose="020B0604020202020204" pitchFamily="34" charset="0"/>
              <a:cs typeface="Arial" panose="020B0604020202020204" pitchFamily="34" charset="0"/>
            </a:endParaRPr>
          </a:p>
          <a:p>
            <a:pPr marL="274320" lvl="8" indent="-274320" algn="r" rtl="1">
              <a:spcBef>
                <a:spcPts val="1800"/>
              </a:spcBef>
            </a:pPr>
            <a:r>
              <a:rPr lang="ar-SA" sz="3200" dirty="0">
                <a:latin typeface="Arial" panose="020B0604020202020204" pitchFamily="34" charset="0"/>
                <a:cs typeface="Arial" panose="020B0604020202020204" pitchFamily="34" charset="0"/>
              </a:rPr>
              <a:t>يرتادُ السائحون الأماكن الأثرية</a:t>
            </a:r>
            <a:endParaRPr lang="en-US" sz="3200" dirty="0">
              <a:latin typeface="Arial" panose="020B0604020202020204" pitchFamily="34" charset="0"/>
              <a:cs typeface="Arial" panose="020B0604020202020204" pitchFamily="34" charset="0"/>
            </a:endParaRPr>
          </a:p>
          <a:p>
            <a:pPr algn="l"/>
            <a:endParaRPr lang="ar-JO" sz="3200" dirty="0">
              <a:latin typeface="Arial" panose="020B0604020202020204" pitchFamily="34" charset="0"/>
              <a:cs typeface="Arial" panose="020B0604020202020204" pitchFamily="34" charset="0"/>
            </a:endParaRPr>
          </a:p>
          <a:p>
            <a:pPr algn="r" rtl="1"/>
            <a:endParaRPr lang="ar-JO" sz="3200" dirty="0">
              <a:latin typeface="Arial" panose="020B0604020202020204" pitchFamily="34" charset="0"/>
              <a:cs typeface="Arial" panose="020B0604020202020204" pitchFamily="34" charset="0"/>
            </a:endParaRPr>
          </a:p>
          <a:p>
            <a:pPr algn="r" rtl="1"/>
            <a:endParaRPr lang="ar-JO" sz="3200" dirty="0">
              <a:latin typeface="Arial" panose="020B0604020202020204" pitchFamily="34" charset="0"/>
              <a:cs typeface="Arial" panose="020B0604020202020204" pitchFamily="34" charset="0"/>
            </a:endParaRPr>
          </a:p>
          <a:p>
            <a:pPr marL="0" indent="0" algn="r" rtl="1">
              <a:buNone/>
            </a:pPr>
            <a:endParaRPr lang="ar-JO" sz="320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lstStyle/>
          <a:p>
            <a:pPr algn="ctr"/>
            <a:r>
              <a:rPr lang="ar-JO" b="1" dirty="0">
                <a:solidFill>
                  <a:srgbClr val="FFFF00"/>
                </a:solidFill>
                <a:latin typeface="Arial" panose="020B0604020202020204" pitchFamily="34" charset="0"/>
                <a:cs typeface="Arial" panose="020B0604020202020204" pitchFamily="34" charset="0"/>
              </a:rPr>
              <a:t>تدريب (2)</a:t>
            </a:r>
          </a:p>
        </p:txBody>
      </p:sp>
      <p:pic>
        <p:nvPicPr>
          <p:cNvPr id="4" name="Picture 3">
            <a:extLst>
              <a:ext uri="{FF2B5EF4-FFF2-40B4-BE49-F238E27FC236}">
                <a16:creationId xmlns="" xmlns:a16="http://schemas.microsoft.com/office/drawing/2014/main" id="{12B213B1-D7AC-4CE9-A15F-B7AE82D7F48C}"/>
              </a:ext>
            </a:extLst>
          </p:cNvPr>
          <p:cNvPicPr preferRelativeResize="0">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5875548"/>
            <a:ext cx="530910" cy="57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0394778"/>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 xmlns:a16="http://schemas.microsoft.com/office/drawing/2014/main" id="{F1CC0D3A-06EF-4C8B-89D6-16B28177E17E}"/>
              </a:ext>
            </a:extLst>
          </p:cNvPr>
          <p:cNvSpPr>
            <a:spLocks noGrp="1"/>
          </p:cNvSpPr>
          <p:nvPr>
            <p:ph type="subTitle" idx="1"/>
          </p:nvPr>
        </p:nvSpPr>
        <p:spPr>
          <a:xfrm>
            <a:off x="1142107" y="1772816"/>
            <a:ext cx="6859786" cy="4399384"/>
          </a:xfrm>
        </p:spPr>
        <p:txBody>
          <a:bodyPr/>
          <a:lstStyle/>
          <a:p>
            <a:pPr marL="274320" indent="-274320" algn="r" rtl="1">
              <a:lnSpc>
                <a:spcPct val="80000"/>
              </a:lnSpc>
              <a:spcBef>
                <a:spcPts val="1800"/>
              </a:spcBef>
              <a:buFont typeface="Wingdings 3" panose="05040102010807070707" pitchFamily="18" charset="2"/>
              <a:buChar char="u"/>
            </a:pPr>
            <a:r>
              <a:rPr lang="ar-JO" sz="3000" dirty="0">
                <a:latin typeface="Arial" panose="020B0604020202020204" pitchFamily="34" charset="0"/>
                <a:cs typeface="Arial" panose="020B0604020202020204" pitchFamily="34" charset="0"/>
              </a:rPr>
              <a:t>استخرج جمع المذكر السالم وبين حالته الإعرابية فيما يأتي:</a:t>
            </a:r>
          </a:p>
          <a:p>
            <a:pPr marL="274320" indent="-274320" algn="r" rtl="1">
              <a:lnSpc>
                <a:spcPct val="80000"/>
              </a:lnSpc>
              <a:spcBef>
                <a:spcPts val="1800"/>
              </a:spcBef>
              <a:buFont typeface="Wingdings 3" panose="05040102010807070707" pitchFamily="18" charset="2"/>
              <a:buChar char="u"/>
            </a:pPr>
            <a:r>
              <a:rPr lang="ar-SA" sz="3000" dirty="0">
                <a:latin typeface="Arial" panose="020B0604020202020204" pitchFamily="34" charset="0"/>
                <a:cs typeface="Arial" panose="020B0604020202020204" pitchFamily="34" charset="0"/>
              </a:rPr>
              <a:t>ظلّ الحاضرون منجذبينَ إلى المحاضرِ طيلةَ الوقت </a:t>
            </a:r>
            <a:endParaRPr lang="en-US" sz="3000" dirty="0">
              <a:latin typeface="Arial" panose="020B0604020202020204" pitchFamily="34" charset="0"/>
              <a:cs typeface="Arial" panose="020B0604020202020204" pitchFamily="34" charset="0"/>
            </a:endParaRPr>
          </a:p>
          <a:p>
            <a:pPr marL="274320" indent="-274320" algn="r" rtl="1">
              <a:lnSpc>
                <a:spcPct val="80000"/>
              </a:lnSpc>
              <a:spcBef>
                <a:spcPts val="1800"/>
              </a:spcBef>
              <a:buFont typeface="Wingdings 3" panose="05040102010807070707" pitchFamily="18" charset="2"/>
              <a:buChar char="u"/>
            </a:pPr>
            <a:r>
              <a:rPr lang="ar-SA" sz="3000" dirty="0">
                <a:latin typeface="Arial" panose="020B0604020202020204" pitchFamily="34" charset="0"/>
                <a:cs typeface="Arial" panose="020B0604020202020204" pitchFamily="34" charset="0"/>
              </a:rPr>
              <a:t>دعا الإمامُ المصلين إلى الانتظام</a:t>
            </a:r>
            <a:endParaRPr lang="en-US" sz="3000" dirty="0">
              <a:latin typeface="Arial" panose="020B0604020202020204" pitchFamily="34" charset="0"/>
              <a:cs typeface="Arial" panose="020B0604020202020204" pitchFamily="34" charset="0"/>
            </a:endParaRPr>
          </a:p>
          <a:p>
            <a:pPr marL="274320" indent="-274320" algn="r" rtl="1">
              <a:lnSpc>
                <a:spcPct val="80000"/>
              </a:lnSpc>
              <a:spcBef>
                <a:spcPts val="1800"/>
              </a:spcBef>
              <a:buFont typeface="Wingdings 3" panose="05040102010807070707" pitchFamily="18" charset="2"/>
              <a:buChar char="u"/>
            </a:pPr>
            <a:r>
              <a:rPr lang="en-US" sz="3000" dirty="0">
                <a:latin typeface="Arial" panose="020B0604020202020204" pitchFamily="34" charset="0"/>
                <a:cs typeface="Arial" panose="020B0604020202020204" pitchFamily="34" charset="0"/>
              </a:rPr>
              <a:t> </a:t>
            </a:r>
            <a:r>
              <a:rPr lang="ar-SA" sz="3000" dirty="0">
                <a:latin typeface="Arial" panose="020B0604020202020204" pitchFamily="34" charset="0"/>
                <a:cs typeface="Arial" panose="020B0604020202020204" pitchFamily="34" charset="0"/>
              </a:rPr>
              <a:t>أنذر المصرفُ المدينين بسداد المبالغ </a:t>
            </a:r>
            <a:endParaRPr lang="en-US" sz="3000" dirty="0">
              <a:latin typeface="Arial" panose="020B0604020202020204" pitchFamily="34" charset="0"/>
              <a:cs typeface="Arial" panose="020B0604020202020204" pitchFamily="34" charset="0"/>
            </a:endParaRPr>
          </a:p>
          <a:p>
            <a:pPr marL="274320" indent="-274320" algn="r" rtl="1">
              <a:lnSpc>
                <a:spcPct val="80000"/>
              </a:lnSpc>
              <a:spcBef>
                <a:spcPts val="1800"/>
              </a:spcBef>
              <a:buFont typeface="Wingdings 3" panose="05040102010807070707" pitchFamily="18" charset="2"/>
              <a:buChar char="u"/>
            </a:pPr>
            <a:r>
              <a:rPr lang="ar-SA" sz="3000" dirty="0">
                <a:latin typeface="Arial" panose="020B0604020202020204" pitchFamily="34" charset="0"/>
                <a:cs typeface="Arial" panose="020B0604020202020204" pitchFamily="34" charset="0"/>
              </a:rPr>
              <a:t>يُحبُ الناسُ الشبابَ المبادرين</a:t>
            </a:r>
            <a:endParaRPr lang="en-US" sz="3000" dirty="0">
              <a:latin typeface="Arial" panose="020B0604020202020204" pitchFamily="34" charset="0"/>
              <a:cs typeface="Arial" panose="020B0604020202020204" pitchFamily="34" charset="0"/>
            </a:endParaRPr>
          </a:p>
          <a:p>
            <a:pPr marL="274320" indent="-274320" algn="r" rtl="1">
              <a:lnSpc>
                <a:spcPct val="80000"/>
              </a:lnSpc>
              <a:spcBef>
                <a:spcPts val="1800"/>
              </a:spcBef>
              <a:buFont typeface="Wingdings 3" panose="05040102010807070707" pitchFamily="18" charset="2"/>
              <a:buChar char="u"/>
            </a:pPr>
            <a:r>
              <a:rPr lang="en-US" sz="3000" dirty="0">
                <a:latin typeface="Arial" panose="020B0604020202020204" pitchFamily="34" charset="0"/>
                <a:cs typeface="Arial" panose="020B0604020202020204" pitchFamily="34" charset="0"/>
              </a:rPr>
              <a:t> </a:t>
            </a:r>
            <a:r>
              <a:rPr lang="ar-SA" sz="3000" dirty="0">
                <a:latin typeface="Arial" panose="020B0604020202020204" pitchFamily="34" charset="0"/>
                <a:cs typeface="Arial" panose="020B0604020202020204" pitchFamily="34" charset="0"/>
              </a:rPr>
              <a:t>ليت المواطنين يُقدِّرون عَملَ عُمالِ النظافة</a:t>
            </a:r>
            <a:endParaRPr lang="en-US" sz="3000" dirty="0">
              <a:latin typeface="Arial" panose="020B0604020202020204" pitchFamily="34" charset="0"/>
              <a:cs typeface="Arial" panose="020B0604020202020204" pitchFamily="34" charset="0"/>
            </a:endParaRPr>
          </a:p>
          <a:p>
            <a:pPr marL="274320" indent="-274320" algn="r" rtl="1">
              <a:lnSpc>
                <a:spcPct val="80000"/>
              </a:lnSpc>
              <a:spcBef>
                <a:spcPts val="1800"/>
              </a:spcBef>
              <a:buFont typeface="Wingdings 3" panose="05040102010807070707" pitchFamily="18" charset="2"/>
              <a:buChar char="u"/>
            </a:pPr>
            <a:r>
              <a:rPr lang="en-US" sz="3000" dirty="0">
                <a:latin typeface="Arial" panose="020B0604020202020204" pitchFamily="34" charset="0"/>
                <a:cs typeface="Arial" panose="020B0604020202020204" pitchFamily="34" charset="0"/>
              </a:rPr>
              <a:t> </a:t>
            </a:r>
            <a:r>
              <a:rPr lang="ar-SA" sz="3000" dirty="0">
                <a:latin typeface="Arial" panose="020B0604020202020204" pitchFamily="34" charset="0"/>
                <a:cs typeface="Arial" panose="020B0604020202020204" pitchFamily="34" charset="0"/>
              </a:rPr>
              <a:t>صرف صاحبُ المصنع العاملين دون َ تعويض</a:t>
            </a:r>
            <a:endParaRPr lang="en-US" sz="3000" dirty="0">
              <a:latin typeface="Arial" panose="020B0604020202020204" pitchFamily="34" charset="0"/>
              <a:cs typeface="Arial" panose="020B0604020202020204" pitchFamily="34" charset="0"/>
            </a:endParaRPr>
          </a:p>
          <a:p>
            <a:pPr algn="r"/>
            <a:endParaRPr lang="en-US" dirty="0"/>
          </a:p>
        </p:txBody>
      </p:sp>
      <p:sp>
        <p:nvSpPr>
          <p:cNvPr id="3" name="Title 2">
            <a:extLst>
              <a:ext uri="{FF2B5EF4-FFF2-40B4-BE49-F238E27FC236}">
                <a16:creationId xmlns="" xmlns:a16="http://schemas.microsoft.com/office/drawing/2014/main" id="{7B7C3AC9-969F-462A-A87F-C85E8A2902D1}"/>
              </a:ext>
            </a:extLst>
          </p:cNvPr>
          <p:cNvSpPr>
            <a:spLocks noGrp="1"/>
          </p:cNvSpPr>
          <p:nvPr>
            <p:ph type="ctrTitle"/>
          </p:nvPr>
        </p:nvSpPr>
        <p:spPr>
          <a:xfrm>
            <a:off x="1142107" y="836712"/>
            <a:ext cx="6859786" cy="648072"/>
          </a:xfrm>
        </p:spPr>
        <p:txBody>
          <a:bodyPr/>
          <a:lstStyle/>
          <a:p>
            <a:pPr algn="ctr"/>
            <a:r>
              <a:rPr lang="ar-JO" sz="3200" b="1" dirty="0">
                <a:solidFill>
                  <a:srgbClr val="FFFF00"/>
                </a:solidFill>
                <a:latin typeface="Arial" panose="020B0604020202020204" pitchFamily="34" charset="0"/>
                <a:cs typeface="Arial" panose="020B0604020202020204" pitchFamily="34" charset="0"/>
              </a:rPr>
              <a:t>تدريب (3)</a:t>
            </a:r>
            <a:endParaRPr lang="en-US" sz="3200" b="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1387102"/>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2053239"/>
            <a:ext cx="8424936" cy="2086725"/>
          </a:xfrm>
          <a:prstGeom prst="rect">
            <a:avLst/>
          </a:prstGeom>
        </p:spPr>
        <p:txBody>
          <a:bodyPr wrap="square">
            <a:spAutoFit/>
          </a:bodyPr>
          <a:lstStyle/>
          <a:p>
            <a:pPr algn="ctr" rtl="1">
              <a:lnSpc>
                <a:spcPct val="90000"/>
              </a:lnSpc>
              <a:buClr>
                <a:srgbClr val="212745"/>
              </a:buClr>
              <a:buSzPct val="80000"/>
            </a:pPr>
            <a:r>
              <a:rPr lang="ar-JO" sz="4800" spc="-25" dirty="0">
                <a:solidFill>
                  <a:prstClr val="white"/>
                </a:solidFill>
                <a:latin typeface="Arial" panose="020B0604020202020204" pitchFamily="34" charset="0"/>
                <a:ea typeface="Times New Roman" panose="02020603050405020304" pitchFamily="18" charset="0"/>
                <a:cs typeface="Arial" panose="020B0604020202020204" pitchFamily="34" charset="0"/>
              </a:rPr>
              <a:t>نكتفي اليوم و إلى </a:t>
            </a:r>
            <a:r>
              <a:rPr lang="ar-JO" sz="4800" spc="-25"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اللقاء</a:t>
            </a:r>
            <a:endParaRPr lang="ar-JO" sz="4800" spc="-25" dirty="0">
              <a:solidFill>
                <a:prstClr val="white"/>
              </a:solidFill>
              <a:latin typeface="Arial" panose="020B0604020202020204" pitchFamily="34" charset="0"/>
              <a:ea typeface="Times New Roman" panose="02020603050405020304" pitchFamily="18" charset="0"/>
              <a:cs typeface="Arial" panose="020B0604020202020204" pitchFamily="34" charset="0"/>
            </a:endParaRPr>
          </a:p>
          <a:p>
            <a:pPr algn="ctr" rtl="1">
              <a:lnSpc>
                <a:spcPct val="90000"/>
              </a:lnSpc>
              <a:buClr>
                <a:srgbClr val="212745"/>
              </a:buClr>
              <a:buSzPct val="80000"/>
            </a:pPr>
            <a:r>
              <a:rPr lang="ar-JO" sz="4800" spc="-25"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ar-JO" sz="4800" spc="-25" dirty="0">
                <a:solidFill>
                  <a:srgbClr val="FFFF00"/>
                </a:solidFill>
                <a:latin typeface="Arial" panose="020B0604020202020204" pitchFamily="34" charset="0"/>
                <a:ea typeface="Times New Roman" panose="02020603050405020304" pitchFamily="18" charset="0"/>
                <a:cs typeface="Arial" panose="020B0604020202020204" pitchFamily="34" charset="0"/>
              </a:rPr>
              <a:t>في </a:t>
            </a:r>
            <a:r>
              <a:rPr lang="ar-SA" sz="4800" spc="-25" dirty="0">
                <a:solidFill>
                  <a:srgbClr val="FFFF00"/>
                </a:solidFill>
                <a:latin typeface="Arial" panose="020B0604020202020204" pitchFamily="34" charset="0"/>
                <a:ea typeface="Times New Roman" panose="02020603050405020304" pitchFamily="18" charset="0"/>
                <a:cs typeface="Arial" panose="020B0604020202020204" pitchFamily="34" charset="0"/>
              </a:rPr>
              <a:t> درس </a:t>
            </a:r>
            <a:r>
              <a:rPr lang="ar-JO" sz="4800" spc="-25" dirty="0">
                <a:solidFill>
                  <a:srgbClr val="FFFF00"/>
                </a:solidFill>
                <a:latin typeface="Arial" panose="020B0604020202020204" pitchFamily="34" charset="0"/>
                <a:ea typeface="Times New Roman" panose="02020603050405020304" pitchFamily="18" charset="0"/>
                <a:cs typeface="Arial" panose="020B0604020202020204" pitchFamily="34" charset="0"/>
              </a:rPr>
              <a:t> جديد </a:t>
            </a:r>
          </a:p>
          <a:p>
            <a:pPr algn="ctr" rtl="1">
              <a:lnSpc>
                <a:spcPct val="90000"/>
              </a:lnSpc>
              <a:buClr>
                <a:srgbClr val="212745"/>
              </a:buClr>
              <a:buSzPct val="80000"/>
            </a:pPr>
            <a:r>
              <a:rPr lang="ar-JO" sz="4800" spc="-25" dirty="0">
                <a:solidFill>
                  <a:srgbClr val="FFFF00"/>
                </a:solidFill>
                <a:latin typeface="Arial" panose="020B0604020202020204" pitchFamily="34" charset="0"/>
                <a:ea typeface="Times New Roman" panose="02020603050405020304" pitchFamily="18" charset="0"/>
                <a:cs typeface="Arial" panose="020B0604020202020204" pitchFamily="34" charset="0"/>
              </a:rPr>
              <a:t>من مادة عربي استدراكي </a:t>
            </a:r>
            <a:endParaRPr lang="en-US" sz="4800" spc="-25" dirty="0">
              <a:solidFill>
                <a:srgbClr val="FFFF00"/>
              </a:solidFill>
              <a:latin typeface="Arial" panose="020B0604020202020204" pitchFamily="34" charset="0"/>
              <a:ea typeface="Times New Roman" panose="02020603050405020304" pitchFamily="18" charset="0"/>
              <a:cs typeface="Arial" panose="020B0604020202020204" pitchFamily="34" charset="0"/>
            </a:endParaRPr>
          </a:p>
        </p:txBody>
      </p:sp>
      <p:pic>
        <p:nvPicPr>
          <p:cNvPr id="3" name="Picture 2">
            <a:extLst>
              <a:ext uri="{FF2B5EF4-FFF2-40B4-BE49-F238E27FC236}">
                <a16:creationId xmlns:a16="http://schemas.microsoft.com/office/drawing/2014/main" xmlns="" id="{CF37F699-4A74-4DD2-9237-B4CD57956279}"/>
              </a:ext>
            </a:extLst>
          </p:cNvPr>
          <p:cNvPicPr preferRelativeResize="0">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5589240"/>
            <a:ext cx="674926" cy="65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2839781"/>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836712"/>
            <a:ext cx="7776864" cy="5717976"/>
          </a:xfrm>
          <a:prstGeom prst="rect">
            <a:avLst/>
          </a:prstGeom>
        </p:spPr>
        <p:txBody>
          <a:bodyPr wrap="square">
            <a:spAutoFit/>
          </a:bodyPr>
          <a:lstStyle/>
          <a:p>
            <a:pPr marL="800100" lvl="1" indent="-342900" algn="justLow" rtl="1">
              <a:lnSpc>
                <a:spcPct val="90000"/>
              </a:lnSpc>
              <a:spcBef>
                <a:spcPts val="600"/>
              </a:spcBef>
              <a:spcAft>
                <a:spcPts val="500"/>
              </a:spcAft>
              <a:buClr>
                <a:srgbClr val="212745"/>
              </a:buClr>
              <a:buSzPct val="100000"/>
              <a:buFont typeface="Wingdings" panose="05000000000000000000" pitchFamily="2" charset="2"/>
              <a:buChar char="v"/>
            </a:pPr>
            <a:r>
              <a:rPr lang="ar-JO" sz="3600" dirty="0">
                <a:solidFill>
                  <a:prstClr val="white"/>
                </a:solidFill>
                <a:latin typeface="Arial" panose="020B0604020202020204" pitchFamily="34" charset="0"/>
                <a:ea typeface="Calibri"/>
                <a:cs typeface="Arial" panose="020B0604020202020204" pitchFamily="34" charset="0"/>
              </a:rPr>
              <a:t>الحركات الفرعيّة:  تختلف باختلاف نوع الكلمة، فمثلاً في جمع المذكر السالم ترفع الكلمة بالواو، وتجرّ وتنصب بالياء، أمّا في الجمع المؤنث السالم فالرّفع بالضم، والجر والنصب بالياء. والأسماء الخمسة ترفع بالواو، وتجرّ بالياء، وتنصب بالألف، في حين يتمّ رفع الأفعال الخمسة بثبوت النون، ويتمّ نصبها وجزمها بحذف النون. والممنوعات من الصرف ترفع بالضم، وتنصب بالفتح، وتجرّ بالفتح أيضاً. </a:t>
            </a:r>
          </a:p>
          <a:p>
            <a:pPr marL="800100" lvl="1" indent="-342900" algn="justLow" rtl="1">
              <a:lnSpc>
                <a:spcPct val="90000"/>
              </a:lnSpc>
              <a:spcBef>
                <a:spcPts val="600"/>
              </a:spcBef>
              <a:spcAft>
                <a:spcPts val="500"/>
              </a:spcAft>
              <a:buClr>
                <a:srgbClr val="212745"/>
              </a:buClr>
              <a:buSzPct val="100000"/>
              <a:buFont typeface="Wingdings" panose="05000000000000000000" pitchFamily="2" charset="2"/>
              <a:buChar char="v"/>
            </a:pPr>
            <a:endParaRPr lang="en-US" sz="3600" dirty="0">
              <a:solidFill>
                <a:prstClr val="white"/>
              </a:solidFill>
              <a:latin typeface="Arial" panose="020B0604020202020204" pitchFamily="34" charset="0"/>
              <a:ea typeface="Calibri"/>
              <a:cs typeface="Arial" panose="020B0604020202020204" pitchFamily="34" charset="0"/>
            </a:endParaRPr>
          </a:p>
        </p:txBody>
      </p:sp>
      <p:pic>
        <p:nvPicPr>
          <p:cNvPr id="3" name="Picture 2">
            <a:extLst>
              <a:ext uri="{FF2B5EF4-FFF2-40B4-BE49-F238E27FC236}">
                <a16:creationId xmlns="" xmlns:a16="http://schemas.microsoft.com/office/drawing/2014/main" id="{12B213B1-D7AC-4CE9-A15F-B7AE82D7F48C}"/>
              </a:ext>
            </a:extLst>
          </p:cNvPr>
          <p:cNvPicPr preferRelativeResize="0">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3757" y="5945743"/>
            <a:ext cx="746934" cy="57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4126391"/>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lgn="just" rtl="1"/>
            <a:r>
              <a:rPr lang="ar-JO" sz="3200" dirty="0">
                <a:latin typeface="Arial" panose="020B0604020202020204" pitchFamily="34" charset="0"/>
                <a:cs typeface="Arial" panose="020B0604020202020204" pitchFamily="34" charset="0"/>
              </a:rPr>
              <a:t>الرفع: يدخل على الاسم والفعل المضّارع، مثل: محمّد يقرأ الدرس، العلم ينيرُ الطريق.</a:t>
            </a:r>
          </a:p>
          <a:p>
            <a:pPr algn="just" rtl="1"/>
            <a:r>
              <a:rPr lang="ar-JO" sz="3200" dirty="0">
                <a:latin typeface="Arial" panose="020B0604020202020204" pitchFamily="34" charset="0"/>
                <a:cs typeface="Arial" panose="020B0604020202020204" pitchFamily="34" charset="0"/>
              </a:rPr>
              <a:t>النصب: يدخل على الاسم والفعل المضارع، مثل: يكتب محمدٌ الدرسَ، لن أكتبَ إلا الحقيقةَ .</a:t>
            </a:r>
          </a:p>
          <a:p>
            <a:pPr algn="just" rtl="1"/>
            <a:r>
              <a:rPr lang="ar-JO" sz="3200" dirty="0">
                <a:latin typeface="Arial" panose="020B0604020202020204" pitchFamily="34" charset="0"/>
                <a:cs typeface="Arial" panose="020B0604020202020204" pitchFamily="34" charset="0"/>
              </a:rPr>
              <a:t>الجرّ: يدخل على الاسم فقط ويُعدّ من خصائص الأسماء، فلا يجرّ الفعل.</a:t>
            </a:r>
          </a:p>
          <a:p>
            <a:pPr algn="just" rtl="1"/>
            <a:r>
              <a:rPr lang="ar-JO" sz="3200" dirty="0">
                <a:latin typeface="Arial" panose="020B0604020202020204" pitchFamily="34" charset="0"/>
                <a:cs typeface="Arial" panose="020B0604020202020204" pitchFamily="34" charset="0"/>
              </a:rPr>
              <a:t>الجزم : يدخل على الفعل المضارع ويختص به، فلا تُجزم الأسماء </a:t>
            </a:r>
          </a:p>
        </p:txBody>
      </p:sp>
      <p:sp>
        <p:nvSpPr>
          <p:cNvPr id="3" name="Title 2"/>
          <p:cNvSpPr>
            <a:spLocks noGrp="1"/>
          </p:cNvSpPr>
          <p:nvPr>
            <p:ph type="title"/>
          </p:nvPr>
        </p:nvSpPr>
        <p:spPr/>
        <p:txBody>
          <a:bodyPr>
            <a:normAutofit/>
          </a:bodyPr>
          <a:lstStyle/>
          <a:p>
            <a:pPr algn="ctr"/>
            <a:r>
              <a:rPr lang="ar-JO" sz="3600" b="1" dirty="0">
                <a:solidFill>
                  <a:srgbClr val="FFFF00"/>
                </a:solidFill>
                <a:latin typeface="Arial" panose="020B0604020202020204" pitchFamily="34" charset="0"/>
                <a:cs typeface="Arial" panose="020B0604020202020204" pitchFamily="34" charset="0"/>
              </a:rPr>
              <a:t>أنواع الإعراب </a:t>
            </a:r>
          </a:p>
        </p:txBody>
      </p:sp>
      <p:pic>
        <p:nvPicPr>
          <p:cNvPr id="4" name="Picture 3">
            <a:extLst>
              <a:ext uri="{FF2B5EF4-FFF2-40B4-BE49-F238E27FC236}">
                <a16:creationId xmlns="" xmlns:a16="http://schemas.microsoft.com/office/drawing/2014/main" id="{12B213B1-D7AC-4CE9-A15F-B7AE82D7F48C}"/>
              </a:ext>
            </a:extLst>
          </p:cNvPr>
          <p:cNvPicPr preferRelativeResize="0">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650" y="6165304"/>
            <a:ext cx="818942" cy="57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9172185"/>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Low" rtl="1"/>
            <a:r>
              <a:rPr lang="ar-JO" sz="2800" dirty="0">
                <a:latin typeface="Arial" panose="020B0604020202020204" pitchFamily="34" charset="0"/>
                <a:cs typeface="Arial" panose="020B0604020202020204" pitchFamily="34" charset="0"/>
              </a:rPr>
              <a:t>الأسماء الخمسة .</a:t>
            </a:r>
          </a:p>
          <a:p>
            <a:pPr algn="justLow" rtl="1"/>
            <a:r>
              <a:rPr lang="ar-JO" sz="2800" dirty="0">
                <a:latin typeface="Arial" panose="020B0604020202020204" pitchFamily="34" charset="0"/>
                <a:cs typeface="Arial" panose="020B0604020202020204" pitchFamily="34" charset="0"/>
              </a:rPr>
              <a:t>المثنى .</a:t>
            </a:r>
          </a:p>
          <a:p>
            <a:pPr algn="justLow" rtl="1"/>
            <a:r>
              <a:rPr lang="ar-JO" sz="2800" dirty="0">
                <a:latin typeface="Arial" panose="020B0604020202020204" pitchFamily="34" charset="0"/>
                <a:cs typeface="Arial" panose="020B0604020202020204" pitchFamily="34" charset="0"/>
              </a:rPr>
              <a:t>جمع المذكر السالم .</a:t>
            </a:r>
          </a:p>
          <a:p>
            <a:pPr algn="justLow" rtl="1"/>
            <a:r>
              <a:rPr lang="ar-JO" sz="2800" dirty="0">
                <a:latin typeface="Arial" panose="020B0604020202020204" pitchFamily="34" charset="0"/>
                <a:cs typeface="Arial" panose="020B0604020202020204" pitchFamily="34" charset="0"/>
              </a:rPr>
              <a:t>جمع المؤنث السالم .</a:t>
            </a:r>
          </a:p>
          <a:p>
            <a:pPr algn="justLow" rtl="1"/>
            <a:r>
              <a:rPr lang="ar-JO" sz="2800" dirty="0">
                <a:latin typeface="Arial" panose="020B0604020202020204" pitchFamily="34" charset="0"/>
                <a:cs typeface="Arial" panose="020B0604020202020204" pitchFamily="34" charset="0"/>
              </a:rPr>
              <a:t>الاسم الممنوع من الصّرف .</a:t>
            </a:r>
          </a:p>
          <a:p>
            <a:pPr algn="justLow" rtl="1"/>
            <a:r>
              <a:rPr lang="ar-JO" sz="2800" dirty="0">
                <a:latin typeface="Arial" panose="020B0604020202020204" pitchFamily="34" charset="0"/>
                <a:cs typeface="Arial" panose="020B0604020202020204" pitchFamily="34" charset="0"/>
              </a:rPr>
              <a:t>الأفعال الخمسة .</a:t>
            </a:r>
          </a:p>
          <a:p>
            <a:pPr algn="justLow" rtl="1"/>
            <a:r>
              <a:rPr lang="ar-JO" sz="2800" dirty="0">
                <a:latin typeface="Arial" panose="020B0604020202020204" pitchFamily="34" charset="0"/>
                <a:cs typeface="Arial" panose="020B0604020202020204" pitchFamily="34" charset="0"/>
              </a:rPr>
              <a:t>الفعل المضارع المعتل الآخر </a:t>
            </a:r>
          </a:p>
          <a:p>
            <a:pPr algn="r"/>
            <a:endParaRPr lang="ar-JO" dirty="0"/>
          </a:p>
        </p:txBody>
      </p:sp>
      <p:sp>
        <p:nvSpPr>
          <p:cNvPr id="3" name="Title 2"/>
          <p:cNvSpPr>
            <a:spLocks noGrp="1"/>
          </p:cNvSpPr>
          <p:nvPr>
            <p:ph type="title"/>
          </p:nvPr>
        </p:nvSpPr>
        <p:spPr/>
        <p:txBody>
          <a:bodyPr/>
          <a:lstStyle/>
          <a:p>
            <a:pPr algn="ctr"/>
            <a:r>
              <a:rPr lang="ar-JO" b="1" dirty="0">
                <a:solidFill>
                  <a:srgbClr val="FFFF00"/>
                </a:solidFill>
                <a:latin typeface="Arial" panose="020B0604020202020204" pitchFamily="34" charset="0"/>
                <a:cs typeface="Arial" panose="020B0604020202020204" pitchFamily="34" charset="0"/>
              </a:rPr>
              <a:t>المواضع التي تنوب فيها العلامة الفرعية عن العلامة الأصلية  </a:t>
            </a:r>
          </a:p>
        </p:txBody>
      </p:sp>
      <p:pic>
        <p:nvPicPr>
          <p:cNvPr id="4" name="Picture 3">
            <a:extLst>
              <a:ext uri="{FF2B5EF4-FFF2-40B4-BE49-F238E27FC236}">
                <a16:creationId xmlns="" xmlns:a16="http://schemas.microsoft.com/office/drawing/2014/main" id="{12B213B1-D7AC-4CE9-A15F-B7AE82D7F48C}"/>
              </a:ext>
            </a:extLst>
          </p:cNvPr>
          <p:cNvPicPr preferRelativeResize="0">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650" y="5877272"/>
            <a:ext cx="818942" cy="867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568721"/>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lvl="0" indent="0" algn="just" rtl="1">
              <a:buClr>
                <a:srgbClr val="212745"/>
              </a:buClr>
              <a:buNone/>
            </a:pPr>
            <a:r>
              <a:rPr lang="ar-SA" sz="3200" dirty="0">
                <a:solidFill>
                  <a:prstClr val="white"/>
                </a:solidFill>
                <a:latin typeface="Arial" panose="020B0604020202020204" pitchFamily="34" charset="0"/>
                <a:ea typeface="Calibri"/>
                <a:cs typeface="Arial" panose="020B0604020202020204" pitchFamily="34" charset="0"/>
              </a:rPr>
              <a:t>وهي ( أبو ، وأخو ، وحمو ، وفو ، وذو بمعنى صاحب) .</a:t>
            </a:r>
            <a:br>
              <a:rPr lang="ar-SA" sz="3200" dirty="0">
                <a:solidFill>
                  <a:prstClr val="white"/>
                </a:solidFill>
                <a:latin typeface="Arial" panose="020B0604020202020204" pitchFamily="34" charset="0"/>
                <a:ea typeface="Calibri"/>
                <a:cs typeface="Arial" panose="020B0604020202020204" pitchFamily="34" charset="0"/>
              </a:rPr>
            </a:br>
            <a:r>
              <a:rPr lang="ar-SA" sz="3200" dirty="0">
                <a:solidFill>
                  <a:prstClr val="white"/>
                </a:solidFill>
                <a:latin typeface="Arial" panose="020B0604020202020204" pitchFamily="34" charset="0"/>
                <a:ea typeface="Calibri"/>
                <a:cs typeface="Arial" panose="020B0604020202020204" pitchFamily="34" charset="0"/>
              </a:rPr>
              <a:t>ترفع هذه الأسماء الخمسة بالواو نيابة عن الضمة ، نحو : جاء أبوك ، زارني ذو فاضل ، أخوك رجل</a:t>
            </a:r>
            <a:r>
              <a:rPr lang="ar-JO" sz="3200" dirty="0">
                <a:solidFill>
                  <a:prstClr val="white"/>
                </a:solidFill>
                <a:latin typeface="Arial" panose="020B0604020202020204" pitchFamily="34" charset="0"/>
                <a:ea typeface="Calibri"/>
                <a:cs typeface="Arial" panose="020B0604020202020204" pitchFamily="34" charset="0"/>
              </a:rPr>
              <a:t> </a:t>
            </a:r>
            <a:r>
              <a:rPr lang="ar-SA" sz="3200" dirty="0">
                <a:solidFill>
                  <a:prstClr val="white"/>
                </a:solidFill>
                <a:latin typeface="Arial" panose="020B0604020202020204" pitchFamily="34" charset="0"/>
                <a:ea typeface="Calibri"/>
                <a:cs typeface="Arial" panose="020B0604020202020204" pitchFamily="34" charset="0"/>
              </a:rPr>
              <a:t>كريمٌ</a:t>
            </a:r>
            <a:r>
              <a:rPr lang="ar-JO" sz="3200" dirty="0">
                <a:solidFill>
                  <a:prstClr val="white"/>
                </a:solidFill>
                <a:latin typeface="Arial" panose="020B0604020202020204" pitchFamily="34" charset="0"/>
                <a:ea typeface="Calibri"/>
                <a:cs typeface="Arial" panose="020B0604020202020204" pitchFamily="34" charset="0"/>
              </a:rPr>
              <a:t>                  </a:t>
            </a:r>
            <a:r>
              <a:rPr lang="ar-SA" sz="3200" dirty="0">
                <a:solidFill>
                  <a:prstClr val="white"/>
                </a:solidFill>
                <a:latin typeface="Arial" panose="020B0604020202020204" pitchFamily="34" charset="0"/>
                <a:ea typeface="Calibri"/>
                <a:cs typeface="Arial" panose="020B0604020202020204" pitchFamily="34" charset="0"/>
              </a:rPr>
              <a:t> .</a:t>
            </a:r>
            <a:br>
              <a:rPr lang="ar-SA" sz="3200" dirty="0">
                <a:solidFill>
                  <a:prstClr val="white"/>
                </a:solidFill>
                <a:latin typeface="Arial" panose="020B0604020202020204" pitchFamily="34" charset="0"/>
                <a:ea typeface="Calibri"/>
                <a:cs typeface="Arial" panose="020B0604020202020204" pitchFamily="34" charset="0"/>
              </a:rPr>
            </a:br>
            <a:r>
              <a:rPr lang="ar-SA" sz="3200" dirty="0">
                <a:solidFill>
                  <a:prstClr val="white"/>
                </a:solidFill>
                <a:latin typeface="Arial" panose="020B0604020202020204" pitchFamily="34" charset="0"/>
                <a:ea typeface="Calibri"/>
                <a:cs typeface="Arial" panose="020B0604020202020204" pitchFamily="34" charset="0"/>
              </a:rPr>
              <a:t>وتنصب بالألف نيابة عن الفتحة ، نحو : احترم أخاك ، غسّل الرجل فاه ، إنّ أباك رجلٌ كريمٌ.</a:t>
            </a:r>
            <a:br>
              <a:rPr lang="ar-SA" sz="3200" dirty="0">
                <a:solidFill>
                  <a:prstClr val="white"/>
                </a:solidFill>
                <a:latin typeface="Arial" panose="020B0604020202020204" pitchFamily="34" charset="0"/>
                <a:ea typeface="Calibri"/>
                <a:cs typeface="Arial" panose="020B0604020202020204" pitchFamily="34" charset="0"/>
              </a:rPr>
            </a:br>
            <a:r>
              <a:rPr lang="ar-SA" sz="3200" dirty="0">
                <a:solidFill>
                  <a:prstClr val="white"/>
                </a:solidFill>
                <a:latin typeface="Arial" panose="020B0604020202020204" pitchFamily="34" charset="0"/>
                <a:ea typeface="Calibri"/>
                <a:cs typeface="Arial" panose="020B0604020202020204" pitchFamily="34" charset="0"/>
              </a:rPr>
              <a:t>وتجرّ بالياء نيابة عن الكسرة ، مثل : دخلت فاطمة على أبيها ، سلّمت على حميك .</a:t>
            </a:r>
            <a:endParaRPr lang="ar-JO" sz="3200" dirty="0">
              <a:solidFill>
                <a:prstClr val="white"/>
              </a:solidFill>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lstStyle/>
          <a:p>
            <a:pPr algn="r"/>
            <a:r>
              <a:rPr lang="ar-JO" b="1" dirty="0">
                <a:solidFill>
                  <a:srgbClr val="FFFF00"/>
                </a:solidFill>
                <a:latin typeface="Arial" panose="020B0604020202020204" pitchFamily="34" charset="0"/>
                <a:cs typeface="Arial" panose="020B0604020202020204" pitchFamily="34" charset="0"/>
              </a:rPr>
              <a:t>أولًا : الأسماء الخمسة </a:t>
            </a:r>
          </a:p>
        </p:txBody>
      </p:sp>
      <p:pic>
        <p:nvPicPr>
          <p:cNvPr id="4" name="Picture 3">
            <a:extLst>
              <a:ext uri="{FF2B5EF4-FFF2-40B4-BE49-F238E27FC236}">
                <a16:creationId xmlns="" xmlns:a16="http://schemas.microsoft.com/office/drawing/2014/main" id="{12B213B1-D7AC-4CE9-A15F-B7AE82D7F48C}"/>
              </a:ext>
            </a:extLst>
          </p:cNvPr>
          <p:cNvPicPr preferRelativeResize="0">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5717698"/>
            <a:ext cx="648072" cy="65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8865740"/>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552" y="1988840"/>
            <a:ext cx="7435850" cy="4536504"/>
          </a:xfrm>
        </p:spPr>
        <p:txBody>
          <a:bodyPr/>
          <a:lstStyle/>
          <a:p>
            <a:pPr marL="0" indent="0" algn="justLow" rtl="1">
              <a:buNone/>
            </a:pPr>
            <a:r>
              <a:rPr lang="ar-JO" sz="3200" dirty="0">
                <a:latin typeface="Arial" panose="020B0604020202020204" pitchFamily="34" charset="0"/>
                <a:cs typeface="Arial" panose="020B0604020202020204" pitchFamily="34" charset="0"/>
              </a:rPr>
              <a:t>عين الأسماء الخمسة فيما يأتي وبين حالتها الإعرابية</a:t>
            </a:r>
          </a:p>
          <a:p>
            <a:pPr algn="justLow" rtl="1"/>
            <a:r>
              <a:rPr lang="ar-JO" sz="2800" dirty="0">
                <a:latin typeface="Arial" panose="020B0604020202020204" pitchFamily="34" charset="0"/>
                <a:cs typeface="Arial" panose="020B0604020202020204" pitchFamily="34" charset="0"/>
              </a:rPr>
              <a:t>قال تعالى: " ما كانَ أبوكِ امرَأ سوء " .</a:t>
            </a:r>
          </a:p>
          <a:p>
            <a:pPr algn="justLow" rtl="1"/>
            <a:r>
              <a:rPr lang="ar-JO" sz="2800" dirty="0">
                <a:latin typeface="Arial" panose="020B0604020202020204" pitchFamily="34" charset="0"/>
                <a:cs typeface="Arial" panose="020B0604020202020204" pitchFamily="34" charset="0"/>
              </a:rPr>
              <a:t>قال تعالى: " فطوَّعت له نفسه قتلَ أخيه " .</a:t>
            </a:r>
          </a:p>
          <a:p>
            <a:pPr algn="justLow" rtl="1"/>
            <a:r>
              <a:rPr lang="ar-JO" sz="2800" dirty="0">
                <a:latin typeface="Arial" panose="020B0604020202020204" pitchFamily="34" charset="0"/>
                <a:cs typeface="Arial" panose="020B0604020202020204" pitchFamily="34" charset="0"/>
              </a:rPr>
              <a:t>قال تعالى: " وآتِ ذا القُربى حقَّه " .</a:t>
            </a:r>
          </a:p>
          <a:p>
            <a:pPr algn="justLow" rtl="1"/>
            <a:r>
              <a:rPr lang="ar-JO" sz="2800" dirty="0">
                <a:latin typeface="Arial" panose="020B0604020202020204" pitchFamily="34" charset="0"/>
                <a:cs typeface="Arial" panose="020B0604020202020204" pitchFamily="34" charset="0"/>
              </a:rPr>
              <a:t>كلُّ ذي نعمة محسود .</a:t>
            </a:r>
          </a:p>
          <a:p>
            <a:pPr algn="justLow" rtl="1"/>
            <a:r>
              <a:rPr lang="ar-JO" sz="2800" dirty="0">
                <a:latin typeface="Arial" panose="020B0604020202020204" pitchFamily="34" charset="0"/>
                <a:cs typeface="Arial" panose="020B0604020202020204" pitchFamily="34" charset="0"/>
              </a:rPr>
              <a:t>إنَّ أخاك من واساك .</a:t>
            </a:r>
          </a:p>
          <a:p>
            <a:pPr algn="justLow" rtl="1"/>
            <a:r>
              <a:rPr lang="ar-JO" sz="2800" dirty="0">
                <a:latin typeface="Arial" panose="020B0604020202020204" pitchFamily="34" charset="0"/>
                <a:cs typeface="Arial" panose="020B0604020202020204" pitchFamily="34" charset="0"/>
              </a:rPr>
              <a:t>أخوك من صدَقك لا من صدَّقك .</a:t>
            </a:r>
          </a:p>
          <a:p>
            <a:pPr algn="r" rtl="1"/>
            <a:endParaRPr lang="ar-JO" dirty="0"/>
          </a:p>
        </p:txBody>
      </p:sp>
      <p:sp>
        <p:nvSpPr>
          <p:cNvPr id="3" name="Title 2"/>
          <p:cNvSpPr>
            <a:spLocks noGrp="1"/>
          </p:cNvSpPr>
          <p:nvPr>
            <p:ph type="title"/>
          </p:nvPr>
        </p:nvSpPr>
        <p:spPr/>
        <p:txBody>
          <a:bodyPr/>
          <a:lstStyle/>
          <a:p>
            <a:pPr algn="ctr"/>
            <a:r>
              <a:rPr lang="ar-JO" b="1" dirty="0">
                <a:solidFill>
                  <a:srgbClr val="FFFF00"/>
                </a:solidFill>
                <a:latin typeface="Arial" panose="020B0604020202020204" pitchFamily="34" charset="0"/>
                <a:cs typeface="Arial" panose="020B0604020202020204" pitchFamily="34" charset="0"/>
              </a:rPr>
              <a:t>تدريب</a:t>
            </a:r>
          </a:p>
        </p:txBody>
      </p:sp>
      <p:pic>
        <p:nvPicPr>
          <p:cNvPr id="4" name="Picture 3">
            <a:extLst>
              <a:ext uri="{FF2B5EF4-FFF2-40B4-BE49-F238E27FC236}">
                <a16:creationId xmlns="" xmlns:a16="http://schemas.microsoft.com/office/drawing/2014/main" id="{12B213B1-D7AC-4CE9-A15F-B7AE82D7F48C}"/>
              </a:ext>
            </a:extLst>
          </p:cNvPr>
          <p:cNvPicPr preferRelativeResize="0">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5832531"/>
            <a:ext cx="648072" cy="57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3648523"/>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905000"/>
            <a:ext cx="7606358" cy="4764360"/>
          </a:xfrm>
        </p:spPr>
        <p:txBody>
          <a:bodyPr>
            <a:normAutofit/>
          </a:bodyPr>
          <a:lstStyle/>
          <a:p>
            <a:pPr algn="justLow" rtl="1"/>
            <a:r>
              <a:rPr lang="ar-SA" sz="3200" dirty="0">
                <a:latin typeface="Arial" panose="020B0604020202020204" pitchFamily="34" charset="0"/>
                <a:ea typeface="Calibri"/>
                <a:cs typeface="Arial" panose="020B0604020202020204" pitchFamily="34" charset="0"/>
              </a:rPr>
              <a:t>يرفع المثنى بالألف نيابة عن الضّمة، نحو: نجح الطالبان، كان الطالبان نشيطين، إنّ العاملين ماهران.</a:t>
            </a:r>
            <a:endParaRPr lang="ar-JO" sz="3200" dirty="0">
              <a:latin typeface="Arial" panose="020B0604020202020204" pitchFamily="34" charset="0"/>
              <a:ea typeface="Calibri"/>
              <a:cs typeface="Arial" panose="020B0604020202020204" pitchFamily="34" charset="0"/>
            </a:endParaRPr>
          </a:p>
          <a:p>
            <a:pPr algn="justLow" rtl="1"/>
            <a:r>
              <a:rPr lang="ar-SA" sz="3200" dirty="0">
                <a:latin typeface="Arial" panose="020B0604020202020204" pitchFamily="34" charset="0"/>
                <a:ea typeface="Calibri"/>
                <a:cs typeface="Arial" panose="020B0604020202020204" pitchFamily="34" charset="0"/>
              </a:rPr>
              <a:t>ينصب بالياء نيابة عن الفتحة، نحو: زرت صديقين، أصبح العاملان نشيطين</a:t>
            </a:r>
            <a:endParaRPr lang="ar-JO" sz="3200" dirty="0">
              <a:latin typeface="Arial" panose="020B0604020202020204" pitchFamily="34" charset="0"/>
              <a:ea typeface="Calibri"/>
              <a:cs typeface="Arial" panose="020B0604020202020204" pitchFamily="34" charset="0"/>
            </a:endParaRPr>
          </a:p>
          <a:p>
            <a:pPr algn="justLow" rtl="1"/>
            <a:r>
              <a:rPr lang="ar-SA" sz="3200" dirty="0">
                <a:latin typeface="Arial" panose="020B0604020202020204" pitchFamily="34" charset="0"/>
                <a:ea typeface="Calibri"/>
                <a:cs typeface="Arial" panose="020B0604020202020204" pitchFamily="34" charset="0"/>
              </a:rPr>
              <a:t>يجرّ بالياء نيابة عن الكسرة، نحو: رأيت الطالبتين</a:t>
            </a:r>
            <a:r>
              <a:rPr lang="ar-SA" sz="3200" dirty="0">
                <a:ea typeface="Calibri"/>
                <a:cs typeface="Simplified Arabic"/>
              </a:rPr>
              <a:t/>
            </a:r>
            <a:br>
              <a:rPr lang="ar-SA" sz="3200" dirty="0">
                <a:ea typeface="Calibri"/>
                <a:cs typeface="Simplified Arabic"/>
              </a:rPr>
            </a:br>
            <a:r>
              <a:rPr lang="ar-SA" sz="3200" dirty="0">
                <a:ea typeface="Calibri"/>
                <a:cs typeface="Simplified Arabic"/>
              </a:rPr>
              <a:t/>
            </a:r>
            <a:br>
              <a:rPr lang="ar-SA" sz="3200" dirty="0">
                <a:ea typeface="Calibri"/>
                <a:cs typeface="Simplified Arabic"/>
              </a:rPr>
            </a:br>
            <a:endParaRPr lang="ar-JO" sz="3200" dirty="0"/>
          </a:p>
        </p:txBody>
      </p:sp>
      <p:sp>
        <p:nvSpPr>
          <p:cNvPr id="3" name="Title 2"/>
          <p:cNvSpPr>
            <a:spLocks noGrp="1"/>
          </p:cNvSpPr>
          <p:nvPr>
            <p:ph type="title"/>
          </p:nvPr>
        </p:nvSpPr>
        <p:spPr/>
        <p:txBody>
          <a:bodyPr/>
          <a:lstStyle/>
          <a:p>
            <a:pPr algn="r"/>
            <a:r>
              <a:rPr lang="ar-JO" b="1" dirty="0">
                <a:solidFill>
                  <a:srgbClr val="FFFF00"/>
                </a:solidFill>
                <a:latin typeface="Arial" panose="020B0604020202020204" pitchFamily="34" charset="0"/>
                <a:cs typeface="Arial" panose="020B0604020202020204" pitchFamily="34" charset="0"/>
              </a:rPr>
              <a:t>ثانيًا : إعراب المثنى </a:t>
            </a:r>
            <a:r>
              <a:rPr lang="ar-JO" dirty="0"/>
              <a:t> </a:t>
            </a:r>
          </a:p>
        </p:txBody>
      </p:sp>
      <p:pic>
        <p:nvPicPr>
          <p:cNvPr id="4" name="Picture 3">
            <a:extLst>
              <a:ext uri="{FF2B5EF4-FFF2-40B4-BE49-F238E27FC236}">
                <a16:creationId xmlns="" xmlns:a16="http://schemas.microsoft.com/office/drawing/2014/main" id="{12B213B1-D7AC-4CE9-A15F-B7AE82D7F48C}"/>
              </a:ext>
            </a:extLst>
          </p:cNvPr>
          <p:cNvPicPr preferRelativeResize="0">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5949280"/>
            <a:ext cx="576064" cy="65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3090794"/>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935832"/>
            <a:ext cx="7723882" cy="4661520"/>
          </a:xfrm>
        </p:spPr>
        <p:txBody>
          <a:bodyPr>
            <a:normAutofit/>
          </a:bodyPr>
          <a:lstStyle/>
          <a:p>
            <a:pPr algn="just" rtl="1"/>
            <a:r>
              <a:rPr lang="ar-JO" sz="4200" dirty="0">
                <a:latin typeface="Arial" panose="020B0604020202020204" pitchFamily="34" charset="0"/>
                <a:cs typeface="Arial" panose="020B0604020202020204" pitchFamily="34" charset="0"/>
              </a:rPr>
              <a:t>يرفع بالواو نيابة عن الضّمة، نحو: جاء المهندسون، كان المعلمون واقفين، إنّ المهندسين ماهرون.</a:t>
            </a:r>
          </a:p>
          <a:p>
            <a:pPr algn="just" rtl="1"/>
            <a:r>
              <a:rPr lang="ar-JO" sz="4200" dirty="0">
                <a:latin typeface="Arial" panose="020B0604020202020204" pitchFamily="34" charset="0"/>
                <a:cs typeface="Arial" panose="020B0604020202020204" pitchFamily="34" charset="0"/>
              </a:rPr>
              <a:t>ينصب بالياء نيابة عن الفتحة، نحو: تكرّم الجامعة المبدعِينَ، إن المهندسِينَ ماهرون.</a:t>
            </a:r>
          </a:p>
          <a:p>
            <a:pPr algn="just" rtl="1"/>
            <a:r>
              <a:rPr lang="ar-JO" sz="4200" dirty="0">
                <a:latin typeface="Arial" panose="020B0604020202020204" pitchFamily="34" charset="0"/>
                <a:cs typeface="Arial" panose="020B0604020202020204" pitchFamily="34" charset="0"/>
              </a:rPr>
              <a:t>يجرّ بالياء نيابة عن الكسرة، نحو قوله تعالى ( إنّ للمتقين مفازًا ).</a:t>
            </a:r>
          </a:p>
          <a:p>
            <a:pPr algn="r" rtl="1"/>
            <a:endParaRPr lang="ar-JO" dirty="0"/>
          </a:p>
        </p:txBody>
      </p:sp>
      <p:sp>
        <p:nvSpPr>
          <p:cNvPr id="3" name="Title 2"/>
          <p:cNvSpPr>
            <a:spLocks noGrp="1"/>
          </p:cNvSpPr>
          <p:nvPr>
            <p:ph type="title"/>
          </p:nvPr>
        </p:nvSpPr>
        <p:spPr/>
        <p:txBody>
          <a:bodyPr/>
          <a:lstStyle/>
          <a:p>
            <a:pPr algn="r" rtl="1"/>
            <a:r>
              <a:rPr lang="ar-SA" b="1" dirty="0">
                <a:solidFill>
                  <a:srgbClr val="FFFF00"/>
                </a:solidFill>
                <a:latin typeface="Arial" panose="020B0604020202020204" pitchFamily="34" charset="0"/>
                <a:ea typeface="Calibri"/>
                <a:cs typeface="Arial" panose="020B0604020202020204" pitchFamily="34" charset="0"/>
              </a:rPr>
              <a:t>ثالثًا: إعراب جمع المذكر السالم</a:t>
            </a:r>
            <a:endParaRPr lang="ar-JO" b="1" dirty="0">
              <a:solidFill>
                <a:srgbClr val="FFFF00"/>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 xmlns:a16="http://schemas.microsoft.com/office/drawing/2014/main" id="{12B213B1-D7AC-4CE9-A15F-B7AE82D7F48C}"/>
              </a:ext>
            </a:extLst>
          </p:cNvPr>
          <p:cNvPicPr preferRelativeResize="0">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5877272"/>
            <a:ext cx="746934" cy="65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8391718"/>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905000"/>
            <a:ext cx="7678366" cy="4836368"/>
          </a:xfrm>
        </p:spPr>
        <p:txBody>
          <a:bodyPr>
            <a:noAutofit/>
          </a:bodyPr>
          <a:lstStyle/>
          <a:p>
            <a:pPr algn="justLow" rtl="1"/>
            <a:r>
              <a:rPr lang="ar-JO" sz="3200" dirty="0">
                <a:latin typeface="Arial" panose="020B0604020202020204" pitchFamily="34" charset="0"/>
                <a:cs typeface="Arial" panose="020B0604020202020204" pitchFamily="34" charset="0"/>
              </a:rPr>
              <a:t>يرفع بالضّمة وهي علامة أصلية، نحو: جاءت الطالباتُ، كانت الممرضاتُ ماهراتٍ في عملِهن.</a:t>
            </a:r>
          </a:p>
          <a:p>
            <a:pPr algn="justLow" rtl="1"/>
            <a:r>
              <a:rPr lang="ar-JO" sz="3200" dirty="0">
                <a:latin typeface="Arial" panose="020B0604020202020204" pitchFamily="34" charset="0"/>
                <a:cs typeface="Arial" panose="020B0604020202020204" pitchFamily="34" charset="0"/>
              </a:rPr>
              <a:t>ينصب بالكسرة نيابة عن الفتحة، نحو: رأيت المعلماتِ في الصف، إن الممرضاتِ مثابرات.</a:t>
            </a:r>
          </a:p>
          <a:p>
            <a:pPr algn="justLow" rtl="1"/>
            <a:r>
              <a:rPr lang="ar-JO" sz="3200" dirty="0">
                <a:latin typeface="Arial" panose="020B0604020202020204" pitchFamily="34" charset="0"/>
                <a:cs typeface="Arial" panose="020B0604020202020204" pitchFamily="34" charset="0"/>
              </a:rPr>
              <a:t>يجرُّ بالكسرة وهي علامة أصليّة، نحو: قطف الولد ثلاث زهراتٍ، سلمت فاطمة على المعلماتِ.</a:t>
            </a:r>
          </a:p>
          <a:p>
            <a:pPr algn="just" rtl="1"/>
            <a:endParaRPr lang="ar-JO" sz="320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lstStyle/>
          <a:p>
            <a:pPr algn="r"/>
            <a:r>
              <a:rPr lang="ar-JO" b="1" dirty="0">
                <a:solidFill>
                  <a:srgbClr val="FFFF00"/>
                </a:solidFill>
                <a:latin typeface="Arial" panose="020B0604020202020204" pitchFamily="34" charset="0"/>
                <a:cs typeface="Arial" panose="020B0604020202020204" pitchFamily="34" charset="0"/>
              </a:rPr>
              <a:t>رابعًا: إعراب جمع المؤنث السالم </a:t>
            </a:r>
          </a:p>
        </p:txBody>
      </p:sp>
      <p:pic>
        <p:nvPicPr>
          <p:cNvPr id="4" name="Picture 3">
            <a:extLst>
              <a:ext uri="{FF2B5EF4-FFF2-40B4-BE49-F238E27FC236}">
                <a16:creationId xmlns="" xmlns:a16="http://schemas.microsoft.com/office/drawing/2014/main" id="{12B213B1-D7AC-4CE9-A15F-B7AE82D7F48C}"/>
              </a:ext>
            </a:extLst>
          </p:cNvPr>
          <p:cNvPicPr preferRelativeResize="0">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5877272"/>
            <a:ext cx="648072" cy="57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3962261"/>
      </p:ext>
    </p:extLst>
  </p:cSld>
  <p:clrMapOvr>
    <a:masterClrMapping/>
  </p:clrMapOvr>
  <p:transition spd="slow">
    <p:wipe/>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tudent presentation">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7Grunge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2">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extLst>
    <a:ext uri="{05A4C25C-085E-4340-85A3-A5531E510DB2}">
      <thm15:themeFamily xmlns="" xmlns:thm15="http://schemas.microsoft.com/office/thememl/2012/main" name="Student presentation" id="{61936DD2-5F1E-4CE5-AB4B-725D35FC9179}" vid="{60FEA300-D151-4B21-9955-901AC34D046A}"/>
    </a:ext>
  </a:extLst>
</a:theme>
</file>

<file path=ppt/theme/theme2.xml><?xml version="1.0" encoding="utf-8"?>
<a:theme xmlns:a="http://schemas.openxmlformats.org/drawingml/2006/main" name="1_Student presentation">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7Grunge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2">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extLst>
    <a:ext uri="{05A4C25C-085E-4340-85A3-A5531E510DB2}">
      <thm15:themeFamily xmlns:thm15="http://schemas.microsoft.com/office/thememl/2012/main" xmlns="" name="Student presentation" id="{61936DD2-5F1E-4CE5-AB4B-725D35FC9179}" vid="{60FEA300-D151-4B21-9955-901AC34D046A}"/>
    </a:ext>
  </a:extLst>
</a:theme>
</file>

<file path=docProps/app.xml><?xml version="1.0" encoding="utf-8"?>
<Properties xmlns="http://schemas.openxmlformats.org/officeDocument/2006/extended-properties" xmlns:vt="http://schemas.openxmlformats.org/officeDocument/2006/docPropsVTypes">
  <TotalTime>0</TotalTime>
  <Words>592</Words>
  <Application>Microsoft Office PowerPoint</Application>
  <PresentationFormat>On-screen Show (4:3)</PresentationFormat>
  <Paragraphs>69</Paragraphs>
  <Slides>13</Slides>
  <Notes>0</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Student presentation</vt:lpstr>
      <vt:lpstr>1_Student presentation</vt:lpstr>
      <vt:lpstr>الإعراب وحركاته</vt:lpstr>
      <vt:lpstr>PowerPoint Presentation</vt:lpstr>
      <vt:lpstr>أنواع الإعراب </vt:lpstr>
      <vt:lpstr>المواضع التي تنوب فيها العلامة الفرعية عن العلامة الأصلية  </vt:lpstr>
      <vt:lpstr>أولًا : الأسماء الخمسة </vt:lpstr>
      <vt:lpstr>تدريب</vt:lpstr>
      <vt:lpstr>ثانيًا : إعراب المثنى  </vt:lpstr>
      <vt:lpstr>ثالثًا: إعراب جمع المذكر السالم</vt:lpstr>
      <vt:lpstr>رابعًا: إعراب جمع المؤنث السالم </vt:lpstr>
      <vt:lpstr>تدريب (1)</vt:lpstr>
      <vt:lpstr>تدريب (2)</vt:lpstr>
      <vt:lpstr>تدريب (3)</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الإعراب وحركاته</dc:title>
  <dc:creator>SmartBoard</dc:creator>
  <cp:lastModifiedBy>Adobe_5</cp:lastModifiedBy>
  <cp:revision>2</cp:revision>
  <dcterms:created xsi:type="dcterms:W3CDTF">2006-08-16T00:00:00Z</dcterms:created>
  <dcterms:modified xsi:type="dcterms:W3CDTF">2018-01-31T10:57:35Z</dcterms:modified>
</cp:coreProperties>
</file>