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13" r:id="rId2"/>
    <p:sldId id="536" r:id="rId3"/>
    <p:sldId id="537" r:id="rId4"/>
    <p:sldId id="538" r:id="rId5"/>
    <p:sldId id="539" r:id="rId6"/>
    <p:sldId id="544" r:id="rId7"/>
    <p:sldId id="545" r:id="rId8"/>
    <p:sldId id="541" r:id="rId9"/>
    <p:sldId id="531" r:id="rId10"/>
    <p:sldId id="529" r:id="rId11"/>
    <p:sldId id="530" r:id="rId12"/>
    <p:sldId id="532" r:id="rId13"/>
    <p:sldId id="501" r:id="rId14"/>
    <p:sldId id="446" r:id="rId15"/>
    <p:sldId id="527" r:id="rId16"/>
    <p:sldId id="504" r:id="rId17"/>
    <p:sldId id="528" r:id="rId18"/>
    <p:sldId id="546" r:id="rId19"/>
    <p:sldId id="533" r:id="rId20"/>
    <p:sldId id="534" r:id="rId21"/>
    <p:sldId id="542" r:id="rId22"/>
    <p:sldId id="543" r:id="rId23"/>
    <p:sldId id="523" r:id="rId24"/>
    <p:sldId id="524" r:id="rId25"/>
    <p:sldId id="525" r:id="rId26"/>
    <p:sldId id="503" r:id="rId27"/>
    <p:sldId id="466" r:id="rId28"/>
    <p:sldId id="463" r:id="rId29"/>
    <p:sldId id="461" r:id="rId30"/>
    <p:sldId id="469" r:id="rId31"/>
    <p:sldId id="470" r:id="rId32"/>
    <p:sldId id="471" r:id="rId33"/>
    <p:sldId id="459" r:id="rId34"/>
    <p:sldId id="547" r:id="rId3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99FF"/>
    <a:srgbClr val="00CC00"/>
    <a:srgbClr val="336600"/>
    <a:srgbClr val="0000FF"/>
    <a:srgbClr val="00FF00"/>
    <a:srgbClr val="CC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8" autoAdjust="0"/>
    <p:restoredTop sz="94660"/>
  </p:normalViewPr>
  <p:slideViewPr>
    <p:cSldViewPr>
      <p:cViewPr>
        <p:scale>
          <a:sx n="75" d="100"/>
          <a:sy n="75" d="100"/>
        </p:scale>
        <p:origin x="-2682" y="-858"/>
      </p:cViewPr>
      <p:guideLst>
        <p:guide orient="horz" pos="4159"/>
        <p:guide orient="horz" pos="1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38" y="-90"/>
      </p:cViewPr>
      <p:guideLst>
        <p:guide orient="horz" pos="310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E051A-3FF3-422C-BF4B-61A295BCB4BB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JO"/>
        </a:p>
      </dgm:t>
    </dgm:pt>
    <dgm:pt modelId="{ECC503FA-D46F-4968-BA78-8C55B5025464}">
      <dgm:prSet phldrT="[Text]" custT="1"/>
      <dgm:spPr/>
      <dgm:t>
        <a:bodyPr/>
        <a:lstStyle/>
        <a:p>
          <a:pPr rtl="1"/>
          <a:r>
            <a:rPr lang="ar-JO" sz="4000" b="1" dirty="0" smtClean="0"/>
            <a:t>وتنطق </a:t>
          </a:r>
          <a:r>
            <a:rPr lang="ar-JO" sz="4000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تاءً</a:t>
          </a:r>
          <a:r>
            <a:rPr lang="ar-JO" sz="4000" b="1" dirty="0" smtClean="0"/>
            <a:t> عند </a:t>
          </a:r>
          <a:r>
            <a:rPr lang="ar-JO" sz="4000" b="1" u="sng" dirty="0" smtClean="0">
              <a:solidFill>
                <a:schemeClr val="bg1">
                  <a:lumMod val="75000"/>
                  <a:lumOff val="25000"/>
                </a:schemeClr>
              </a:solidFill>
            </a:rPr>
            <a:t>وصل</a:t>
          </a:r>
          <a:r>
            <a:rPr lang="ar-JO" sz="4000" b="1" dirty="0" smtClean="0"/>
            <a:t> الكلام، و</a:t>
          </a:r>
          <a:r>
            <a:rPr lang="ar-JO" sz="4000" b="1" dirty="0" smtClean="0">
              <a:solidFill>
                <a:srgbClr val="FFFF00"/>
              </a:solidFill>
            </a:rPr>
            <a:t>هاءً</a:t>
          </a:r>
          <a:endParaRPr lang="en-US" sz="4000" b="1" dirty="0" smtClean="0">
            <a:solidFill>
              <a:srgbClr val="FFFF00"/>
            </a:solidFill>
          </a:endParaRPr>
        </a:p>
        <a:p>
          <a:pPr rtl="1"/>
          <a:r>
            <a:rPr lang="ar-JO" sz="4000" b="1" dirty="0" smtClean="0"/>
            <a:t> عند الوقوف على الكلمة المنتهية </a:t>
          </a:r>
          <a:endParaRPr lang="en-US" sz="4000" b="1" dirty="0" smtClean="0"/>
        </a:p>
        <a:p>
          <a:pPr rtl="1"/>
          <a:r>
            <a:rPr lang="ar-JO" sz="4000" b="1" dirty="0" smtClean="0"/>
            <a:t>بها، وتسمى كذلك بـ " هاء التأنيث".</a:t>
          </a:r>
          <a:endParaRPr lang="ar-JO" sz="4000" b="1" dirty="0"/>
        </a:p>
      </dgm:t>
    </dgm:pt>
    <dgm:pt modelId="{8113107F-81FA-4604-B83F-8F57217329B8}" type="parTrans" cxnId="{1B4DBE66-438D-482D-A204-15776911C5CA}">
      <dgm:prSet/>
      <dgm:spPr/>
      <dgm:t>
        <a:bodyPr/>
        <a:lstStyle/>
        <a:p>
          <a:pPr rtl="1"/>
          <a:endParaRPr lang="ar-JO"/>
        </a:p>
      </dgm:t>
    </dgm:pt>
    <dgm:pt modelId="{E8D779FE-54C6-4826-BEF7-7876DCC220E8}" type="sibTrans" cxnId="{1B4DBE66-438D-482D-A204-15776911C5C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DD5A4471-3563-4852-9FF1-2516BBE1A677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ar-JO" sz="4000" b="1" dirty="0" smtClean="0"/>
            <a:t>وتنطق </a:t>
          </a:r>
          <a:r>
            <a:rPr lang="ar-JO" sz="4000" b="1" dirty="0" smtClean="0">
              <a:solidFill>
                <a:srgbClr val="FF0000"/>
              </a:solidFill>
            </a:rPr>
            <a:t>تاءً</a:t>
          </a:r>
          <a:r>
            <a:rPr lang="ar-JO" sz="4000" b="1" dirty="0" smtClean="0"/>
            <a:t> في </a:t>
          </a:r>
          <a:r>
            <a:rPr lang="ar-JO" sz="4000" b="1" u="sng" dirty="0" smtClean="0">
              <a:solidFill>
                <a:srgbClr val="FF0000"/>
              </a:solidFill>
            </a:rPr>
            <a:t>كل</a:t>
          </a:r>
          <a:r>
            <a:rPr lang="ar-JO" sz="4000" b="1" dirty="0" smtClean="0"/>
            <a:t> مواضعها، وعلامتها أن تلفظ </a:t>
          </a:r>
          <a:r>
            <a:rPr lang="ar-JO" sz="4000" b="1" dirty="0" smtClean="0">
              <a:solidFill>
                <a:schemeClr val="accent5">
                  <a:lumMod val="50000"/>
                </a:schemeClr>
              </a:solidFill>
            </a:rPr>
            <a:t>تاءً</a:t>
          </a:r>
          <a:r>
            <a:rPr lang="ar-JO" sz="4000" b="1" dirty="0" smtClean="0"/>
            <a:t> إذا وقفتَ بالسكون على آخر الكلمة الواردة فيها.</a:t>
          </a:r>
          <a:endParaRPr lang="ar-JO" sz="4000" b="1" dirty="0"/>
        </a:p>
      </dgm:t>
    </dgm:pt>
    <dgm:pt modelId="{A08182B3-FD62-4A12-9DD8-EFDEAFFA3DD0}" type="parTrans" cxnId="{165A2936-E819-4058-97D4-023022B4974F}">
      <dgm:prSet/>
      <dgm:spPr/>
      <dgm:t>
        <a:bodyPr/>
        <a:lstStyle/>
        <a:p>
          <a:pPr rtl="1"/>
          <a:endParaRPr lang="ar-JO"/>
        </a:p>
      </dgm:t>
    </dgm:pt>
    <dgm:pt modelId="{7BF5D289-2831-4BC8-AD6B-AB1873F79638}" type="sibTrans" cxnId="{165A2936-E819-4058-97D4-023022B4974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D2CE58A1-3CA8-4A01-81C9-7636312EC1AB}" type="pres">
      <dgm:prSet presAssocID="{E13E051A-3FF3-422C-BF4B-61A295BCB4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4CBC09-BD4C-4CDD-B58E-0EDFC30BCF58}" type="pres">
      <dgm:prSet presAssocID="{E13E051A-3FF3-422C-BF4B-61A295BCB4BB}" presName="dot1" presStyleLbl="alignNode1" presStyleIdx="0" presStyleCnt="10"/>
      <dgm:spPr/>
    </dgm:pt>
    <dgm:pt modelId="{84514014-7E2E-428C-8B15-84030C38BA41}" type="pres">
      <dgm:prSet presAssocID="{E13E051A-3FF3-422C-BF4B-61A295BCB4BB}" presName="dot2" presStyleLbl="alignNode1" presStyleIdx="1" presStyleCnt="10"/>
      <dgm:spPr/>
    </dgm:pt>
    <dgm:pt modelId="{81947F37-F8E5-4936-8756-83DA25E84576}" type="pres">
      <dgm:prSet presAssocID="{E13E051A-3FF3-422C-BF4B-61A295BCB4BB}" presName="dot3" presStyleLbl="alignNode1" presStyleIdx="2" presStyleCnt="10"/>
      <dgm:spPr/>
    </dgm:pt>
    <dgm:pt modelId="{D3CC3156-CD78-4B2D-90E8-5D4C061621C9}" type="pres">
      <dgm:prSet presAssocID="{E13E051A-3FF3-422C-BF4B-61A295BCB4BB}" presName="dotArrow1" presStyleLbl="alignNode1" presStyleIdx="3" presStyleCnt="10"/>
      <dgm:spPr/>
    </dgm:pt>
    <dgm:pt modelId="{9A0C8A0A-728D-49D4-8CCF-0C7C16038598}" type="pres">
      <dgm:prSet presAssocID="{E13E051A-3FF3-422C-BF4B-61A295BCB4BB}" presName="dotArrow2" presStyleLbl="alignNode1" presStyleIdx="4" presStyleCnt="10"/>
      <dgm:spPr/>
    </dgm:pt>
    <dgm:pt modelId="{12CEC71F-9E0A-4F36-B068-752AF227A88D}" type="pres">
      <dgm:prSet presAssocID="{E13E051A-3FF3-422C-BF4B-61A295BCB4BB}" presName="dotArrow3" presStyleLbl="alignNode1" presStyleIdx="5" presStyleCnt="10"/>
      <dgm:spPr/>
    </dgm:pt>
    <dgm:pt modelId="{BF259F2C-1542-4C72-9446-E2B8B843CC43}" type="pres">
      <dgm:prSet presAssocID="{E13E051A-3FF3-422C-BF4B-61A295BCB4BB}" presName="dotArrow4" presStyleLbl="alignNode1" presStyleIdx="6" presStyleCnt="10"/>
      <dgm:spPr/>
    </dgm:pt>
    <dgm:pt modelId="{BFDFEBE8-3A8B-4DFE-A006-49B33D56E6CD}" type="pres">
      <dgm:prSet presAssocID="{E13E051A-3FF3-422C-BF4B-61A295BCB4BB}" presName="dotArrow5" presStyleLbl="alignNode1" presStyleIdx="7" presStyleCnt="10"/>
      <dgm:spPr/>
    </dgm:pt>
    <dgm:pt modelId="{4277359B-63DD-40DA-AC92-43DA780ECFA7}" type="pres">
      <dgm:prSet presAssocID="{E13E051A-3FF3-422C-BF4B-61A295BCB4BB}" presName="dotArrow6" presStyleLbl="alignNode1" presStyleIdx="8" presStyleCnt="10"/>
      <dgm:spPr/>
    </dgm:pt>
    <dgm:pt modelId="{89C486F8-ECE0-4523-BAF6-E6CA552A6859}" type="pres">
      <dgm:prSet presAssocID="{E13E051A-3FF3-422C-BF4B-61A295BCB4BB}" presName="dotArrow7" presStyleLbl="alignNode1" presStyleIdx="9" presStyleCnt="10"/>
      <dgm:spPr/>
    </dgm:pt>
    <dgm:pt modelId="{99CD9FD4-EAE1-41CB-8D94-3C7783B859C2}" type="pres">
      <dgm:prSet presAssocID="{ECC503FA-D46F-4968-BA78-8C55B5025464}" presName="parTx1" presStyleLbl="node1" presStyleIdx="0" presStyleCnt="2" custScaleX="176480" custScaleY="180355" custLinFactNeighborX="39144" custLinFactNeighborY="-9797"/>
      <dgm:spPr/>
      <dgm:t>
        <a:bodyPr/>
        <a:lstStyle/>
        <a:p>
          <a:pPr rtl="1"/>
          <a:endParaRPr lang="ar-JO"/>
        </a:p>
      </dgm:t>
    </dgm:pt>
    <dgm:pt modelId="{5ADCF90A-8EA5-4BBB-AABD-C38B17940542}" type="pres">
      <dgm:prSet presAssocID="{E8D779FE-54C6-4826-BEF7-7876DCC220E8}" presName="picture1" presStyleCnt="0"/>
      <dgm:spPr/>
    </dgm:pt>
    <dgm:pt modelId="{CFBB8B41-B34F-4C48-99D1-B4792006805A}" type="pres">
      <dgm:prSet presAssocID="{E8D779FE-54C6-4826-BEF7-7876DCC220E8}" presName="imageRepeatNode" presStyleLbl="fgImgPlace1" presStyleIdx="0" presStyleCnt="2" custLinFactNeighborX="23686" custLinFactNeighborY="-1516"/>
      <dgm:spPr/>
      <dgm:t>
        <a:bodyPr/>
        <a:lstStyle/>
        <a:p>
          <a:endParaRPr lang="en-US"/>
        </a:p>
      </dgm:t>
    </dgm:pt>
    <dgm:pt modelId="{BF3A2453-EA8A-4395-944C-F36C344F813F}" type="pres">
      <dgm:prSet presAssocID="{DD5A4471-3563-4852-9FF1-2516BBE1A677}" presName="parTx2" presStyleLbl="node1" presStyleIdx="1" presStyleCnt="2" custScaleX="172210" custScaleY="198805" custLinFactNeighborX="-11982" custLinFactNeighborY="-39477"/>
      <dgm:spPr/>
      <dgm:t>
        <a:bodyPr/>
        <a:lstStyle/>
        <a:p>
          <a:pPr rtl="1"/>
          <a:endParaRPr lang="ar-JO"/>
        </a:p>
      </dgm:t>
    </dgm:pt>
    <dgm:pt modelId="{644AC57A-08EF-4016-AE3C-9E93D606DE92}" type="pres">
      <dgm:prSet presAssocID="{7BF5D289-2831-4BC8-AD6B-AB1873F79638}" presName="picture2" presStyleCnt="0"/>
      <dgm:spPr/>
    </dgm:pt>
    <dgm:pt modelId="{6A92B2D1-88D5-499F-9FC1-C608E5524DC4}" type="pres">
      <dgm:prSet presAssocID="{7BF5D289-2831-4BC8-AD6B-AB1873F79638}" presName="imageRepeatNode" presStyleLbl="fgImgPlace1" presStyleIdx="1" presStyleCnt="2" custLinFactNeighborX="-59140" custLinFactNeighborY="-56220"/>
      <dgm:spPr/>
      <dgm:t>
        <a:bodyPr/>
        <a:lstStyle/>
        <a:p>
          <a:endParaRPr lang="en-US"/>
        </a:p>
      </dgm:t>
    </dgm:pt>
  </dgm:ptLst>
  <dgm:cxnLst>
    <dgm:cxn modelId="{34B33DE0-9B7D-4BEB-99BF-25F9667B216C}" type="presOf" srcId="{ECC503FA-D46F-4968-BA78-8C55B5025464}" destId="{99CD9FD4-EAE1-41CB-8D94-3C7783B859C2}" srcOrd="0" destOrd="0" presId="urn:microsoft.com/office/officeart/2008/layout/AscendingPictureAccentProcess"/>
    <dgm:cxn modelId="{084C63BD-BDEE-43F3-AAD7-4A058C842BA0}" type="presOf" srcId="{DD5A4471-3563-4852-9FF1-2516BBE1A677}" destId="{BF3A2453-EA8A-4395-944C-F36C344F813F}" srcOrd="0" destOrd="0" presId="urn:microsoft.com/office/officeart/2008/layout/AscendingPictureAccentProcess"/>
    <dgm:cxn modelId="{EAB16F9F-57F0-4F04-A73E-F12DFDB2F1E4}" type="presOf" srcId="{E8D779FE-54C6-4826-BEF7-7876DCC220E8}" destId="{CFBB8B41-B34F-4C48-99D1-B4792006805A}" srcOrd="0" destOrd="0" presId="urn:microsoft.com/office/officeart/2008/layout/AscendingPictureAccentProcess"/>
    <dgm:cxn modelId="{AE3F8790-52D6-4736-A9EB-0FAE24F431B9}" type="presOf" srcId="{7BF5D289-2831-4BC8-AD6B-AB1873F79638}" destId="{6A92B2D1-88D5-499F-9FC1-C608E5524DC4}" srcOrd="0" destOrd="0" presId="urn:microsoft.com/office/officeart/2008/layout/AscendingPictureAccentProcess"/>
    <dgm:cxn modelId="{165A2936-E819-4058-97D4-023022B4974F}" srcId="{E13E051A-3FF3-422C-BF4B-61A295BCB4BB}" destId="{DD5A4471-3563-4852-9FF1-2516BBE1A677}" srcOrd="1" destOrd="0" parTransId="{A08182B3-FD62-4A12-9DD8-EFDEAFFA3DD0}" sibTransId="{7BF5D289-2831-4BC8-AD6B-AB1873F79638}"/>
    <dgm:cxn modelId="{18AA876F-00CA-4DD7-BB0F-3A63DACB0AA8}" type="presOf" srcId="{E13E051A-3FF3-422C-BF4B-61A295BCB4BB}" destId="{D2CE58A1-3CA8-4A01-81C9-7636312EC1AB}" srcOrd="0" destOrd="0" presId="urn:microsoft.com/office/officeart/2008/layout/AscendingPictureAccentProcess"/>
    <dgm:cxn modelId="{1B4DBE66-438D-482D-A204-15776911C5CA}" srcId="{E13E051A-3FF3-422C-BF4B-61A295BCB4BB}" destId="{ECC503FA-D46F-4968-BA78-8C55B5025464}" srcOrd="0" destOrd="0" parTransId="{8113107F-81FA-4604-B83F-8F57217329B8}" sibTransId="{E8D779FE-54C6-4826-BEF7-7876DCC220E8}"/>
    <dgm:cxn modelId="{F921D507-5712-4296-B055-C6B88877D07F}" type="presParOf" srcId="{D2CE58A1-3CA8-4A01-81C9-7636312EC1AB}" destId="{644CBC09-BD4C-4CDD-B58E-0EDFC30BCF58}" srcOrd="0" destOrd="0" presId="urn:microsoft.com/office/officeart/2008/layout/AscendingPictureAccentProcess"/>
    <dgm:cxn modelId="{C19CF274-3EC9-49F9-B242-A646C74A5C86}" type="presParOf" srcId="{D2CE58A1-3CA8-4A01-81C9-7636312EC1AB}" destId="{84514014-7E2E-428C-8B15-84030C38BA41}" srcOrd="1" destOrd="0" presId="urn:microsoft.com/office/officeart/2008/layout/AscendingPictureAccentProcess"/>
    <dgm:cxn modelId="{E67AE481-7D17-46DE-BBDD-9B4C7462C20C}" type="presParOf" srcId="{D2CE58A1-3CA8-4A01-81C9-7636312EC1AB}" destId="{81947F37-F8E5-4936-8756-83DA25E84576}" srcOrd="2" destOrd="0" presId="urn:microsoft.com/office/officeart/2008/layout/AscendingPictureAccentProcess"/>
    <dgm:cxn modelId="{6AF67127-DB05-40C4-8172-BEE46C339F7A}" type="presParOf" srcId="{D2CE58A1-3CA8-4A01-81C9-7636312EC1AB}" destId="{D3CC3156-CD78-4B2D-90E8-5D4C061621C9}" srcOrd="3" destOrd="0" presId="urn:microsoft.com/office/officeart/2008/layout/AscendingPictureAccentProcess"/>
    <dgm:cxn modelId="{9121FFA2-B576-4432-AF7D-CF37E872101B}" type="presParOf" srcId="{D2CE58A1-3CA8-4A01-81C9-7636312EC1AB}" destId="{9A0C8A0A-728D-49D4-8CCF-0C7C16038598}" srcOrd="4" destOrd="0" presId="urn:microsoft.com/office/officeart/2008/layout/AscendingPictureAccentProcess"/>
    <dgm:cxn modelId="{2FC928C0-FF56-4E97-A8C9-38B7723753CB}" type="presParOf" srcId="{D2CE58A1-3CA8-4A01-81C9-7636312EC1AB}" destId="{12CEC71F-9E0A-4F36-B068-752AF227A88D}" srcOrd="5" destOrd="0" presId="urn:microsoft.com/office/officeart/2008/layout/AscendingPictureAccentProcess"/>
    <dgm:cxn modelId="{0F9A1994-D6E6-402D-B337-1765201E0CE9}" type="presParOf" srcId="{D2CE58A1-3CA8-4A01-81C9-7636312EC1AB}" destId="{BF259F2C-1542-4C72-9446-E2B8B843CC43}" srcOrd="6" destOrd="0" presId="urn:microsoft.com/office/officeart/2008/layout/AscendingPictureAccentProcess"/>
    <dgm:cxn modelId="{A9BD3987-88EA-4A78-B828-578CF8A7F863}" type="presParOf" srcId="{D2CE58A1-3CA8-4A01-81C9-7636312EC1AB}" destId="{BFDFEBE8-3A8B-4DFE-A006-49B33D56E6CD}" srcOrd="7" destOrd="0" presId="urn:microsoft.com/office/officeart/2008/layout/AscendingPictureAccentProcess"/>
    <dgm:cxn modelId="{F164CF11-DD24-4EF4-90A6-9E3843EB6FAC}" type="presParOf" srcId="{D2CE58A1-3CA8-4A01-81C9-7636312EC1AB}" destId="{4277359B-63DD-40DA-AC92-43DA780ECFA7}" srcOrd="8" destOrd="0" presId="urn:microsoft.com/office/officeart/2008/layout/AscendingPictureAccentProcess"/>
    <dgm:cxn modelId="{E1D77D33-E34C-4F5A-A414-94C69F7961E1}" type="presParOf" srcId="{D2CE58A1-3CA8-4A01-81C9-7636312EC1AB}" destId="{89C486F8-ECE0-4523-BAF6-E6CA552A6859}" srcOrd="9" destOrd="0" presId="urn:microsoft.com/office/officeart/2008/layout/AscendingPictureAccentProcess"/>
    <dgm:cxn modelId="{8154563D-C37A-4A3C-B2C4-0C40EC79F8E2}" type="presParOf" srcId="{D2CE58A1-3CA8-4A01-81C9-7636312EC1AB}" destId="{99CD9FD4-EAE1-41CB-8D94-3C7783B859C2}" srcOrd="10" destOrd="0" presId="urn:microsoft.com/office/officeart/2008/layout/AscendingPictureAccentProcess"/>
    <dgm:cxn modelId="{F4EB40F1-22A8-4114-9D1B-03346F8ED91A}" type="presParOf" srcId="{D2CE58A1-3CA8-4A01-81C9-7636312EC1AB}" destId="{5ADCF90A-8EA5-4BBB-AABD-C38B17940542}" srcOrd="11" destOrd="0" presId="urn:microsoft.com/office/officeart/2008/layout/AscendingPictureAccentProcess"/>
    <dgm:cxn modelId="{3D0C1F8E-BCBD-4518-960A-2D38E98FA579}" type="presParOf" srcId="{5ADCF90A-8EA5-4BBB-AABD-C38B17940542}" destId="{CFBB8B41-B34F-4C48-99D1-B4792006805A}" srcOrd="0" destOrd="0" presId="urn:microsoft.com/office/officeart/2008/layout/AscendingPictureAccentProcess"/>
    <dgm:cxn modelId="{F0167399-5BEB-42E7-950F-0211405B2FDD}" type="presParOf" srcId="{D2CE58A1-3CA8-4A01-81C9-7636312EC1AB}" destId="{BF3A2453-EA8A-4395-944C-F36C344F813F}" srcOrd="12" destOrd="0" presId="urn:microsoft.com/office/officeart/2008/layout/AscendingPictureAccentProcess"/>
    <dgm:cxn modelId="{724D2E30-DC9E-48CA-9B8E-1CB48E198ABC}" type="presParOf" srcId="{D2CE58A1-3CA8-4A01-81C9-7636312EC1AB}" destId="{644AC57A-08EF-4016-AE3C-9E93D606DE92}" srcOrd="13" destOrd="0" presId="urn:microsoft.com/office/officeart/2008/layout/AscendingPictureAccentProcess"/>
    <dgm:cxn modelId="{42278E6A-F672-4A1E-AC0F-C38D9715EF6C}" type="presParOf" srcId="{644AC57A-08EF-4016-AE3C-9E93D606DE92}" destId="{6A92B2D1-88D5-499F-9FC1-C608E5524DC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6178BC-3EE7-4B84-B987-611626E6D44F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043CEAE9-83EE-42A7-9CAB-C7F9C889361E}">
      <dgm:prSet phldrT="[Text]"/>
      <dgm:spPr/>
      <dgm:t>
        <a:bodyPr/>
        <a:lstStyle/>
        <a:p>
          <a:pPr algn="ctr"/>
          <a:r>
            <a:rPr lang="ar-JO" altLang="en-US" b="1" i="0" smtClean="0"/>
            <a:t>لغة</a:t>
          </a:r>
        </a:p>
        <a:p>
          <a:pPr algn="ctr"/>
          <a:r>
            <a:rPr lang="ar-JO" altLang="en-US" b="1" i="0" smtClean="0"/>
            <a:t>اللغة</a:t>
          </a:r>
          <a:endParaRPr lang="en-US" altLang="en-US" b="1" i="0" dirty="0" smtClean="0"/>
        </a:p>
      </dgm:t>
    </dgm:pt>
    <dgm:pt modelId="{813D2CB7-F249-4395-BB25-4B13FF6A470D}" type="parTrans" cxnId="{8D3DF194-ACAF-4667-831C-E20E0270E88F}">
      <dgm:prSet/>
      <dgm:spPr/>
      <dgm:t>
        <a:bodyPr/>
        <a:lstStyle/>
        <a:p>
          <a:pPr algn="ctr"/>
          <a:endParaRPr lang="en-US"/>
        </a:p>
      </dgm:t>
    </dgm:pt>
    <dgm:pt modelId="{09B30CD8-56BD-4163-8B40-025F50ACEE2E}" type="sibTrans" cxnId="{8D3DF194-ACAF-4667-831C-E20E0270E88F}">
      <dgm:prSet/>
      <dgm:spPr/>
      <dgm:t>
        <a:bodyPr/>
        <a:lstStyle/>
        <a:p>
          <a:pPr algn="ctr"/>
          <a:endParaRPr lang="en-US"/>
        </a:p>
      </dgm:t>
    </dgm:pt>
    <dgm:pt modelId="{1E869DA9-CCE7-4E5A-8C28-0D030B68DDB5}">
      <dgm:prSet phldrT="[Text]"/>
      <dgm:spPr/>
      <dgm:t>
        <a:bodyPr/>
        <a:lstStyle/>
        <a:p>
          <a:pPr algn="ctr"/>
          <a:r>
            <a:rPr lang="ar-JO" b="1" smtClean="0"/>
            <a:t>لعبة</a:t>
          </a:r>
        </a:p>
        <a:p>
          <a:pPr algn="ctr"/>
          <a:r>
            <a:rPr lang="ar-JO" b="1" smtClean="0"/>
            <a:t>اللعبة</a:t>
          </a:r>
          <a:endParaRPr lang="en-US" b="1" dirty="0"/>
        </a:p>
      </dgm:t>
    </dgm:pt>
    <dgm:pt modelId="{2D5A0E9E-7600-4262-916D-41FAC5E4E9C0}" type="parTrans" cxnId="{D4283E27-13E5-465D-B8D5-C75E6DBBAA7A}">
      <dgm:prSet/>
      <dgm:spPr/>
      <dgm:t>
        <a:bodyPr/>
        <a:lstStyle/>
        <a:p>
          <a:pPr algn="ctr"/>
          <a:endParaRPr lang="en-US"/>
        </a:p>
      </dgm:t>
    </dgm:pt>
    <dgm:pt modelId="{586E2365-3115-4ED1-9C3F-05F84DC9FFEB}" type="sibTrans" cxnId="{D4283E27-13E5-465D-B8D5-C75E6DBBAA7A}">
      <dgm:prSet/>
      <dgm:spPr/>
      <dgm:t>
        <a:bodyPr/>
        <a:lstStyle/>
        <a:p>
          <a:pPr algn="ctr"/>
          <a:endParaRPr lang="en-US"/>
        </a:p>
      </dgm:t>
    </dgm:pt>
    <dgm:pt modelId="{A6349A98-D35D-48B9-98F2-3B7CCF31288E}">
      <dgm:prSet phldrT="[Text]"/>
      <dgm:spPr/>
      <dgm:t>
        <a:bodyPr/>
        <a:lstStyle/>
        <a:p>
          <a:pPr algn="ctr" rtl="1"/>
          <a:r>
            <a:rPr lang="ar-JO" b="1" smtClean="0"/>
            <a:t>ليل</a:t>
          </a:r>
        </a:p>
        <a:p>
          <a:pPr algn="ctr" rtl="1"/>
          <a:r>
            <a:rPr lang="ar-JO" b="1" smtClean="0"/>
            <a:t>الليل</a:t>
          </a:r>
          <a:endParaRPr lang="en-US" b="1" dirty="0"/>
        </a:p>
      </dgm:t>
    </dgm:pt>
    <dgm:pt modelId="{89FB0701-F8DA-4131-868C-6464FEB47204}" type="sibTrans" cxnId="{FD281DEE-95F3-475C-B9F6-06626C9AE808}">
      <dgm:prSet/>
      <dgm:spPr/>
      <dgm:t>
        <a:bodyPr/>
        <a:lstStyle/>
        <a:p>
          <a:pPr algn="ctr"/>
          <a:endParaRPr lang="en-US"/>
        </a:p>
      </dgm:t>
    </dgm:pt>
    <dgm:pt modelId="{B87332FE-4840-45CC-93C4-A20E235A706F}" type="parTrans" cxnId="{FD281DEE-95F3-475C-B9F6-06626C9AE808}">
      <dgm:prSet/>
      <dgm:spPr/>
      <dgm:t>
        <a:bodyPr/>
        <a:lstStyle/>
        <a:p>
          <a:pPr algn="ctr"/>
          <a:endParaRPr lang="en-US"/>
        </a:p>
      </dgm:t>
    </dgm:pt>
    <dgm:pt modelId="{E765AFA2-06BB-417B-8A4C-66331CB4496A}" type="pres">
      <dgm:prSet presAssocID="{5D6178BC-3EE7-4B84-B987-611626E6D44F}" presName="compositeShape" presStyleCnt="0">
        <dgm:presLayoutVars>
          <dgm:chMax val="7"/>
          <dgm:dir/>
          <dgm:resizeHandles val="exact"/>
        </dgm:presLayoutVars>
      </dgm:prSet>
      <dgm:spPr/>
    </dgm:pt>
    <dgm:pt modelId="{DD6E044C-0F27-475A-B759-4AA728768843}" type="pres">
      <dgm:prSet presAssocID="{A6349A98-D35D-48B9-98F2-3B7CCF31288E}" presName="circ1" presStyleLbl="vennNode1" presStyleIdx="0" presStyleCnt="3" custLinFactNeighborX="3677" custLinFactNeighborY="1565"/>
      <dgm:spPr/>
      <dgm:t>
        <a:bodyPr/>
        <a:lstStyle/>
        <a:p>
          <a:endParaRPr lang="en-US"/>
        </a:p>
      </dgm:t>
    </dgm:pt>
    <dgm:pt modelId="{88FE17A0-7407-40BD-A8D7-C5AEA0ADEDEE}" type="pres">
      <dgm:prSet presAssocID="{A6349A98-D35D-48B9-98F2-3B7CCF3128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19074-2A6E-4741-95B1-6177858143D0}" type="pres">
      <dgm:prSet presAssocID="{043CEAE9-83EE-42A7-9CAB-C7F9C889361E}" presName="circ2" presStyleLbl="vennNode1" presStyleIdx="1" presStyleCnt="3"/>
      <dgm:spPr/>
      <dgm:t>
        <a:bodyPr/>
        <a:lstStyle/>
        <a:p>
          <a:endParaRPr lang="en-US"/>
        </a:p>
      </dgm:t>
    </dgm:pt>
    <dgm:pt modelId="{6DF06F8B-C3DA-472C-AFA6-FAB45F3F2308}" type="pres">
      <dgm:prSet presAssocID="{043CEAE9-83EE-42A7-9CAB-C7F9C88936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4352-2909-4C15-B990-07FDE10921A8}" type="pres">
      <dgm:prSet presAssocID="{1E869DA9-CCE7-4E5A-8C28-0D030B68DDB5}" presName="circ3" presStyleLbl="vennNode1" presStyleIdx="2" presStyleCnt="3"/>
      <dgm:spPr/>
      <dgm:t>
        <a:bodyPr/>
        <a:lstStyle/>
        <a:p>
          <a:endParaRPr lang="en-US"/>
        </a:p>
      </dgm:t>
    </dgm:pt>
    <dgm:pt modelId="{DE8B73F8-FB82-48CB-87EE-8EFA6891438A}" type="pres">
      <dgm:prSet presAssocID="{1E869DA9-CCE7-4E5A-8C28-0D030B68DD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50851-6ADE-4DE1-A35C-0121F8AA9D98}" type="presOf" srcId="{A6349A98-D35D-48B9-98F2-3B7CCF31288E}" destId="{DD6E044C-0F27-475A-B759-4AA728768843}" srcOrd="0" destOrd="0" presId="urn:microsoft.com/office/officeart/2005/8/layout/venn1"/>
    <dgm:cxn modelId="{7D4DFD06-57E3-4A63-8B1B-8247E041753C}" type="presOf" srcId="{A6349A98-D35D-48B9-98F2-3B7CCF31288E}" destId="{88FE17A0-7407-40BD-A8D7-C5AEA0ADEDEE}" srcOrd="1" destOrd="0" presId="urn:microsoft.com/office/officeart/2005/8/layout/venn1"/>
    <dgm:cxn modelId="{D4283E27-13E5-465D-B8D5-C75E6DBBAA7A}" srcId="{5D6178BC-3EE7-4B84-B987-611626E6D44F}" destId="{1E869DA9-CCE7-4E5A-8C28-0D030B68DDB5}" srcOrd="2" destOrd="0" parTransId="{2D5A0E9E-7600-4262-916D-41FAC5E4E9C0}" sibTransId="{586E2365-3115-4ED1-9C3F-05F84DC9FFEB}"/>
    <dgm:cxn modelId="{392987EA-703C-4408-A05D-23BC04A47129}" type="presOf" srcId="{5D6178BC-3EE7-4B84-B987-611626E6D44F}" destId="{E765AFA2-06BB-417B-8A4C-66331CB4496A}" srcOrd="0" destOrd="0" presId="urn:microsoft.com/office/officeart/2005/8/layout/venn1"/>
    <dgm:cxn modelId="{57F89FD7-D300-46F5-A32B-4EDA53CCA8C7}" type="presOf" srcId="{043CEAE9-83EE-42A7-9CAB-C7F9C889361E}" destId="{6DF06F8B-C3DA-472C-AFA6-FAB45F3F2308}" srcOrd="1" destOrd="0" presId="urn:microsoft.com/office/officeart/2005/8/layout/venn1"/>
    <dgm:cxn modelId="{4F49CFD9-ECF9-4AB4-BCAA-AECFE18A2F98}" type="presOf" srcId="{1E869DA9-CCE7-4E5A-8C28-0D030B68DDB5}" destId="{DDCA4352-2909-4C15-B990-07FDE10921A8}" srcOrd="0" destOrd="0" presId="urn:microsoft.com/office/officeart/2005/8/layout/venn1"/>
    <dgm:cxn modelId="{0553C2A8-8A6B-4916-A76E-DE8C85CEDA0C}" type="presOf" srcId="{1E869DA9-CCE7-4E5A-8C28-0D030B68DDB5}" destId="{DE8B73F8-FB82-48CB-87EE-8EFA6891438A}" srcOrd="1" destOrd="0" presId="urn:microsoft.com/office/officeart/2005/8/layout/venn1"/>
    <dgm:cxn modelId="{8D3DF194-ACAF-4667-831C-E20E0270E88F}" srcId="{5D6178BC-3EE7-4B84-B987-611626E6D44F}" destId="{043CEAE9-83EE-42A7-9CAB-C7F9C889361E}" srcOrd="1" destOrd="0" parTransId="{813D2CB7-F249-4395-BB25-4B13FF6A470D}" sibTransId="{09B30CD8-56BD-4163-8B40-025F50ACEE2E}"/>
    <dgm:cxn modelId="{B71648B0-965A-467A-9749-E9322552E99B}" type="presOf" srcId="{043CEAE9-83EE-42A7-9CAB-C7F9C889361E}" destId="{91219074-2A6E-4741-95B1-6177858143D0}" srcOrd="0" destOrd="0" presId="urn:microsoft.com/office/officeart/2005/8/layout/venn1"/>
    <dgm:cxn modelId="{FD281DEE-95F3-475C-B9F6-06626C9AE808}" srcId="{5D6178BC-3EE7-4B84-B987-611626E6D44F}" destId="{A6349A98-D35D-48B9-98F2-3B7CCF31288E}" srcOrd="0" destOrd="0" parTransId="{B87332FE-4840-45CC-93C4-A20E235A706F}" sibTransId="{89FB0701-F8DA-4131-868C-6464FEB47204}"/>
    <dgm:cxn modelId="{B7A59360-9578-4634-A5CC-52364C140046}" type="presParOf" srcId="{E765AFA2-06BB-417B-8A4C-66331CB4496A}" destId="{DD6E044C-0F27-475A-B759-4AA728768843}" srcOrd="0" destOrd="0" presId="urn:microsoft.com/office/officeart/2005/8/layout/venn1"/>
    <dgm:cxn modelId="{F7109D48-8D85-452D-97A9-EF244B4331DF}" type="presParOf" srcId="{E765AFA2-06BB-417B-8A4C-66331CB4496A}" destId="{88FE17A0-7407-40BD-A8D7-C5AEA0ADEDEE}" srcOrd="1" destOrd="0" presId="urn:microsoft.com/office/officeart/2005/8/layout/venn1"/>
    <dgm:cxn modelId="{7800DE69-2791-4E64-8864-E7F5A08A84D2}" type="presParOf" srcId="{E765AFA2-06BB-417B-8A4C-66331CB4496A}" destId="{91219074-2A6E-4741-95B1-6177858143D0}" srcOrd="2" destOrd="0" presId="urn:microsoft.com/office/officeart/2005/8/layout/venn1"/>
    <dgm:cxn modelId="{D075B5F0-3949-42C2-8D2F-D0389825838A}" type="presParOf" srcId="{E765AFA2-06BB-417B-8A4C-66331CB4496A}" destId="{6DF06F8B-C3DA-472C-AFA6-FAB45F3F2308}" srcOrd="3" destOrd="0" presId="urn:microsoft.com/office/officeart/2005/8/layout/venn1"/>
    <dgm:cxn modelId="{A9521A7E-8C6F-432F-9B7F-841D3420E0CA}" type="presParOf" srcId="{E765AFA2-06BB-417B-8A4C-66331CB4496A}" destId="{DDCA4352-2909-4C15-B990-07FDE10921A8}" srcOrd="4" destOrd="0" presId="urn:microsoft.com/office/officeart/2005/8/layout/venn1"/>
    <dgm:cxn modelId="{2C18AC44-9CCC-4B1E-80AF-4589723A5C4B}" type="presParOf" srcId="{E765AFA2-06BB-417B-8A4C-66331CB4496A}" destId="{DE8B73F8-FB82-48CB-87EE-8EFA689143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CC703-F2E8-4C60-8D05-BB25F8BE7271}" type="doc">
      <dgm:prSet loTypeId="urn:microsoft.com/office/officeart/2005/8/layout/pyramid2" loCatId="list" qsTypeId="urn:microsoft.com/office/officeart/2005/8/quickstyle/3d5" qsCatId="3D" csTypeId="urn:microsoft.com/office/officeart/2005/8/colors/colorful2" csCatId="colorful" phldr="1"/>
      <dgm:spPr/>
    </dgm:pt>
    <dgm:pt modelId="{51035E3C-287E-4089-BAB3-39F3DE33D4F2}">
      <dgm:prSet phldrT="[Text]"/>
      <dgm:spPr/>
      <dgm:t>
        <a:bodyPr/>
        <a:lstStyle/>
        <a:p>
          <a:pPr rtl="1"/>
          <a:r>
            <a:rPr lang="ar-JO" dirty="0" smtClean="0"/>
            <a:t>المفهوم والوظيفة</a:t>
          </a:r>
          <a:endParaRPr lang="ar-JO" dirty="0"/>
        </a:p>
      </dgm:t>
    </dgm:pt>
    <dgm:pt modelId="{74D47466-F8A7-4C84-8764-A09BF277ECF8}" type="parTrans" cxnId="{670F7302-09AE-4E37-93D1-B78996EDE486}">
      <dgm:prSet/>
      <dgm:spPr/>
      <dgm:t>
        <a:bodyPr/>
        <a:lstStyle/>
        <a:p>
          <a:pPr rtl="1"/>
          <a:endParaRPr lang="ar-JO"/>
        </a:p>
      </dgm:t>
    </dgm:pt>
    <dgm:pt modelId="{8DADC4AF-F296-4DDD-83CA-42FF03BC0B7E}" type="sibTrans" cxnId="{670F7302-09AE-4E37-93D1-B78996EDE486}">
      <dgm:prSet/>
      <dgm:spPr/>
      <dgm:t>
        <a:bodyPr/>
        <a:lstStyle/>
        <a:p>
          <a:pPr rtl="1"/>
          <a:endParaRPr lang="ar-JO"/>
        </a:p>
      </dgm:t>
    </dgm:pt>
    <dgm:pt modelId="{10F46814-94F5-4496-8E1A-DE06E1FA7FE4}">
      <dgm:prSet phldrT="[Text]"/>
      <dgm:spPr/>
      <dgm:t>
        <a:bodyPr/>
        <a:lstStyle/>
        <a:p>
          <a:pPr rtl="1"/>
          <a:r>
            <a:rPr lang="ar-JO" dirty="0" smtClean="0"/>
            <a:t>الرسم الإملائي</a:t>
          </a:r>
          <a:endParaRPr lang="ar-JO" dirty="0"/>
        </a:p>
      </dgm:t>
    </dgm:pt>
    <dgm:pt modelId="{BC01B768-D15F-4445-A393-6F83748FB4C8}" type="parTrans" cxnId="{72ACEC6D-BD9E-4D83-A6BA-18049927C5E8}">
      <dgm:prSet/>
      <dgm:spPr/>
      <dgm:t>
        <a:bodyPr/>
        <a:lstStyle/>
        <a:p>
          <a:pPr rtl="1"/>
          <a:endParaRPr lang="ar-JO"/>
        </a:p>
      </dgm:t>
    </dgm:pt>
    <dgm:pt modelId="{F3AD6585-B80F-4C09-A835-45E0EBCA6D79}" type="sibTrans" cxnId="{72ACEC6D-BD9E-4D83-A6BA-18049927C5E8}">
      <dgm:prSet/>
      <dgm:spPr/>
      <dgm:t>
        <a:bodyPr/>
        <a:lstStyle/>
        <a:p>
          <a:pPr rtl="1"/>
          <a:endParaRPr lang="ar-JO"/>
        </a:p>
      </dgm:t>
    </dgm:pt>
    <dgm:pt modelId="{8FDED289-1880-4833-86EC-4CCEF049349D}">
      <dgm:prSet phldrT="[Text]"/>
      <dgm:spPr/>
      <dgm:t>
        <a:bodyPr/>
        <a:lstStyle/>
        <a:p>
          <a:pPr rtl="1"/>
          <a:r>
            <a:rPr lang="ar-JO" dirty="0" smtClean="0"/>
            <a:t>تطبيقات</a:t>
          </a:r>
          <a:endParaRPr lang="ar-JO" dirty="0"/>
        </a:p>
      </dgm:t>
    </dgm:pt>
    <dgm:pt modelId="{B5DB170F-1A02-41F9-A5EF-1A39DBCE921C}" type="parTrans" cxnId="{A2067CDE-435D-4585-973C-C7017589AB00}">
      <dgm:prSet/>
      <dgm:spPr/>
      <dgm:t>
        <a:bodyPr/>
        <a:lstStyle/>
        <a:p>
          <a:pPr rtl="1"/>
          <a:endParaRPr lang="ar-JO"/>
        </a:p>
      </dgm:t>
    </dgm:pt>
    <dgm:pt modelId="{AB94A4FA-94E9-4FC5-B1D3-A533007BC532}" type="sibTrans" cxnId="{A2067CDE-435D-4585-973C-C7017589AB00}">
      <dgm:prSet/>
      <dgm:spPr/>
      <dgm:t>
        <a:bodyPr/>
        <a:lstStyle/>
        <a:p>
          <a:pPr rtl="1"/>
          <a:endParaRPr lang="ar-JO"/>
        </a:p>
      </dgm:t>
    </dgm:pt>
    <dgm:pt modelId="{9462D1FA-56CD-41C2-B041-285E736F42B4}" type="pres">
      <dgm:prSet presAssocID="{723CC703-F2E8-4C60-8D05-BB25F8BE7271}" presName="compositeShape" presStyleCnt="0">
        <dgm:presLayoutVars>
          <dgm:dir/>
          <dgm:resizeHandles/>
        </dgm:presLayoutVars>
      </dgm:prSet>
      <dgm:spPr/>
    </dgm:pt>
    <dgm:pt modelId="{AC5DA074-84CC-444F-A0B5-57ECEB2F95F6}" type="pres">
      <dgm:prSet presAssocID="{723CC703-F2E8-4C60-8D05-BB25F8BE7271}" presName="pyramid" presStyleLbl="node1" presStyleIdx="0" presStyleCnt="1"/>
      <dgm:spPr/>
    </dgm:pt>
    <dgm:pt modelId="{983A3B27-27D1-4547-9DF0-DB8196F3B26A}" type="pres">
      <dgm:prSet presAssocID="{723CC703-F2E8-4C60-8D05-BB25F8BE7271}" presName="theList" presStyleCnt="0"/>
      <dgm:spPr/>
    </dgm:pt>
    <dgm:pt modelId="{3D728887-E2BF-464D-8B5E-DBC1D6FE10DE}" type="pres">
      <dgm:prSet presAssocID="{51035E3C-287E-4089-BAB3-39F3DE33D4F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49BCD05-8FCA-452C-AAF1-4A6992387CBF}" type="pres">
      <dgm:prSet presAssocID="{51035E3C-287E-4089-BAB3-39F3DE33D4F2}" presName="aSpace" presStyleCnt="0"/>
      <dgm:spPr/>
    </dgm:pt>
    <dgm:pt modelId="{B8DCB7F6-7D92-4801-8110-3AA513A1945B}" type="pres">
      <dgm:prSet presAssocID="{10F46814-94F5-4496-8E1A-DE06E1FA7FE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233F967-119D-42C0-B1DA-19F0EF675F50}" type="pres">
      <dgm:prSet presAssocID="{10F46814-94F5-4496-8E1A-DE06E1FA7FE4}" presName="aSpace" presStyleCnt="0"/>
      <dgm:spPr/>
    </dgm:pt>
    <dgm:pt modelId="{4BC65F4E-65BB-4E43-9A1A-2A7EB738FF1D}" type="pres">
      <dgm:prSet presAssocID="{8FDED289-1880-4833-86EC-4CCEF049349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19C024B-D74F-4613-8ED6-D068376ACB18}" type="pres">
      <dgm:prSet presAssocID="{8FDED289-1880-4833-86EC-4CCEF049349D}" presName="aSpace" presStyleCnt="0"/>
      <dgm:spPr/>
    </dgm:pt>
  </dgm:ptLst>
  <dgm:cxnLst>
    <dgm:cxn modelId="{8024A9E3-0112-4011-A0BC-709748D373B4}" type="presOf" srcId="{51035E3C-287E-4089-BAB3-39F3DE33D4F2}" destId="{3D728887-E2BF-464D-8B5E-DBC1D6FE10DE}" srcOrd="0" destOrd="0" presId="urn:microsoft.com/office/officeart/2005/8/layout/pyramid2"/>
    <dgm:cxn modelId="{A2067CDE-435D-4585-973C-C7017589AB00}" srcId="{723CC703-F2E8-4C60-8D05-BB25F8BE7271}" destId="{8FDED289-1880-4833-86EC-4CCEF049349D}" srcOrd="2" destOrd="0" parTransId="{B5DB170F-1A02-41F9-A5EF-1A39DBCE921C}" sibTransId="{AB94A4FA-94E9-4FC5-B1D3-A533007BC532}"/>
    <dgm:cxn modelId="{670F7302-09AE-4E37-93D1-B78996EDE486}" srcId="{723CC703-F2E8-4C60-8D05-BB25F8BE7271}" destId="{51035E3C-287E-4089-BAB3-39F3DE33D4F2}" srcOrd="0" destOrd="0" parTransId="{74D47466-F8A7-4C84-8764-A09BF277ECF8}" sibTransId="{8DADC4AF-F296-4DDD-83CA-42FF03BC0B7E}"/>
    <dgm:cxn modelId="{6EBBDF4D-429B-4DD5-99F7-F56EC5F102D5}" type="presOf" srcId="{10F46814-94F5-4496-8E1A-DE06E1FA7FE4}" destId="{B8DCB7F6-7D92-4801-8110-3AA513A1945B}" srcOrd="0" destOrd="0" presId="urn:microsoft.com/office/officeart/2005/8/layout/pyramid2"/>
    <dgm:cxn modelId="{596E37DB-BF2A-4CB4-9BB8-4C5D59D71065}" type="presOf" srcId="{8FDED289-1880-4833-86EC-4CCEF049349D}" destId="{4BC65F4E-65BB-4E43-9A1A-2A7EB738FF1D}" srcOrd="0" destOrd="0" presId="urn:microsoft.com/office/officeart/2005/8/layout/pyramid2"/>
    <dgm:cxn modelId="{6C2EF4C3-AF92-4E63-9283-C699F1B74D1C}" type="presOf" srcId="{723CC703-F2E8-4C60-8D05-BB25F8BE7271}" destId="{9462D1FA-56CD-41C2-B041-285E736F42B4}" srcOrd="0" destOrd="0" presId="urn:microsoft.com/office/officeart/2005/8/layout/pyramid2"/>
    <dgm:cxn modelId="{72ACEC6D-BD9E-4D83-A6BA-18049927C5E8}" srcId="{723CC703-F2E8-4C60-8D05-BB25F8BE7271}" destId="{10F46814-94F5-4496-8E1A-DE06E1FA7FE4}" srcOrd="1" destOrd="0" parTransId="{BC01B768-D15F-4445-A393-6F83748FB4C8}" sibTransId="{F3AD6585-B80F-4C09-A835-45E0EBCA6D79}"/>
    <dgm:cxn modelId="{CC732A1B-FC84-4D1D-915E-5A2ABF172F13}" type="presParOf" srcId="{9462D1FA-56CD-41C2-B041-285E736F42B4}" destId="{AC5DA074-84CC-444F-A0B5-57ECEB2F95F6}" srcOrd="0" destOrd="0" presId="urn:microsoft.com/office/officeart/2005/8/layout/pyramid2"/>
    <dgm:cxn modelId="{CE2C2E3D-5598-48BB-A7D4-7774D6CD713B}" type="presParOf" srcId="{9462D1FA-56CD-41C2-B041-285E736F42B4}" destId="{983A3B27-27D1-4547-9DF0-DB8196F3B26A}" srcOrd="1" destOrd="0" presId="urn:microsoft.com/office/officeart/2005/8/layout/pyramid2"/>
    <dgm:cxn modelId="{CA12F457-8A8B-4BDD-B5C8-B0F8BE16914B}" type="presParOf" srcId="{983A3B27-27D1-4547-9DF0-DB8196F3B26A}" destId="{3D728887-E2BF-464D-8B5E-DBC1D6FE10DE}" srcOrd="0" destOrd="0" presId="urn:microsoft.com/office/officeart/2005/8/layout/pyramid2"/>
    <dgm:cxn modelId="{2ED4D687-065F-474C-8D08-A3B96AD9FF76}" type="presParOf" srcId="{983A3B27-27D1-4547-9DF0-DB8196F3B26A}" destId="{149BCD05-8FCA-452C-AAF1-4A6992387CBF}" srcOrd="1" destOrd="0" presId="urn:microsoft.com/office/officeart/2005/8/layout/pyramid2"/>
    <dgm:cxn modelId="{39357029-70A8-4AEB-92DE-FDE05B4C935D}" type="presParOf" srcId="{983A3B27-27D1-4547-9DF0-DB8196F3B26A}" destId="{B8DCB7F6-7D92-4801-8110-3AA513A1945B}" srcOrd="2" destOrd="0" presId="urn:microsoft.com/office/officeart/2005/8/layout/pyramid2"/>
    <dgm:cxn modelId="{C1649A39-88F3-442D-89D8-52D47DB273F3}" type="presParOf" srcId="{983A3B27-27D1-4547-9DF0-DB8196F3B26A}" destId="{7233F967-119D-42C0-B1DA-19F0EF675F50}" srcOrd="3" destOrd="0" presId="urn:microsoft.com/office/officeart/2005/8/layout/pyramid2"/>
    <dgm:cxn modelId="{B0F1F18B-642E-4336-AFE6-21A5C56206B7}" type="presParOf" srcId="{983A3B27-27D1-4547-9DF0-DB8196F3B26A}" destId="{4BC65F4E-65BB-4E43-9A1A-2A7EB738FF1D}" srcOrd="4" destOrd="0" presId="urn:microsoft.com/office/officeart/2005/8/layout/pyramid2"/>
    <dgm:cxn modelId="{187A6540-49ED-46E1-BFE3-59681596D68E}" type="presParOf" srcId="{983A3B27-27D1-4547-9DF0-DB8196F3B26A}" destId="{619C024B-D74F-4613-8ED6-D068376ACB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E959C-6E94-4F28-9769-BC08E34B0AD0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JO"/>
        </a:p>
      </dgm:t>
    </dgm:pt>
    <dgm:pt modelId="{A05B94B9-5914-48A2-BA2A-135AFB30A226}">
      <dgm:prSet phldrT="[Text]" custT="1"/>
      <dgm:spPr/>
      <dgm:t>
        <a:bodyPr/>
        <a:lstStyle/>
        <a:p>
          <a:pPr rtl="1"/>
          <a:r>
            <a:rPr lang="ar-JO" sz="3600" b="1" dirty="0" smtClean="0"/>
            <a:t>الذي</a:t>
          </a:r>
          <a:endParaRPr lang="ar-JO" sz="3600" b="1" dirty="0"/>
        </a:p>
      </dgm:t>
    </dgm:pt>
    <dgm:pt modelId="{21D62568-712B-4EA5-9867-E7C2AA381EC8}" type="parTrans" cxnId="{F4ACFF3B-40AB-4B6F-9C6A-454088E0D5C2}">
      <dgm:prSet/>
      <dgm:spPr/>
      <dgm:t>
        <a:bodyPr/>
        <a:lstStyle/>
        <a:p>
          <a:pPr rtl="1"/>
          <a:endParaRPr lang="ar-JO" sz="3600" b="1"/>
        </a:p>
      </dgm:t>
    </dgm:pt>
    <dgm:pt modelId="{D478CE85-620E-4D8B-94F1-DB77E9F19AC8}" type="sibTrans" cxnId="{F4ACFF3B-40AB-4B6F-9C6A-454088E0D5C2}">
      <dgm:prSet/>
      <dgm:spPr/>
      <dgm:t>
        <a:bodyPr/>
        <a:lstStyle/>
        <a:p>
          <a:pPr rtl="1"/>
          <a:endParaRPr lang="ar-JO" sz="3600" b="1"/>
        </a:p>
      </dgm:t>
    </dgm:pt>
    <dgm:pt modelId="{D087DE23-9B4E-4397-B4FD-784659B519A6}">
      <dgm:prSet phldrT="[Text]" custT="1"/>
      <dgm:spPr/>
      <dgm:t>
        <a:bodyPr/>
        <a:lstStyle/>
        <a:p>
          <a:pPr rtl="1"/>
          <a:r>
            <a:rPr lang="ar-JO" sz="3600" b="1" dirty="0" smtClean="0"/>
            <a:t>التي</a:t>
          </a:r>
          <a:endParaRPr lang="ar-JO" sz="3600" b="1" dirty="0"/>
        </a:p>
      </dgm:t>
    </dgm:pt>
    <dgm:pt modelId="{56772C70-D0DD-403C-93BC-CDEEC001E902}" type="parTrans" cxnId="{3EC4C137-713E-4096-851C-B6D565CAA72F}">
      <dgm:prSet/>
      <dgm:spPr/>
      <dgm:t>
        <a:bodyPr/>
        <a:lstStyle/>
        <a:p>
          <a:pPr rtl="1"/>
          <a:endParaRPr lang="ar-JO" sz="3600" b="1"/>
        </a:p>
      </dgm:t>
    </dgm:pt>
    <dgm:pt modelId="{296CF061-E19B-485D-8673-479BCB7B5483}" type="sibTrans" cxnId="{3EC4C137-713E-4096-851C-B6D565CAA72F}">
      <dgm:prSet/>
      <dgm:spPr/>
      <dgm:t>
        <a:bodyPr/>
        <a:lstStyle/>
        <a:p>
          <a:pPr rtl="1"/>
          <a:endParaRPr lang="ar-JO" sz="3600" b="1"/>
        </a:p>
      </dgm:t>
    </dgm:pt>
    <dgm:pt modelId="{06E63CF1-6DF0-45A4-97A4-9AA77A28D6BD}">
      <dgm:prSet phldrT="[Text]" custT="1"/>
      <dgm:spPr/>
      <dgm:t>
        <a:bodyPr/>
        <a:lstStyle/>
        <a:p>
          <a:pPr rtl="1"/>
          <a:r>
            <a:rPr lang="ar-JO" sz="3600" b="1" dirty="0" smtClean="0"/>
            <a:t>الذين</a:t>
          </a:r>
          <a:endParaRPr lang="ar-JO" sz="3600" b="1" dirty="0"/>
        </a:p>
      </dgm:t>
    </dgm:pt>
    <dgm:pt modelId="{02089BDD-C6FF-403E-8E62-329BE318F0D2}" type="parTrans" cxnId="{371E4476-2D6F-47FD-89A4-C082439BC1C4}">
      <dgm:prSet/>
      <dgm:spPr/>
      <dgm:t>
        <a:bodyPr/>
        <a:lstStyle/>
        <a:p>
          <a:pPr rtl="1"/>
          <a:endParaRPr lang="ar-JO" sz="3600" b="1"/>
        </a:p>
      </dgm:t>
    </dgm:pt>
    <dgm:pt modelId="{800CF301-8075-4F0D-B95F-CAFF6C59AB7A}" type="sibTrans" cxnId="{371E4476-2D6F-47FD-89A4-C082439BC1C4}">
      <dgm:prSet/>
      <dgm:spPr/>
      <dgm:t>
        <a:bodyPr/>
        <a:lstStyle/>
        <a:p>
          <a:pPr rtl="1"/>
          <a:endParaRPr lang="ar-JO" sz="3600" b="1"/>
        </a:p>
      </dgm:t>
    </dgm:pt>
    <dgm:pt modelId="{A4B9F512-0F1A-43EE-9CC4-2A5851B793D5}">
      <dgm:prSet phldrT="[Text]"/>
      <dgm:spPr/>
      <dgm:t>
        <a:bodyPr/>
        <a:lstStyle/>
        <a:p>
          <a:pPr rtl="1"/>
          <a:endParaRPr lang="ar-JO"/>
        </a:p>
      </dgm:t>
    </dgm:pt>
    <dgm:pt modelId="{484749C1-686F-481B-96A7-DCAB40016090}" type="parTrans" cxnId="{20F3675E-6869-44D9-8AD1-9D3B83BFE20C}">
      <dgm:prSet/>
      <dgm:spPr/>
      <dgm:t>
        <a:bodyPr/>
        <a:lstStyle/>
        <a:p>
          <a:pPr rtl="1"/>
          <a:endParaRPr lang="ar-JO" sz="3600" b="1"/>
        </a:p>
      </dgm:t>
    </dgm:pt>
    <dgm:pt modelId="{8F7AF8BE-71B8-48D2-A075-1AE6A254512D}" type="sibTrans" cxnId="{20F3675E-6869-44D9-8AD1-9D3B83BFE20C}">
      <dgm:prSet/>
      <dgm:spPr/>
      <dgm:t>
        <a:bodyPr/>
        <a:lstStyle/>
        <a:p>
          <a:pPr rtl="1"/>
          <a:endParaRPr lang="ar-JO" sz="3600" b="1"/>
        </a:p>
      </dgm:t>
    </dgm:pt>
    <dgm:pt modelId="{3AF4368A-0EE7-49F2-A097-E4CDC838AE79}">
      <dgm:prSet phldrT="[Text]" custT="1"/>
      <dgm:spPr/>
      <dgm:t>
        <a:bodyPr/>
        <a:lstStyle/>
        <a:p>
          <a:pPr rtl="1"/>
          <a:endParaRPr lang="ar-JO" sz="3600" b="1" dirty="0"/>
        </a:p>
      </dgm:t>
    </dgm:pt>
    <dgm:pt modelId="{3B0BAECE-F118-421A-BF79-1B9963807B2A}" type="parTrans" cxnId="{973B5055-3902-44D7-BC82-E0D1F07CBD32}">
      <dgm:prSet/>
      <dgm:spPr/>
      <dgm:t>
        <a:bodyPr/>
        <a:lstStyle/>
        <a:p>
          <a:pPr rtl="1"/>
          <a:endParaRPr lang="ar-JO" sz="3600" b="1"/>
        </a:p>
      </dgm:t>
    </dgm:pt>
    <dgm:pt modelId="{7DB69D94-17D5-4766-9DCD-7F25EE09A620}" type="sibTrans" cxnId="{973B5055-3902-44D7-BC82-E0D1F07CBD32}">
      <dgm:prSet/>
      <dgm:spPr/>
      <dgm:t>
        <a:bodyPr/>
        <a:lstStyle/>
        <a:p>
          <a:pPr rtl="1"/>
          <a:endParaRPr lang="ar-JO" sz="3600" b="1"/>
        </a:p>
      </dgm:t>
    </dgm:pt>
    <dgm:pt modelId="{A55E559A-5016-450E-ADBF-7374713AC906}" type="pres">
      <dgm:prSet presAssocID="{0A5E959C-6E94-4F28-9769-BC08E34B0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31A325BA-029C-4906-BB06-4171568B5D6C}" type="pres">
      <dgm:prSet presAssocID="{0A5E959C-6E94-4F28-9769-BC08E34B0AD0}" presName="ellipse" presStyleLbl="trBgShp" presStyleIdx="0" presStyleCnt="1"/>
      <dgm:spPr/>
    </dgm:pt>
    <dgm:pt modelId="{234BBD43-4161-492A-94C7-6E669B22E69F}" type="pres">
      <dgm:prSet presAssocID="{0A5E959C-6E94-4F28-9769-BC08E34B0AD0}" presName="arrow1" presStyleLbl="fgShp" presStyleIdx="0" presStyleCnt="1"/>
      <dgm:spPr/>
    </dgm:pt>
    <dgm:pt modelId="{ED6BC518-2C4B-4892-9249-F89F97F7635C}" type="pres">
      <dgm:prSet presAssocID="{0A5E959C-6E94-4F28-9769-BC08E34B0AD0}" presName="rectangle" presStyleLbl="revTx" presStyleIdx="0" presStyleCnt="1" custScaleX="20273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BF43A6A-6A82-443B-AB59-19AC8DFC8674}" type="pres">
      <dgm:prSet presAssocID="{D087DE23-9B4E-4397-B4FD-784659B519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78AB7C5-E1DB-4FA1-A5CA-4BCD04C0F5C4}" type="pres">
      <dgm:prSet presAssocID="{06E63CF1-6DF0-45A4-97A4-9AA77A28D6B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B23326D-39D8-4523-BE7E-40DFD57DDB6E}" type="pres">
      <dgm:prSet presAssocID="{3AF4368A-0EE7-49F2-A097-E4CDC838AE7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DA09024-D406-40E5-9EE2-6253203758AA}" type="pres">
      <dgm:prSet presAssocID="{0A5E959C-6E94-4F28-9769-BC08E34B0AD0}" presName="funnel" presStyleLbl="trAlignAcc1" presStyleIdx="0" presStyleCnt="1"/>
      <dgm:spPr/>
      <dgm:t>
        <a:bodyPr/>
        <a:lstStyle/>
        <a:p>
          <a:pPr rtl="1"/>
          <a:endParaRPr lang="ar-JO"/>
        </a:p>
      </dgm:t>
    </dgm:pt>
  </dgm:ptLst>
  <dgm:cxnLst>
    <dgm:cxn modelId="{3EC4C137-713E-4096-851C-B6D565CAA72F}" srcId="{0A5E959C-6E94-4F28-9769-BC08E34B0AD0}" destId="{D087DE23-9B4E-4397-B4FD-784659B519A6}" srcOrd="1" destOrd="0" parTransId="{56772C70-D0DD-403C-93BC-CDEEC001E902}" sibTransId="{296CF061-E19B-485D-8673-479BCB7B5483}"/>
    <dgm:cxn modelId="{20F3675E-6869-44D9-8AD1-9D3B83BFE20C}" srcId="{0A5E959C-6E94-4F28-9769-BC08E34B0AD0}" destId="{A4B9F512-0F1A-43EE-9CC4-2A5851B793D5}" srcOrd="4" destOrd="0" parTransId="{484749C1-686F-481B-96A7-DCAB40016090}" sibTransId="{8F7AF8BE-71B8-48D2-A075-1AE6A254512D}"/>
    <dgm:cxn modelId="{F4ACFF3B-40AB-4B6F-9C6A-454088E0D5C2}" srcId="{0A5E959C-6E94-4F28-9769-BC08E34B0AD0}" destId="{A05B94B9-5914-48A2-BA2A-135AFB30A226}" srcOrd="0" destOrd="0" parTransId="{21D62568-712B-4EA5-9867-E7C2AA381EC8}" sibTransId="{D478CE85-620E-4D8B-94F1-DB77E9F19AC8}"/>
    <dgm:cxn modelId="{371E4476-2D6F-47FD-89A4-C082439BC1C4}" srcId="{0A5E959C-6E94-4F28-9769-BC08E34B0AD0}" destId="{06E63CF1-6DF0-45A4-97A4-9AA77A28D6BD}" srcOrd="2" destOrd="0" parTransId="{02089BDD-C6FF-403E-8E62-329BE318F0D2}" sibTransId="{800CF301-8075-4F0D-B95F-CAFF6C59AB7A}"/>
    <dgm:cxn modelId="{4F0401C5-AA19-4620-941F-C2A29C54C054}" type="presOf" srcId="{3AF4368A-0EE7-49F2-A097-E4CDC838AE79}" destId="{ED6BC518-2C4B-4892-9249-F89F97F7635C}" srcOrd="0" destOrd="0" presId="urn:microsoft.com/office/officeart/2005/8/layout/funnel1"/>
    <dgm:cxn modelId="{BBB43277-A9A0-4BF5-9803-CFC21163C7D6}" type="presOf" srcId="{A05B94B9-5914-48A2-BA2A-135AFB30A226}" destId="{8B23326D-39D8-4523-BE7E-40DFD57DDB6E}" srcOrd="0" destOrd="0" presId="urn:microsoft.com/office/officeart/2005/8/layout/funnel1"/>
    <dgm:cxn modelId="{46BAB519-70CE-4F46-8E60-D948C97B24BE}" type="presOf" srcId="{D087DE23-9B4E-4397-B4FD-784659B519A6}" destId="{678AB7C5-E1DB-4FA1-A5CA-4BCD04C0F5C4}" srcOrd="0" destOrd="0" presId="urn:microsoft.com/office/officeart/2005/8/layout/funnel1"/>
    <dgm:cxn modelId="{973B5055-3902-44D7-BC82-E0D1F07CBD32}" srcId="{0A5E959C-6E94-4F28-9769-BC08E34B0AD0}" destId="{3AF4368A-0EE7-49F2-A097-E4CDC838AE79}" srcOrd="3" destOrd="0" parTransId="{3B0BAECE-F118-421A-BF79-1B9963807B2A}" sibTransId="{7DB69D94-17D5-4766-9DCD-7F25EE09A620}"/>
    <dgm:cxn modelId="{8680A692-65C0-44C8-B03B-3782A56BABF2}" type="presOf" srcId="{06E63CF1-6DF0-45A4-97A4-9AA77A28D6BD}" destId="{CBF43A6A-6A82-443B-AB59-19AC8DFC8674}" srcOrd="0" destOrd="0" presId="urn:microsoft.com/office/officeart/2005/8/layout/funnel1"/>
    <dgm:cxn modelId="{981C78DB-48FC-4EB9-B957-B319A6E86953}" type="presOf" srcId="{0A5E959C-6E94-4F28-9769-BC08E34B0AD0}" destId="{A55E559A-5016-450E-ADBF-7374713AC906}" srcOrd="0" destOrd="0" presId="urn:microsoft.com/office/officeart/2005/8/layout/funnel1"/>
    <dgm:cxn modelId="{5848B8DF-8633-4EF3-B49E-70055097BA3B}" type="presParOf" srcId="{A55E559A-5016-450E-ADBF-7374713AC906}" destId="{31A325BA-029C-4906-BB06-4171568B5D6C}" srcOrd="0" destOrd="0" presId="urn:microsoft.com/office/officeart/2005/8/layout/funnel1"/>
    <dgm:cxn modelId="{27D7D3D7-C255-478E-8C65-4939F31B402E}" type="presParOf" srcId="{A55E559A-5016-450E-ADBF-7374713AC906}" destId="{234BBD43-4161-492A-94C7-6E669B22E69F}" srcOrd="1" destOrd="0" presId="urn:microsoft.com/office/officeart/2005/8/layout/funnel1"/>
    <dgm:cxn modelId="{83C25FC2-E67E-4DDD-ADB8-7091F2F45B9C}" type="presParOf" srcId="{A55E559A-5016-450E-ADBF-7374713AC906}" destId="{ED6BC518-2C4B-4892-9249-F89F97F7635C}" srcOrd="2" destOrd="0" presId="urn:microsoft.com/office/officeart/2005/8/layout/funnel1"/>
    <dgm:cxn modelId="{E2BA0714-0117-4A92-A550-4AD4A017C740}" type="presParOf" srcId="{A55E559A-5016-450E-ADBF-7374713AC906}" destId="{CBF43A6A-6A82-443B-AB59-19AC8DFC8674}" srcOrd="3" destOrd="0" presId="urn:microsoft.com/office/officeart/2005/8/layout/funnel1"/>
    <dgm:cxn modelId="{B961DFF7-1A72-486B-A430-0EE2DABFF80E}" type="presParOf" srcId="{A55E559A-5016-450E-ADBF-7374713AC906}" destId="{678AB7C5-E1DB-4FA1-A5CA-4BCD04C0F5C4}" srcOrd="4" destOrd="0" presId="urn:microsoft.com/office/officeart/2005/8/layout/funnel1"/>
    <dgm:cxn modelId="{3AB28ED6-902F-49A5-ACB2-F378DA4BC05D}" type="presParOf" srcId="{A55E559A-5016-450E-ADBF-7374713AC906}" destId="{8B23326D-39D8-4523-BE7E-40DFD57DDB6E}" srcOrd="5" destOrd="0" presId="urn:microsoft.com/office/officeart/2005/8/layout/funnel1"/>
    <dgm:cxn modelId="{C66A550C-0472-4492-851C-2455C5EAA9A4}" type="presParOf" srcId="{A55E559A-5016-450E-ADBF-7374713AC906}" destId="{3DA09024-D406-40E5-9EE2-6253203758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E959C-6E94-4F28-9769-BC08E34B0AD0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JO"/>
        </a:p>
      </dgm:t>
    </dgm:pt>
    <dgm:pt modelId="{A05B94B9-5914-48A2-BA2A-135AFB30A226}">
      <dgm:prSet phldrT="[Text]" custT="1"/>
      <dgm:spPr/>
      <dgm:t>
        <a:bodyPr/>
        <a:lstStyle/>
        <a:p>
          <a:pPr rtl="1"/>
          <a:r>
            <a:rPr lang="ar-JO" sz="3600" b="1" dirty="0" smtClean="0"/>
            <a:t>اللذينِ</a:t>
          </a:r>
        </a:p>
        <a:p>
          <a:pPr rtl="1"/>
          <a:r>
            <a:rPr lang="ar-JO" sz="3600" b="1" dirty="0" smtClean="0"/>
            <a:t>اللذانِ</a:t>
          </a:r>
          <a:endParaRPr lang="ar-JO" sz="3600" b="1" dirty="0"/>
        </a:p>
      </dgm:t>
    </dgm:pt>
    <dgm:pt modelId="{21D62568-712B-4EA5-9867-E7C2AA381EC8}" type="parTrans" cxnId="{F4ACFF3B-40AB-4B6F-9C6A-454088E0D5C2}">
      <dgm:prSet/>
      <dgm:spPr/>
      <dgm:t>
        <a:bodyPr/>
        <a:lstStyle/>
        <a:p>
          <a:pPr rtl="1"/>
          <a:endParaRPr lang="ar-JO" sz="3600" b="1"/>
        </a:p>
      </dgm:t>
    </dgm:pt>
    <dgm:pt modelId="{D478CE85-620E-4D8B-94F1-DB77E9F19AC8}" type="sibTrans" cxnId="{F4ACFF3B-40AB-4B6F-9C6A-454088E0D5C2}">
      <dgm:prSet/>
      <dgm:spPr/>
      <dgm:t>
        <a:bodyPr/>
        <a:lstStyle/>
        <a:p>
          <a:pPr rtl="1"/>
          <a:endParaRPr lang="ar-JO" sz="3600" b="1"/>
        </a:p>
      </dgm:t>
    </dgm:pt>
    <dgm:pt modelId="{D087DE23-9B4E-4397-B4FD-784659B519A6}">
      <dgm:prSet phldrT="[Text]" custT="1"/>
      <dgm:spPr/>
      <dgm:t>
        <a:bodyPr/>
        <a:lstStyle/>
        <a:p>
          <a:pPr rtl="1"/>
          <a:r>
            <a:rPr lang="ar-JO" sz="3600" b="1" dirty="0" smtClean="0"/>
            <a:t>اللتيْنِ</a:t>
          </a:r>
        </a:p>
        <a:p>
          <a:pPr rtl="1"/>
          <a:r>
            <a:rPr lang="ar-JO" sz="3600" b="1" dirty="0" smtClean="0"/>
            <a:t>اللتانِ</a:t>
          </a:r>
          <a:endParaRPr lang="ar-JO" sz="3600" b="1" dirty="0"/>
        </a:p>
      </dgm:t>
    </dgm:pt>
    <dgm:pt modelId="{56772C70-D0DD-403C-93BC-CDEEC001E902}" type="parTrans" cxnId="{3EC4C137-713E-4096-851C-B6D565CAA72F}">
      <dgm:prSet/>
      <dgm:spPr/>
      <dgm:t>
        <a:bodyPr/>
        <a:lstStyle/>
        <a:p>
          <a:pPr rtl="1"/>
          <a:endParaRPr lang="ar-JO" sz="3600" b="1"/>
        </a:p>
      </dgm:t>
    </dgm:pt>
    <dgm:pt modelId="{296CF061-E19B-485D-8673-479BCB7B5483}" type="sibTrans" cxnId="{3EC4C137-713E-4096-851C-B6D565CAA72F}">
      <dgm:prSet/>
      <dgm:spPr/>
      <dgm:t>
        <a:bodyPr/>
        <a:lstStyle/>
        <a:p>
          <a:pPr rtl="1"/>
          <a:endParaRPr lang="ar-JO" sz="3600" b="1"/>
        </a:p>
      </dgm:t>
    </dgm:pt>
    <dgm:pt modelId="{06E63CF1-6DF0-45A4-97A4-9AA77A28D6BD}">
      <dgm:prSet phldrT="[Text]" custT="1"/>
      <dgm:spPr/>
      <dgm:t>
        <a:bodyPr/>
        <a:lstStyle/>
        <a:p>
          <a:pPr rtl="1"/>
          <a:r>
            <a:rPr lang="ar-JO" sz="3600" b="1" dirty="0" smtClean="0"/>
            <a:t>اللواتي اللاتي اللائي</a:t>
          </a:r>
          <a:endParaRPr lang="ar-JO" sz="3600" b="1" dirty="0"/>
        </a:p>
      </dgm:t>
    </dgm:pt>
    <dgm:pt modelId="{02089BDD-C6FF-403E-8E62-329BE318F0D2}" type="parTrans" cxnId="{371E4476-2D6F-47FD-89A4-C082439BC1C4}">
      <dgm:prSet/>
      <dgm:spPr/>
      <dgm:t>
        <a:bodyPr/>
        <a:lstStyle/>
        <a:p>
          <a:pPr rtl="1"/>
          <a:endParaRPr lang="ar-JO" sz="3600" b="1"/>
        </a:p>
      </dgm:t>
    </dgm:pt>
    <dgm:pt modelId="{800CF301-8075-4F0D-B95F-CAFF6C59AB7A}" type="sibTrans" cxnId="{371E4476-2D6F-47FD-89A4-C082439BC1C4}">
      <dgm:prSet/>
      <dgm:spPr/>
      <dgm:t>
        <a:bodyPr/>
        <a:lstStyle/>
        <a:p>
          <a:pPr rtl="1"/>
          <a:endParaRPr lang="ar-JO" sz="3600" b="1"/>
        </a:p>
      </dgm:t>
    </dgm:pt>
    <dgm:pt modelId="{A4B9F512-0F1A-43EE-9CC4-2A5851B793D5}">
      <dgm:prSet phldrT="[Text]"/>
      <dgm:spPr/>
      <dgm:t>
        <a:bodyPr/>
        <a:lstStyle/>
        <a:p>
          <a:pPr rtl="1"/>
          <a:endParaRPr lang="ar-JO"/>
        </a:p>
      </dgm:t>
    </dgm:pt>
    <dgm:pt modelId="{484749C1-686F-481B-96A7-DCAB40016090}" type="parTrans" cxnId="{20F3675E-6869-44D9-8AD1-9D3B83BFE20C}">
      <dgm:prSet/>
      <dgm:spPr/>
      <dgm:t>
        <a:bodyPr/>
        <a:lstStyle/>
        <a:p>
          <a:pPr rtl="1"/>
          <a:endParaRPr lang="ar-JO" sz="3600" b="1"/>
        </a:p>
      </dgm:t>
    </dgm:pt>
    <dgm:pt modelId="{8F7AF8BE-71B8-48D2-A075-1AE6A254512D}" type="sibTrans" cxnId="{20F3675E-6869-44D9-8AD1-9D3B83BFE20C}">
      <dgm:prSet/>
      <dgm:spPr/>
      <dgm:t>
        <a:bodyPr/>
        <a:lstStyle/>
        <a:p>
          <a:pPr rtl="1"/>
          <a:endParaRPr lang="ar-JO" sz="3600" b="1"/>
        </a:p>
      </dgm:t>
    </dgm:pt>
    <dgm:pt modelId="{3AF4368A-0EE7-49F2-A097-E4CDC838AE79}">
      <dgm:prSet phldrT="[Text]" custT="1"/>
      <dgm:spPr/>
      <dgm:t>
        <a:bodyPr/>
        <a:lstStyle/>
        <a:p>
          <a:pPr rtl="1"/>
          <a:endParaRPr lang="ar-JO" sz="3600" b="1" dirty="0"/>
        </a:p>
      </dgm:t>
    </dgm:pt>
    <dgm:pt modelId="{3B0BAECE-F118-421A-BF79-1B9963807B2A}" type="parTrans" cxnId="{973B5055-3902-44D7-BC82-E0D1F07CBD32}">
      <dgm:prSet/>
      <dgm:spPr/>
      <dgm:t>
        <a:bodyPr/>
        <a:lstStyle/>
        <a:p>
          <a:pPr rtl="1"/>
          <a:endParaRPr lang="ar-JO" sz="3600" b="1"/>
        </a:p>
      </dgm:t>
    </dgm:pt>
    <dgm:pt modelId="{7DB69D94-17D5-4766-9DCD-7F25EE09A620}" type="sibTrans" cxnId="{973B5055-3902-44D7-BC82-E0D1F07CBD32}">
      <dgm:prSet/>
      <dgm:spPr/>
      <dgm:t>
        <a:bodyPr/>
        <a:lstStyle/>
        <a:p>
          <a:pPr rtl="1"/>
          <a:endParaRPr lang="ar-JO" sz="3600" b="1"/>
        </a:p>
      </dgm:t>
    </dgm:pt>
    <dgm:pt modelId="{A55E559A-5016-450E-ADBF-7374713AC906}" type="pres">
      <dgm:prSet presAssocID="{0A5E959C-6E94-4F28-9769-BC08E34B0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31A325BA-029C-4906-BB06-4171568B5D6C}" type="pres">
      <dgm:prSet presAssocID="{0A5E959C-6E94-4F28-9769-BC08E34B0AD0}" presName="ellipse" presStyleLbl="trBgShp" presStyleIdx="0" presStyleCnt="1"/>
      <dgm:spPr/>
    </dgm:pt>
    <dgm:pt modelId="{234BBD43-4161-492A-94C7-6E669B22E69F}" type="pres">
      <dgm:prSet presAssocID="{0A5E959C-6E94-4F28-9769-BC08E34B0AD0}" presName="arrow1" presStyleLbl="fgShp" presStyleIdx="0" presStyleCnt="1"/>
      <dgm:spPr/>
    </dgm:pt>
    <dgm:pt modelId="{ED6BC518-2C4B-4892-9249-F89F97F7635C}" type="pres">
      <dgm:prSet presAssocID="{0A5E959C-6E94-4F28-9769-BC08E34B0AD0}" presName="rectangle" presStyleLbl="revTx" presStyleIdx="0" presStyleCnt="1" custScaleX="20273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BF43A6A-6A82-443B-AB59-19AC8DFC8674}" type="pres">
      <dgm:prSet presAssocID="{D087DE23-9B4E-4397-B4FD-784659B519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78AB7C5-E1DB-4FA1-A5CA-4BCD04C0F5C4}" type="pres">
      <dgm:prSet presAssocID="{06E63CF1-6DF0-45A4-97A4-9AA77A28D6B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B23326D-39D8-4523-BE7E-40DFD57DDB6E}" type="pres">
      <dgm:prSet presAssocID="{3AF4368A-0EE7-49F2-A097-E4CDC838AE7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DA09024-D406-40E5-9EE2-6253203758AA}" type="pres">
      <dgm:prSet presAssocID="{0A5E959C-6E94-4F28-9769-BC08E34B0AD0}" presName="funnel" presStyleLbl="trAlignAcc1" presStyleIdx="0" presStyleCnt="1"/>
      <dgm:spPr/>
      <dgm:t>
        <a:bodyPr/>
        <a:lstStyle/>
        <a:p>
          <a:pPr rtl="1"/>
          <a:endParaRPr lang="ar-JO"/>
        </a:p>
      </dgm:t>
    </dgm:pt>
  </dgm:ptLst>
  <dgm:cxnLst>
    <dgm:cxn modelId="{91DFC053-759B-4E47-BB3C-B20F09BCC004}" type="presOf" srcId="{D087DE23-9B4E-4397-B4FD-784659B519A6}" destId="{678AB7C5-E1DB-4FA1-A5CA-4BCD04C0F5C4}" srcOrd="0" destOrd="0" presId="urn:microsoft.com/office/officeart/2005/8/layout/funnel1"/>
    <dgm:cxn modelId="{20F3675E-6869-44D9-8AD1-9D3B83BFE20C}" srcId="{0A5E959C-6E94-4F28-9769-BC08E34B0AD0}" destId="{A4B9F512-0F1A-43EE-9CC4-2A5851B793D5}" srcOrd="4" destOrd="0" parTransId="{484749C1-686F-481B-96A7-DCAB40016090}" sibTransId="{8F7AF8BE-71B8-48D2-A075-1AE6A254512D}"/>
    <dgm:cxn modelId="{371E4476-2D6F-47FD-89A4-C082439BC1C4}" srcId="{0A5E959C-6E94-4F28-9769-BC08E34B0AD0}" destId="{06E63CF1-6DF0-45A4-97A4-9AA77A28D6BD}" srcOrd="2" destOrd="0" parTransId="{02089BDD-C6FF-403E-8E62-329BE318F0D2}" sibTransId="{800CF301-8075-4F0D-B95F-CAFF6C59AB7A}"/>
    <dgm:cxn modelId="{973B5055-3902-44D7-BC82-E0D1F07CBD32}" srcId="{0A5E959C-6E94-4F28-9769-BC08E34B0AD0}" destId="{3AF4368A-0EE7-49F2-A097-E4CDC838AE79}" srcOrd="3" destOrd="0" parTransId="{3B0BAECE-F118-421A-BF79-1B9963807B2A}" sibTransId="{7DB69D94-17D5-4766-9DCD-7F25EE09A620}"/>
    <dgm:cxn modelId="{68C11B14-C764-44BB-9C77-A6AF0B6EA102}" type="presOf" srcId="{3AF4368A-0EE7-49F2-A097-E4CDC838AE79}" destId="{ED6BC518-2C4B-4892-9249-F89F97F7635C}" srcOrd="0" destOrd="0" presId="urn:microsoft.com/office/officeart/2005/8/layout/funnel1"/>
    <dgm:cxn modelId="{FAA81463-06C8-4DA8-B1C1-038D88834156}" type="presOf" srcId="{A05B94B9-5914-48A2-BA2A-135AFB30A226}" destId="{8B23326D-39D8-4523-BE7E-40DFD57DDB6E}" srcOrd="0" destOrd="0" presId="urn:microsoft.com/office/officeart/2005/8/layout/funnel1"/>
    <dgm:cxn modelId="{3EC4C137-713E-4096-851C-B6D565CAA72F}" srcId="{0A5E959C-6E94-4F28-9769-BC08E34B0AD0}" destId="{D087DE23-9B4E-4397-B4FD-784659B519A6}" srcOrd="1" destOrd="0" parTransId="{56772C70-D0DD-403C-93BC-CDEEC001E902}" sibTransId="{296CF061-E19B-485D-8673-479BCB7B5483}"/>
    <dgm:cxn modelId="{ADB61A35-A387-46B8-A7C2-8D60C9545A48}" type="presOf" srcId="{0A5E959C-6E94-4F28-9769-BC08E34B0AD0}" destId="{A55E559A-5016-450E-ADBF-7374713AC906}" srcOrd="0" destOrd="0" presId="urn:microsoft.com/office/officeart/2005/8/layout/funnel1"/>
    <dgm:cxn modelId="{F4ACFF3B-40AB-4B6F-9C6A-454088E0D5C2}" srcId="{0A5E959C-6E94-4F28-9769-BC08E34B0AD0}" destId="{A05B94B9-5914-48A2-BA2A-135AFB30A226}" srcOrd="0" destOrd="0" parTransId="{21D62568-712B-4EA5-9867-E7C2AA381EC8}" sibTransId="{D478CE85-620E-4D8B-94F1-DB77E9F19AC8}"/>
    <dgm:cxn modelId="{10BE58AE-B37B-4932-B351-BF36F0A921C7}" type="presOf" srcId="{06E63CF1-6DF0-45A4-97A4-9AA77A28D6BD}" destId="{CBF43A6A-6A82-443B-AB59-19AC8DFC8674}" srcOrd="0" destOrd="0" presId="urn:microsoft.com/office/officeart/2005/8/layout/funnel1"/>
    <dgm:cxn modelId="{F75E8D2C-E4C4-404F-8B75-244585158C94}" type="presParOf" srcId="{A55E559A-5016-450E-ADBF-7374713AC906}" destId="{31A325BA-029C-4906-BB06-4171568B5D6C}" srcOrd="0" destOrd="0" presId="urn:microsoft.com/office/officeart/2005/8/layout/funnel1"/>
    <dgm:cxn modelId="{9E38DD6D-1DCD-4342-BB9E-38645F971CCF}" type="presParOf" srcId="{A55E559A-5016-450E-ADBF-7374713AC906}" destId="{234BBD43-4161-492A-94C7-6E669B22E69F}" srcOrd="1" destOrd="0" presId="urn:microsoft.com/office/officeart/2005/8/layout/funnel1"/>
    <dgm:cxn modelId="{F9B36965-474F-4E81-89A3-494986500C21}" type="presParOf" srcId="{A55E559A-5016-450E-ADBF-7374713AC906}" destId="{ED6BC518-2C4B-4892-9249-F89F97F7635C}" srcOrd="2" destOrd="0" presId="urn:microsoft.com/office/officeart/2005/8/layout/funnel1"/>
    <dgm:cxn modelId="{91AB41B5-41ED-42B6-B967-F8AB1BB83F99}" type="presParOf" srcId="{A55E559A-5016-450E-ADBF-7374713AC906}" destId="{CBF43A6A-6A82-443B-AB59-19AC8DFC8674}" srcOrd="3" destOrd="0" presId="urn:microsoft.com/office/officeart/2005/8/layout/funnel1"/>
    <dgm:cxn modelId="{E14191E9-6F6F-49E4-A65B-18104B2291A2}" type="presParOf" srcId="{A55E559A-5016-450E-ADBF-7374713AC906}" destId="{678AB7C5-E1DB-4FA1-A5CA-4BCD04C0F5C4}" srcOrd="4" destOrd="0" presId="urn:microsoft.com/office/officeart/2005/8/layout/funnel1"/>
    <dgm:cxn modelId="{1518D4E6-73A4-406B-921B-FC79C6F09811}" type="presParOf" srcId="{A55E559A-5016-450E-ADBF-7374713AC906}" destId="{8B23326D-39D8-4523-BE7E-40DFD57DDB6E}" srcOrd="5" destOrd="0" presId="urn:microsoft.com/office/officeart/2005/8/layout/funnel1"/>
    <dgm:cxn modelId="{4EE5186C-A6A4-44A2-A268-C9C65D477D0A}" type="presParOf" srcId="{A55E559A-5016-450E-ADBF-7374713AC906}" destId="{3DA09024-D406-40E5-9EE2-6253203758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D854E-2A9C-439B-BE3C-36F7BF7A083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1161E5-DEAC-47C0-A992-BB3DA08AD2DF}">
      <dgm:prSet phldrT="[Text]" custT="1"/>
      <dgm:spPr/>
      <dgm:t>
        <a:bodyPr/>
        <a:lstStyle/>
        <a:p>
          <a:r>
            <a:rPr lang="ar-JO" sz="5400" b="1" i="0" dirty="0" smtClean="0"/>
            <a:t>الذي – التي - الذين</a:t>
          </a:r>
          <a:endParaRPr lang="en-US" sz="5400" b="1" dirty="0"/>
        </a:p>
      </dgm:t>
    </dgm:pt>
    <dgm:pt modelId="{634564A0-A1AE-42E5-BECD-1C7A2BA3C431}" type="parTrans" cxnId="{94456D29-6014-47A5-B204-9427CF0DDCCE}">
      <dgm:prSet/>
      <dgm:spPr/>
      <dgm:t>
        <a:bodyPr/>
        <a:lstStyle/>
        <a:p>
          <a:endParaRPr lang="en-US" sz="1600"/>
        </a:p>
      </dgm:t>
    </dgm:pt>
    <dgm:pt modelId="{002644C1-204D-432A-B173-888A25550AB0}" type="sibTrans" cxnId="{94456D29-6014-47A5-B204-9427CF0DDCCE}">
      <dgm:prSet/>
      <dgm:spPr/>
      <dgm:t>
        <a:bodyPr/>
        <a:lstStyle/>
        <a:p>
          <a:endParaRPr lang="en-US" sz="1600"/>
        </a:p>
      </dgm:t>
    </dgm:pt>
    <dgm:pt modelId="{EADE4FAD-6D98-42C0-8F31-C6BB13D8DDBE}">
      <dgm:prSet phldrT="[Text]" custT="1"/>
      <dgm:spPr/>
      <dgm:t>
        <a:bodyPr/>
        <a:lstStyle/>
        <a:p>
          <a:r>
            <a:rPr lang="ar-JO" sz="2800" b="1" dirty="0" smtClean="0">
              <a:solidFill>
                <a:schemeClr val="tx1"/>
              </a:solidFill>
            </a:rPr>
            <a:t>الإنسان الذي أحبه قلبه يفيض خيرا وعطاء.</a:t>
          </a:r>
          <a:endParaRPr lang="en-US" sz="2800" b="1" dirty="0">
            <a:solidFill>
              <a:schemeClr val="tx1"/>
            </a:solidFill>
          </a:endParaRPr>
        </a:p>
      </dgm:t>
    </dgm:pt>
    <dgm:pt modelId="{A0799FFD-918F-4A4F-9B60-FD18CC5888C9}" type="parTrans" cxnId="{8977A150-FEDE-4812-B624-5B92205EE8D8}">
      <dgm:prSet custT="1"/>
      <dgm:spPr/>
      <dgm:t>
        <a:bodyPr/>
        <a:lstStyle/>
        <a:p>
          <a:endParaRPr lang="en-US" sz="400"/>
        </a:p>
      </dgm:t>
    </dgm:pt>
    <dgm:pt modelId="{24E37B31-B774-423D-ACFE-83334D8E615E}" type="sibTrans" cxnId="{8977A150-FEDE-4812-B624-5B92205EE8D8}">
      <dgm:prSet/>
      <dgm:spPr/>
      <dgm:t>
        <a:bodyPr/>
        <a:lstStyle/>
        <a:p>
          <a:endParaRPr lang="en-US" sz="1600"/>
        </a:p>
      </dgm:t>
    </dgm:pt>
    <dgm:pt modelId="{485C8D7E-EF38-402D-904B-F70978CC4C75}">
      <dgm:prSet phldrT="[Text]" custT="1"/>
      <dgm:spPr/>
      <dgm:t>
        <a:bodyPr/>
        <a:lstStyle/>
        <a:p>
          <a:pPr algn="r"/>
          <a:r>
            <a:rPr lang="ar-JO" sz="2800" b="1" dirty="0" smtClean="0"/>
            <a:t>تابعت الأفلام الوثائقية التي ناقشت قضية </a:t>
          </a:r>
        </a:p>
        <a:p>
          <a:pPr algn="r"/>
          <a:r>
            <a:rPr lang="ar-JO" sz="2800" b="1" dirty="0" smtClean="0"/>
            <a:t>التسوُّل في الأردن.</a:t>
          </a:r>
          <a:endParaRPr lang="en-US" sz="2800" b="1" dirty="0"/>
        </a:p>
      </dgm:t>
    </dgm:pt>
    <dgm:pt modelId="{87202B18-1609-4198-B981-AB6B816713B1}" type="parTrans" cxnId="{E4724A3D-8ECF-4329-8230-F52A191C3FB0}">
      <dgm:prSet custT="1"/>
      <dgm:spPr/>
      <dgm:t>
        <a:bodyPr/>
        <a:lstStyle/>
        <a:p>
          <a:endParaRPr lang="en-US" sz="400"/>
        </a:p>
      </dgm:t>
    </dgm:pt>
    <dgm:pt modelId="{0F1EBC61-BD64-453E-94B1-D61817C5E15C}" type="sibTrans" cxnId="{E4724A3D-8ECF-4329-8230-F52A191C3FB0}">
      <dgm:prSet/>
      <dgm:spPr/>
      <dgm:t>
        <a:bodyPr/>
        <a:lstStyle/>
        <a:p>
          <a:endParaRPr lang="en-US" sz="1600"/>
        </a:p>
      </dgm:t>
    </dgm:pt>
    <dgm:pt modelId="{D3CC32F1-29DC-4262-859F-C820F450F1A5}">
      <dgm:prSet phldrT="[Text]" custT="1"/>
      <dgm:spPr/>
      <dgm:t>
        <a:bodyPr/>
        <a:lstStyle/>
        <a:p>
          <a:r>
            <a:rPr lang="ar-JO" sz="2800" b="1" dirty="0" smtClean="0"/>
            <a:t>الذين يحبون القراءة يمتلكون فلسفة موسوعية في الحياة.</a:t>
          </a:r>
          <a:endParaRPr lang="en-US" sz="2800" b="1" dirty="0"/>
        </a:p>
      </dgm:t>
    </dgm:pt>
    <dgm:pt modelId="{A6CE253A-48B0-44E9-825E-F861CE60B2E0}" type="parTrans" cxnId="{5D27B3DC-7466-4B57-B2AF-54AED7578D21}">
      <dgm:prSet custT="1"/>
      <dgm:spPr/>
      <dgm:t>
        <a:bodyPr/>
        <a:lstStyle/>
        <a:p>
          <a:endParaRPr lang="en-US" sz="400"/>
        </a:p>
      </dgm:t>
    </dgm:pt>
    <dgm:pt modelId="{A16F4997-9B53-4757-AC19-89BB2350F020}" type="sibTrans" cxnId="{5D27B3DC-7466-4B57-B2AF-54AED7578D21}">
      <dgm:prSet/>
      <dgm:spPr/>
      <dgm:t>
        <a:bodyPr/>
        <a:lstStyle/>
        <a:p>
          <a:endParaRPr lang="en-US" sz="1600"/>
        </a:p>
      </dgm:t>
    </dgm:pt>
    <dgm:pt modelId="{BD4DE3F7-FC91-41CD-891A-9294D2832C9E}" type="pres">
      <dgm:prSet presAssocID="{703D854E-2A9C-439B-BE3C-36F7BF7A08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29884F-B113-4FCB-A77F-239E2CDBDCE6}" type="pres">
      <dgm:prSet presAssocID="{431161E5-DEAC-47C0-A992-BB3DA08AD2DF}" presName="root1" presStyleCnt="0"/>
      <dgm:spPr/>
    </dgm:pt>
    <dgm:pt modelId="{BFA209C1-2062-4E19-8DA7-ECA4AB1ABFF9}" type="pres">
      <dgm:prSet presAssocID="{431161E5-DEAC-47C0-A992-BB3DA08AD2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62331-1106-42B1-BD92-6AFB9E6A07CD}" type="pres">
      <dgm:prSet presAssocID="{431161E5-DEAC-47C0-A992-BB3DA08AD2DF}" presName="level2hierChild" presStyleCnt="0"/>
      <dgm:spPr/>
    </dgm:pt>
    <dgm:pt modelId="{3C23DC43-D6CA-4BBB-98AE-155507B210CA}" type="pres">
      <dgm:prSet presAssocID="{A0799FFD-918F-4A4F-9B60-FD18CC5888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5331FBF-76F5-4DC4-A0F4-5FD025C41241}" type="pres">
      <dgm:prSet presAssocID="{A0799FFD-918F-4A4F-9B60-FD18CC5888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E10485D-01A7-487D-8A13-E1302A2D676F}" type="pres">
      <dgm:prSet presAssocID="{EADE4FAD-6D98-42C0-8F31-C6BB13D8DDBE}" presName="root2" presStyleCnt="0"/>
      <dgm:spPr/>
    </dgm:pt>
    <dgm:pt modelId="{8043EA0A-A165-41AC-893C-39917E0EEA2C}" type="pres">
      <dgm:prSet presAssocID="{EADE4FAD-6D98-42C0-8F31-C6BB13D8DDBE}" presName="LevelTwoTextNode" presStyleLbl="node2" presStyleIdx="0" presStyleCnt="3" custScaleX="148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5F4FF-A610-4F61-A0C7-9152D7445EB7}" type="pres">
      <dgm:prSet presAssocID="{EADE4FAD-6D98-42C0-8F31-C6BB13D8DDBE}" presName="level3hierChild" presStyleCnt="0"/>
      <dgm:spPr/>
    </dgm:pt>
    <dgm:pt modelId="{99A69484-B4B6-4079-8FCE-55CC70018346}" type="pres">
      <dgm:prSet presAssocID="{87202B18-1609-4198-B981-AB6B816713B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90AF553-3DAD-4033-862C-8EB0D78B7241}" type="pres">
      <dgm:prSet presAssocID="{87202B18-1609-4198-B981-AB6B816713B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ACF7A2D-A795-4D17-9DC4-D187DC999A12}" type="pres">
      <dgm:prSet presAssocID="{485C8D7E-EF38-402D-904B-F70978CC4C75}" presName="root2" presStyleCnt="0"/>
      <dgm:spPr/>
    </dgm:pt>
    <dgm:pt modelId="{245F5E85-B587-4036-BF4D-62D5BE08635C}" type="pres">
      <dgm:prSet presAssocID="{485C8D7E-EF38-402D-904B-F70978CC4C75}" presName="LevelTwoTextNode" presStyleLbl="node2" presStyleIdx="1" presStyleCnt="3" custScaleX="148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88EE9-5541-4B17-88C8-8B86435045A7}" type="pres">
      <dgm:prSet presAssocID="{485C8D7E-EF38-402D-904B-F70978CC4C75}" presName="level3hierChild" presStyleCnt="0"/>
      <dgm:spPr/>
    </dgm:pt>
    <dgm:pt modelId="{8CA94330-07B6-4D6D-AF32-5EFD9945975E}" type="pres">
      <dgm:prSet presAssocID="{A6CE253A-48B0-44E9-825E-F861CE60B2E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6868075-6A4D-4F8C-93A1-4DE0CB24A5BD}" type="pres">
      <dgm:prSet presAssocID="{A6CE253A-48B0-44E9-825E-F861CE60B2E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B73ADBE-92E3-49BB-BFB3-988A30DF7E9A}" type="pres">
      <dgm:prSet presAssocID="{D3CC32F1-29DC-4262-859F-C820F450F1A5}" presName="root2" presStyleCnt="0"/>
      <dgm:spPr/>
    </dgm:pt>
    <dgm:pt modelId="{78DCB4EA-61BB-4B6B-802A-0903524AEB22}" type="pres">
      <dgm:prSet presAssocID="{D3CC32F1-29DC-4262-859F-C820F450F1A5}" presName="LevelTwoTextNode" presStyleLbl="node2" presStyleIdx="2" presStyleCnt="3" custScaleX="14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3859A2-3A3F-4A8D-99DE-AA8F72CB367A}" type="pres">
      <dgm:prSet presAssocID="{D3CC32F1-29DC-4262-859F-C820F450F1A5}" presName="level3hierChild" presStyleCnt="0"/>
      <dgm:spPr/>
    </dgm:pt>
  </dgm:ptLst>
  <dgm:cxnLst>
    <dgm:cxn modelId="{EB9212AC-F90B-4382-92A0-2EC4470F13A6}" type="presOf" srcId="{A6CE253A-48B0-44E9-825E-F861CE60B2E0}" destId="{46868075-6A4D-4F8C-93A1-4DE0CB24A5BD}" srcOrd="1" destOrd="0" presId="urn:microsoft.com/office/officeart/2008/layout/HorizontalMultiLevelHierarchy"/>
    <dgm:cxn modelId="{6777BDAA-335C-467C-B0CA-DC6324862DAE}" type="presOf" srcId="{D3CC32F1-29DC-4262-859F-C820F450F1A5}" destId="{78DCB4EA-61BB-4B6B-802A-0903524AEB22}" srcOrd="0" destOrd="0" presId="urn:microsoft.com/office/officeart/2008/layout/HorizontalMultiLevelHierarchy"/>
    <dgm:cxn modelId="{5D27B3DC-7466-4B57-B2AF-54AED7578D21}" srcId="{431161E5-DEAC-47C0-A992-BB3DA08AD2DF}" destId="{D3CC32F1-29DC-4262-859F-C820F450F1A5}" srcOrd="2" destOrd="0" parTransId="{A6CE253A-48B0-44E9-825E-F861CE60B2E0}" sibTransId="{A16F4997-9B53-4757-AC19-89BB2350F020}"/>
    <dgm:cxn modelId="{FBF6CC95-008C-4467-981E-994B48402079}" type="presOf" srcId="{A0799FFD-918F-4A4F-9B60-FD18CC5888C9}" destId="{3C23DC43-D6CA-4BBB-98AE-155507B210CA}" srcOrd="0" destOrd="0" presId="urn:microsoft.com/office/officeart/2008/layout/HorizontalMultiLevelHierarchy"/>
    <dgm:cxn modelId="{E4724A3D-8ECF-4329-8230-F52A191C3FB0}" srcId="{431161E5-DEAC-47C0-A992-BB3DA08AD2DF}" destId="{485C8D7E-EF38-402D-904B-F70978CC4C75}" srcOrd="1" destOrd="0" parTransId="{87202B18-1609-4198-B981-AB6B816713B1}" sibTransId="{0F1EBC61-BD64-453E-94B1-D61817C5E15C}"/>
    <dgm:cxn modelId="{717A5B05-4804-4999-8712-BF19B0511C4A}" type="presOf" srcId="{431161E5-DEAC-47C0-A992-BB3DA08AD2DF}" destId="{BFA209C1-2062-4E19-8DA7-ECA4AB1ABFF9}" srcOrd="0" destOrd="0" presId="urn:microsoft.com/office/officeart/2008/layout/HorizontalMultiLevelHierarchy"/>
    <dgm:cxn modelId="{91816F10-F764-42DB-96A5-52193664E96C}" type="presOf" srcId="{87202B18-1609-4198-B981-AB6B816713B1}" destId="{99A69484-B4B6-4079-8FCE-55CC70018346}" srcOrd="0" destOrd="0" presId="urn:microsoft.com/office/officeart/2008/layout/HorizontalMultiLevelHierarchy"/>
    <dgm:cxn modelId="{3892B71E-0CD8-4069-A6D0-019545159321}" type="presOf" srcId="{87202B18-1609-4198-B981-AB6B816713B1}" destId="{890AF553-3DAD-4033-862C-8EB0D78B7241}" srcOrd="1" destOrd="0" presId="urn:microsoft.com/office/officeart/2008/layout/HorizontalMultiLevelHierarchy"/>
    <dgm:cxn modelId="{94467C89-1771-45A6-91F7-E1614815D34E}" type="presOf" srcId="{485C8D7E-EF38-402D-904B-F70978CC4C75}" destId="{245F5E85-B587-4036-BF4D-62D5BE08635C}" srcOrd="0" destOrd="0" presId="urn:microsoft.com/office/officeart/2008/layout/HorizontalMultiLevelHierarchy"/>
    <dgm:cxn modelId="{13923CE0-FCB1-43C7-A063-2BE86A9B0CF4}" type="presOf" srcId="{A0799FFD-918F-4A4F-9B60-FD18CC5888C9}" destId="{85331FBF-76F5-4DC4-A0F4-5FD025C41241}" srcOrd="1" destOrd="0" presId="urn:microsoft.com/office/officeart/2008/layout/HorizontalMultiLevelHierarchy"/>
    <dgm:cxn modelId="{7B6710C2-DB8F-42D4-B106-EB7AD4756B3C}" type="presOf" srcId="{703D854E-2A9C-439B-BE3C-36F7BF7A0836}" destId="{BD4DE3F7-FC91-41CD-891A-9294D2832C9E}" srcOrd="0" destOrd="0" presId="urn:microsoft.com/office/officeart/2008/layout/HorizontalMultiLevelHierarchy"/>
    <dgm:cxn modelId="{8FABE152-546C-4413-91F7-65C1C5DD9FF6}" type="presOf" srcId="{A6CE253A-48B0-44E9-825E-F861CE60B2E0}" destId="{8CA94330-07B6-4D6D-AF32-5EFD9945975E}" srcOrd="0" destOrd="0" presId="urn:microsoft.com/office/officeart/2008/layout/HorizontalMultiLevelHierarchy"/>
    <dgm:cxn modelId="{94456D29-6014-47A5-B204-9427CF0DDCCE}" srcId="{703D854E-2A9C-439B-BE3C-36F7BF7A0836}" destId="{431161E5-DEAC-47C0-A992-BB3DA08AD2DF}" srcOrd="0" destOrd="0" parTransId="{634564A0-A1AE-42E5-BECD-1C7A2BA3C431}" sibTransId="{002644C1-204D-432A-B173-888A25550AB0}"/>
    <dgm:cxn modelId="{E6F33EAB-5736-47F9-A3C8-D9FA49483E0B}" type="presOf" srcId="{EADE4FAD-6D98-42C0-8F31-C6BB13D8DDBE}" destId="{8043EA0A-A165-41AC-893C-39917E0EEA2C}" srcOrd="0" destOrd="0" presId="urn:microsoft.com/office/officeart/2008/layout/HorizontalMultiLevelHierarchy"/>
    <dgm:cxn modelId="{8977A150-FEDE-4812-B624-5B92205EE8D8}" srcId="{431161E5-DEAC-47C0-A992-BB3DA08AD2DF}" destId="{EADE4FAD-6D98-42C0-8F31-C6BB13D8DDBE}" srcOrd="0" destOrd="0" parTransId="{A0799FFD-918F-4A4F-9B60-FD18CC5888C9}" sibTransId="{24E37B31-B774-423D-ACFE-83334D8E615E}"/>
    <dgm:cxn modelId="{7998088E-8FEE-4349-A7D3-E2E72A97A432}" type="presParOf" srcId="{BD4DE3F7-FC91-41CD-891A-9294D2832C9E}" destId="{FA29884F-B113-4FCB-A77F-239E2CDBDCE6}" srcOrd="0" destOrd="0" presId="urn:microsoft.com/office/officeart/2008/layout/HorizontalMultiLevelHierarchy"/>
    <dgm:cxn modelId="{399C302B-3AD4-4F60-A698-EBCBF830BC11}" type="presParOf" srcId="{FA29884F-B113-4FCB-A77F-239E2CDBDCE6}" destId="{BFA209C1-2062-4E19-8DA7-ECA4AB1ABFF9}" srcOrd="0" destOrd="0" presId="urn:microsoft.com/office/officeart/2008/layout/HorizontalMultiLevelHierarchy"/>
    <dgm:cxn modelId="{1F6FA780-36B4-4A04-8490-23443A4C3366}" type="presParOf" srcId="{FA29884F-B113-4FCB-A77F-239E2CDBDCE6}" destId="{3F162331-1106-42B1-BD92-6AFB9E6A07CD}" srcOrd="1" destOrd="0" presId="urn:microsoft.com/office/officeart/2008/layout/HorizontalMultiLevelHierarchy"/>
    <dgm:cxn modelId="{A4718644-44B5-4543-94C5-FF8FE327CC44}" type="presParOf" srcId="{3F162331-1106-42B1-BD92-6AFB9E6A07CD}" destId="{3C23DC43-D6CA-4BBB-98AE-155507B210CA}" srcOrd="0" destOrd="0" presId="urn:microsoft.com/office/officeart/2008/layout/HorizontalMultiLevelHierarchy"/>
    <dgm:cxn modelId="{8AC7B1A2-8F04-4F3C-819C-4460C111179D}" type="presParOf" srcId="{3C23DC43-D6CA-4BBB-98AE-155507B210CA}" destId="{85331FBF-76F5-4DC4-A0F4-5FD025C41241}" srcOrd="0" destOrd="0" presId="urn:microsoft.com/office/officeart/2008/layout/HorizontalMultiLevelHierarchy"/>
    <dgm:cxn modelId="{3C47FB1F-9263-40DF-B777-F65A246D522F}" type="presParOf" srcId="{3F162331-1106-42B1-BD92-6AFB9E6A07CD}" destId="{5E10485D-01A7-487D-8A13-E1302A2D676F}" srcOrd="1" destOrd="0" presId="urn:microsoft.com/office/officeart/2008/layout/HorizontalMultiLevelHierarchy"/>
    <dgm:cxn modelId="{D23D867E-E3E1-4DE3-8C35-36E6C5DB8217}" type="presParOf" srcId="{5E10485D-01A7-487D-8A13-E1302A2D676F}" destId="{8043EA0A-A165-41AC-893C-39917E0EEA2C}" srcOrd="0" destOrd="0" presId="urn:microsoft.com/office/officeart/2008/layout/HorizontalMultiLevelHierarchy"/>
    <dgm:cxn modelId="{3C8BF94D-0BC2-494E-9F84-C78543A2E8E3}" type="presParOf" srcId="{5E10485D-01A7-487D-8A13-E1302A2D676F}" destId="{3EF5F4FF-A610-4F61-A0C7-9152D7445EB7}" srcOrd="1" destOrd="0" presId="urn:microsoft.com/office/officeart/2008/layout/HorizontalMultiLevelHierarchy"/>
    <dgm:cxn modelId="{8130A454-D9A3-4D8B-B0B4-E70476A9E6E0}" type="presParOf" srcId="{3F162331-1106-42B1-BD92-6AFB9E6A07CD}" destId="{99A69484-B4B6-4079-8FCE-55CC70018346}" srcOrd="2" destOrd="0" presId="urn:microsoft.com/office/officeart/2008/layout/HorizontalMultiLevelHierarchy"/>
    <dgm:cxn modelId="{488C40AE-0370-43E9-87FF-050BDF723D7D}" type="presParOf" srcId="{99A69484-B4B6-4079-8FCE-55CC70018346}" destId="{890AF553-3DAD-4033-862C-8EB0D78B7241}" srcOrd="0" destOrd="0" presId="urn:microsoft.com/office/officeart/2008/layout/HorizontalMultiLevelHierarchy"/>
    <dgm:cxn modelId="{8374F508-977A-4ED4-9878-D7756F4BC734}" type="presParOf" srcId="{3F162331-1106-42B1-BD92-6AFB9E6A07CD}" destId="{EACF7A2D-A795-4D17-9DC4-D187DC999A12}" srcOrd="3" destOrd="0" presId="urn:microsoft.com/office/officeart/2008/layout/HorizontalMultiLevelHierarchy"/>
    <dgm:cxn modelId="{C2370843-5943-49DF-87A1-69D39DEE0BBD}" type="presParOf" srcId="{EACF7A2D-A795-4D17-9DC4-D187DC999A12}" destId="{245F5E85-B587-4036-BF4D-62D5BE08635C}" srcOrd="0" destOrd="0" presId="urn:microsoft.com/office/officeart/2008/layout/HorizontalMultiLevelHierarchy"/>
    <dgm:cxn modelId="{2FD5CB19-92F2-4E69-998F-43817C90D1FC}" type="presParOf" srcId="{EACF7A2D-A795-4D17-9DC4-D187DC999A12}" destId="{2D488EE9-5541-4B17-88C8-8B86435045A7}" srcOrd="1" destOrd="0" presId="urn:microsoft.com/office/officeart/2008/layout/HorizontalMultiLevelHierarchy"/>
    <dgm:cxn modelId="{98CF2F2C-D1B7-40EE-8360-FB0CDD57849B}" type="presParOf" srcId="{3F162331-1106-42B1-BD92-6AFB9E6A07CD}" destId="{8CA94330-07B6-4D6D-AF32-5EFD9945975E}" srcOrd="4" destOrd="0" presId="urn:microsoft.com/office/officeart/2008/layout/HorizontalMultiLevelHierarchy"/>
    <dgm:cxn modelId="{51098D7E-7828-4DDC-85F5-03F61E5B07EE}" type="presParOf" srcId="{8CA94330-07B6-4D6D-AF32-5EFD9945975E}" destId="{46868075-6A4D-4F8C-93A1-4DE0CB24A5BD}" srcOrd="0" destOrd="0" presId="urn:microsoft.com/office/officeart/2008/layout/HorizontalMultiLevelHierarchy"/>
    <dgm:cxn modelId="{68B19E0C-5404-4577-8091-C0BB719E1C94}" type="presParOf" srcId="{3F162331-1106-42B1-BD92-6AFB9E6A07CD}" destId="{7B73ADBE-92E3-49BB-BFB3-988A30DF7E9A}" srcOrd="5" destOrd="0" presId="urn:microsoft.com/office/officeart/2008/layout/HorizontalMultiLevelHierarchy"/>
    <dgm:cxn modelId="{F877E68F-ABC1-4448-8D90-F781C4178316}" type="presParOf" srcId="{7B73ADBE-92E3-49BB-BFB3-988A30DF7E9A}" destId="{78DCB4EA-61BB-4B6B-802A-0903524AEB22}" srcOrd="0" destOrd="0" presId="urn:microsoft.com/office/officeart/2008/layout/HorizontalMultiLevelHierarchy"/>
    <dgm:cxn modelId="{388FA812-08C6-44AE-A067-DAFE31DE7625}" type="presParOf" srcId="{7B73ADBE-92E3-49BB-BFB3-988A30DF7E9A}" destId="{423859A2-3A3F-4A8D-99DE-AA8F72CB36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D854E-2A9C-439B-BE3C-36F7BF7A083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31161E5-DEAC-47C0-A992-BB3DA08AD2DF}">
      <dgm:prSet phldrT="[Text]" custT="1"/>
      <dgm:spPr/>
      <dgm:t>
        <a:bodyPr/>
        <a:lstStyle/>
        <a:p>
          <a:r>
            <a:rPr lang="ar-JO" sz="4000" b="1" i="0" dirty="0" smtClean="0"/>
            <a:t>اللذان- اللتان – اللذين – اللتين – اللواتي – اللائي - اللاتي</a:t>
          </a:r>
          <a:endParaRPr lang="en-US" sz="4000" b="1" dirty="0"/>
        </a:p>
      </dgm:t>
    </dgm:pt>
    <dgm:pt modelId="{634564A0-A1AE-42E5-BECD-1C7A2BA3C431}" type="parTrans" cxnId="{94456D29-6014-47A5-B204-9427CF0DDCCE}">
      <dgm:prSet/>
      <dgm:spPr/>
      <dgm:t>
        <a:bodyPr/>
        <a:lstStyle/>
        <a:p>
          <a:endParaRPr lang="en-US" sz="1100"/>
        </a:p>
      </dgm:t>
    </dgm:pt>
    <dgm:pt modelId="{002644C1-204D-432A-B173-888A25550AB0}" type="sibTrans" cxnId="{94456D29-6014-47A5-B204-9427CF0DDCCE}">
      <dgm:prSet/>
      <dgm:spPr/>
      <dgm:t>
        <a:bodyPr/>
        <a:lstStyle/>
        <a:p>
          <a:endParaRPr lang="en-US" sz="1100"/>
        </a:p>
      </dgm:t>
    </dgm:pt>
    <dgm:pt modelId="{EADE4FAD-6D98-42C0-8F31-C6BB13D8DDBE}">
      <dgm:prSet phldrT="[Text]" custT="1"/>
      <dgm:spPr/>
      <dgm:t>
        <a:bodyPr/>
        <a:lstStyle/>
        <a:p>
          <a:r>
            <a:rPr lang="ar-JO" sz="2800" b="1" dirty="0" smtClean="0"/>
            <a:t>يبدو أن الفكرتين اللتين عُرِضتا في المؤتمر لاقتا استحسانا من الجمهور.</a:t>
          </a:r>
          <a:endParaRPr lang="en-US" sz="2800" b="1" dirty="0"/>
        </a:p>
      </dgm:t>
    </dgm:pt>
    <dgm:pt modelId="{A0799FFD-918F-4A4F-9B60-FD18CC5888C9}" type="parTrans" cxnId="{8977A150-FEDE-4812-B624-5B92205EE8D8}">
      <dgm:prSet custT="1"/>
      <dgm:spPr/>
      <dgm:t>
        <a:bodyPr/>
        <a:lstStyle/>
        <a:p>
          <a:endParaRPr lang="en-US" sz="100"/>
        </a:p>
      </dgm:t>
    </dgm:pt>
    <dgm:pt modelId="{24E37B31-B774-423D-ACFE-83334D8E615E}" type="sibTrans" cxnId="{8977A150-FEDE-4812-B624-5B92205EE8D8}">
      <dgm:prSet/>
      <dgm:spPr/>
      <dgm:t>
        <a:bodyPr/>
        <a:lstStyle/>
        <a:p>
          <a:endParaRPr lang="en-US" sz="1100"/>
        </a:p>
      </dgm:t>
    </dgm:pt>
    <dgm:pt modelId="{485C8D7E-EF38-402D-904B-F70978CC4C75}">
      <dgm:prSet phldrT="[Text]" custT="1"/>
      <dgm:spPr/>
      <dgm:t>
        <a:bodyPr/>
        <a:lstStyle/>
        <a:p>
          <a:pPr algn="r"/>
          <a:r>
            <a:rPr lang="ar-JO" sz="2800" b="1" dirty="0" smtClean="0"/>
            <a:t>النساء اللاتي يسعين وراء الجمال وحسب لا يتمتَّعْن أبدا بشخصية جميلة.</a:t>
          </a:r>
          <a:endParaRPr lang="en-US" sz="2800" b="1" dirty="0"/>
        </a:p>
      </dgm:t>
    </dgm:pt>
    <dgm:pt modelId="{87202B18-1609-4198-B981-AB6B816713B1}" type="parTrans" cxnId="{E4724A3D-8ECF-4329-8230-F52A191C3FB0}">
      <dgm:prSet custT="1"/>
      <dgm:spPr/>
      <dgm:t>
        <a:bodyPr/>
        <a:lstStyle/>
        <a:p>
          <a:endParaRPr lang="en-US" sz="100"/>
        </a:p>
      </dgm:t>
    </dgm:pt>
    <dgm:pt modelId="{0F1EBC61-BD64-453E-94B1-D61817C5E15C}" type="sibTrans" cxnId="{E4724A3D-8ECF-4329-8230-F52A191C3FB0}">
      <dgm:prSet/>
      <dgm:spPr/>
      <dgm:t>
        <a:bodyPr/>
        <a:lstStyle/>
        <a:p>
          <a:endParaRPr lang="en-US" sz="1100"/>
        </a:p>
      </dgm:t>
    </dgm:pt>
    <dgm:pt modelId="{D3CC32F1-29DC-4262-859F-C820F450F1A5}">
      <dgm:prSet phldrT="[Text]" custT="1"/>
      <dgm:spPr/>
      <dgm:t>
        <a:bodyPr/>
        <a:lstStyle/>
        <a:p>
          <a:r>
            <a:rPr lang="ar-JO" sz="2800" b="1" dirty="0" smtClean="0"/>
            <a:t>البحثان اللذان نشرا في هذه المجلة يحملان فكرا حداثيا عميقا</a:t>
          </a:r>
          <a:endParaRPr lang="en-US" sz="2800" b="1" dirty="0"/>
        </a:p>
      </dgm:t>
    </dgm:pt>
    <dgm:pt modelId="{A6CE253A-48B0-44E9-825E-F861CE60B2E0}" type="parTrans" cxnId="{5D27B3DC-7466-4B57-B2AF-54AED7578D21}">
      <dgm:prSet custT="1"/>
      <dgm:spPr/>
      <dgm:t>
        <a:bodyPr/>
        <a:lstStyle/>
        <a:p>
          <a:endParaRPr lang="en-US" sz="100"/>
        </a:p>
      </dgm:t>
    </dgm:pt>
    <dgm:pt modelId="{A16F4997-9B53-4757-AC19-89BB2350F020}" type="sibTrans" cxnId="{5D27B3DC-7466-4B57-B2AF-54AED7578D21}">
      <dgm:prSet/>
      <dgm:spPr/>
      <dgm:t>
        <a:bodyPr/>
        <a:lstStyle/>
        <a:p>
          <a:endParaRPr lang="en-US" sz="1100"/>
        </a:p>
      </dgm:t>
    </dgm:pt>
    <dgm:pt modelId="{BD4DE3F7-FC91-41CD-891A-9294D2832C9E}" type="pres">
      <dgm:prSet presAssocID="{703D854E-2A9C-439B-BE3C-36F7BF7A08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29884F-B113-4FCB-A77F-239E2CDBDCE6}" type="pres">
      <dgm:prSet presAssocID="{431161E5-DEAC-47C0-A992-BB3DA08AD2DF}" presName="root1" presStyleCnt="0"/>
      <dgm:spPr/>
      <dgm:t>
        <a:bodyPr/>
        <a:lstStyle/>
        <a:p>
          <a:pPr rtl="1"/>
          <a:endParaRPr lang="ar-JO"/>
        </a:p>
      </dgm:t>
    </dgm:pt>
    <dgm:pt modelId="{BFA209C1-2062-4E19-8DA7-ECA4AB1ABFF9}" type="pres">
      <dgm:prSet presAssocID="{431161E5-DEAC-47C0-A992-BB3DA08AD2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62331-1106-42B1-BD92-6AFB9E6A07CD}" type="pres">
      <dgm:prSet presAssocID="{431161E5-DEAC-47C0-A992-BB3DA08AD2DF}" presName="level2hierChild" presStyleCnt="0"/>
      <dgm:spPr/>
      <dgm:t>
        <a:bodyPr/>
        <a:lstStyle/>
        <a:p>
          <a:pPr rtl="1"/>
          <a:endParaRPr lang="ar-JO"/>
        </a:p>
      </dgm:t>
    </dgm:pt>
    <dgm:pt modelId="{3C23DC43-D6CA-4BBB-98AE-155507B210CA}" type="pres">
      <dgm:prSet presAssocID="{A0799FFD-918F-4A4F-9B60-FD18CC5888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5331FBF-76F5-4DC4-A0F4-5FD025C41241}" type="pres">
      <dgm:prSet presAssocID="{A0799FFD-918F-4A4F-9B60-FD18CC5888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E10485D-01A7-487D-8A13-E1302A2D676F}" type="pres">
      <dgm:prSet presAssocID="{EADE4FAD-6D98-42C0-8F31-C6BB13D8DDBE}" presName="root2" presStyleCnt="0"/>
      <dgm:spPr/>
      <dgm:t>
        <a:bodyPr/>
        <a:lstStyle/>
        <a:p>
          <a:pPr rtl="1"/>
          <a:endParaRPr lang="ar-JO"/>
        </a:p>
      </dgm:t>
    </dgm:pt>
    <dgm:pt modelId="{8043EA0A-A165-41AC-893C-39917E0EEA2C}" type="pres">
      <dgm:prSet presAssocID="{EADE4FAD-6D98-42C0-8F31-C6BB13D8DDBE}" presName="LevelTwoTextNode" presStyleLbl="node2" presStyleIdx="0" presStyleCnt="3" custScaleX="148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F5F4FF-A610-4F61-A0C7-9152D7445EB7}" type="pres">
      <dgm:prSet presAssocID="{EADE4FAD-6D98-42C0-8F31-C6BB13D8DDBE}" presName="level3hierChild" presStyleCnt="0"/>
      <dgm:spPr/>
      <dgm:t>
        <a:bodyPr/>
        <a:lstStyle/>
        <a:p>
          <a:pPr rtl="1"/>
          <a:endParaRPr lang="ar-JO"/>
        </a:p>
      </dgm:t>
    </dgm:pt>
    <dgm:pt modelId="{99A69484-B4B6-4079-8FCE-55CC70018346}" type="pres">
      <dgm:prSet presAssocID="{87202B18-1609-4198-B981-AB6B816713B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90AF553-3DAD-4033-862C-8EB0D78B7241}" type="pres">
      <dgm:prSet presAssocID="{87202B18-1609-4198-B981-AB6B816713B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ACF7A2D-A795-4D17-9DC4-D187DC999A12}" type="pres">
      <dgm:prSet presAssocID="{485C8D7E-EF38-402D-904B-F70978CC4C75}" presName="root2" presStyleCnt="0"/>
      <dgm:spPr/>
      <dgm:t>
        <a:bodyPr/>
        <a:lstStyle/>
        <a:p>
          <a:pPr rtl="1"/>
          <a:endParaRPr lang="ar-JO"/>
        </a:p>
      </dgm:t>
    </dgm:pt>
    <dgm:pt modelId="{245F5E85-B587-4036-BF4D-62D5BE08635C}" type="pres">
      <dgm:prSet presAssocID="{485C8D7E-EF38-402D-904B-F70978CC4C75}" presName="LevelTwoTextNode" presStyleLbl="node2" presStyleIdx="1" presStyleCnt="3" custScaleX="148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88EE9-5541-4B17-88C8-8B86435045A7}" type="pres">
      <dgm:prSet presAssocID="{485C8D7E-EF38-402D-904B-F70978CC4C75}" presName="level3hierChild" presStyleCnt="0"/>
      <dgm:spPr/>
      <dgm:t>
        <a:bodyPr/>
        <a:lstStyle/>
        <a:p>
          <a:pPr rtl="1"/>
          <a:endParaRPr lang="ar-JO"/>
        </a:p>
      </dgm:t>
    </dgm:pt>
    <dgm:pt modelId="{8CA94330-07B6-4D6D-AF32-5EFD9945975E}" type="pres">
      <dgm:prSet presAssocID="{A6CE253A-48B0-44E9-825E-F861CE60B2E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6868075-6A4D-4F8C-93A1-4DE0CB24A5BD}" type="pres">
      <dgm:prSet presAssocID="{A6CE253A-48B0-44E9-825E-F861CE60B2E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B73ADBE-92E3-49BB-BFB3-988A30DF7E9A}" type="pres">
      <dgm:prSet presAssocID="{D3CC32F1-29DC-4262-859F-C820F450F1A5}" presName="root2" presStyleCnt="0"/>
      <dgm:spPr/>
      <dgm:t>
        <a:bodyPr/>
        <a:lstStyle/>
        <a:p>
          <a:pPr rtl="1"/>
          <a:endParaRPr lang="ar-JO"/>
        </a:p>
      </dgm:t>
    </dgm:pt>
    <dgm:pt modelId="{78DCB4EA-61BB-4B6B-802A-0903524AEB22}" type="pres">
      <dgm:prSet presAssocID="{D3CC32F1-29DC-4262-859F-C820F450F1A5}" presName="LevelTwoTextNode" presStyleLbl="node2" presStyleIdx="2" presStyleCnt="3" custScaleX="147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3859A2-3A3F-4A8D-99DE-AA8F72CB367A}" type="pres">
      <dgm:prSet presAssocID="{D3CC32F1-29DC-4262-859F-C820F450F1A5}" presName="level3hierChild" presStyleCnt="0"/>
      <dgm:spPr/>
      <dgm:t>
        <a:bodyPr/>
        <a:lstStyle/>
        <a:p>
          <a:pPr rtl="1"/>
          <a:endParaRPr lang="ar-JO"/>
        </a:p>
      </dgm:t>
    </dgm:pt>
  </dgm:ptLst>
  <dgm:cxnLst>
    <dgm:cxn modelId="{36D6C437-EDBC-48D0-8F17-C13147B9102C}" type="presOf" srcId="{A0799FFD-918F-4A4F-9B60-FD18CC5888C9}" destId="{85331FBF-76F5-4DC4-A0F4-5FD025C41241}" srcOrd="1" destOrd="0" presId="urn:microsoft.com/office/officeart/2008/layout/HorizontalMultiLevelHierarchy"/>
    <dgm:cxn modelId="{B098C9D9-69C8-4922-B3B8-A3B411286EE9}" type="presOf" srcId="{A6CE253A-48B0-44E9-825E-F861CE60B2E0}" destId="{8CA94330-07B6-4D6D-AF32-5EFD9945975E}" srcOrd="0" destOrd="0" presId="urn:microsoft.com/office/officeart/2008/layout/HorizontalMultiLevelHierarchy"/>
    <dgm:cxn modelId="{5D27B3DC-7466-4B57-B2AF-54AED7578D21}" srcId="{431161E5-DEAC-47C0-A992-BB3DA08AD2DF}" destId="{D3CC32F1-29DC-4262-859F-C820F450F1A5}" srcOrd="2" destOrd="0" parTransId="{A6CE253A-48B0-44E9-825E-F861CE60B2E0}" sibTransId="{A16F4997-9B53-4757-AC19-89BB2350F020}"/>
    <dgm:cxn modelId="{C5162BF6-F7C1-4127-8F72-B0EDC606D981}" type="presOf" srcId="{485C8D7E-EF38-402D-904B-F70978CC4C75}" destId="{245F5E85-B587-4036-BF4D-62D5BE08635C}" srcOrd="0" destOrd="0" presId="urn:microsoft.com/office/officeart/2008/layout/HorizontalMultiLevelHierarchy"/>
    <dgm:cxn modelId="{F87F268A-4D1A-4D0E-9A43-1AB7688E451A}" type="presOf" srcId="{D3CC32F1-29DC-4262-859F-C820F450F1A5}" destId="{78DCB4EA-61BB-4B6B-802A-0903524AEB22}" srcOrd="0" destOrd="0" presId="urn:microsoft.com/office/officeart/2008/layout/HorizontalMultiLevelHierarchy"/>
    <dgm:cxn modelId="{E4724A3D-8ECF-4329-8230-F52A191C3FB0}" srcId="{431161E5-DEAC-47C0-A992-BB3DA08AD2DF}" destId="{485C8D7E-EF38-402D-904B-F70978CC4C75}" srcOrd="1" destOrd="0" parTransId="{87202B18-1609-4198-B981-AB6B816713B1}" sibTransId="{0F1EBC61-BD64-453E-94B1-D61817C5E15C}"/>
    <dgm:cxn modelId="{F1B8DE10-C3AC-45E1-9C2A-E0626F7D6715}" type="presOf" srcId="{703D854E-2A9C-439B-BE3C-36F7BF7A0836}" destId="{BD4DE3F7-FC91-41CD-891A-9294D2832C9E}" srcOrd="0" destOrd="0" presId="urn:microsoft.com/office/officeart/2008/layout/HorizontalMultiLevelHierarchy"/>
    <dgm:cxn modelId="{3174A463-70B6-4E9F-929D-DAF47D5A7CDE}" type="presOf" srcId="{87202B18-1609-4198-B981-AB6B816713B1}" destId="{99A69484-B4B6-4079-8FCE-55CC70018346}" srcOrd="0" destOrd="0" presId="urn:microsoft.com/office/officeart/2008/layout/HorizontalMultiLevelHierarchy"/>
    <dgm:cxn modelId="{8752AFB1-CAE5-400C-AFAE-B2B74BC139A6}" type="presOf" srcId="{431161E5-DEAC-47C0-A992-BB3DA08AD2DF}" destId="{BFA209C1-2062-4E19-8DA7-ECA4AB1ABFF9}" srcOrd="0" destOrd="0" presId="urn:microsoft.com/office/officeart/2008/layout/HorizontalMultiLevelHierarchy"/>
    <dgm:cxn modelId="{595D851F-C223-483E-8E25-9F5C7573E52E}" type="presOf" srcId="{A0799FFD-918F-4A4F-9B60-FD18CC5888C9}" destId="{3C23DC43-D6CA-4BBB-98AE-155507B210CA}" srcOrd="0" destOrd="0" presId="urn:microsoft.com/office/officeart/2008/layout/HorizontalMultiLevelHierarchy"/>
    <dgm:cxn modelId="{398EAEB2-98D2-4F8A-A0AF-6F8441110FF0}" type="presOf" srcId="{EADE4FAD-6D98-42C0-8F31-C6BB13D8DDBE}" destId="{8043EA0A-A165-41AC-893C-39917E0EEA2C}" srcOrd="0" destOrd="0" presId="urn:microsoft.com/office/officeart/2008/layout/HorizontalMultiLevelHierarchy"/>
    <dgm:cxn modelId="{94456D29-6014-47A5-B204-9427CF0DDCCE}" srcId="{703D854E-2A9C-439B-BE3C-36F7BF7A0836}" destId="{431161E5-DEAC-47C0-A992-BB3DA08AD2DF}" srcOrd="0" destOrd="0" parTransId="{634564A0-A1AE-42E5-BECD-1C7A2BA3C431}" sibTransId="{002644C1-204D-432A-B173-888A25550AB0}"/>
    <dgm:cxn modelId="{E47BA7C5-0EC0-431B-9724-25AB96C55649}" type="presOf" srcId="{87202B18-1609-4198-B981-AB6B816713B1}" destId="{890AF553-3DAD-4033-862C-8EB0D78B7241}" srcOrd="1" destOrd="0" presId="urn:microsoft.com/office/officeart/2008/layout/HorizontalMultiLevelHierarchy"/>
    <dgm:cxn modelId="{117E2B38-C6BB-4FB3-BBA3-3B87D935AEC6}" type="presOf" srcId="{A6CE253A-48B0-44E9-825E-F861CE60B2E0}" destId="{46868075-6A4D-4F8C-93A1-4DE0CB24A5BD}" srcOrd="1" destOrd="0" presId="urn:microsoft.com/office/officeart/2008/layout/HorizontalMultiLevelHierarchy"/>
    <dgm:cxn modelId="{8977A150-FEDE-4812-B624-5B92205EE8D8}" srcId="{431161E5-DEAC-47C0-A992-BB3DA08AD2DF}" destId="{EADE4FAD-6D98-42C0-8F31-C6BB13D8DDBE}" srcOrd="0" destOrd="0" parTransId="{A0799FFD-918F-4A4F-9B60-FD18CC5888C9}" sibTransId="{24E37B31-B774-423D-ACFE-83334D8E615E}"/>
    <dgm:cxn modelId="{8B5A84DE-DE17-4D74-A67D-FF35A8B9D951}" type="presParOf" srcId="{BD4DE3F7-FC91-41CD-891A-9294D2832C9E}" destId="{FA29884F-B113-4FCB-A77F-239E2CDBDCE6}" srcOrd="0" destOrd="0" presId="urn:microsoft.com/office/officeart/2008/layout/HorizontalMultiLevelHierarchy"/>
    <dgm:cxn modelId="{68756C93-6BBC-479D-957A-D4D67361D46F}" type="presParOf" srcId="{FA29884F-B113-4FCB-A77F-239E2CDBDCE6}" destId="{BFA209C1-2062-4E19-8DA7-ECA4AB1ABFF9}" srcOrd="0" destOrd="0" presId="urn:microsoft.com/office/officeart/2008/layout/HorizontalMultiLevelHierarchy"/>
    <dgm:cxn modelId="{C7EEB5ED-4D15-4AAF-BD81-E071B2FE9EED}" type="presParOf" srcId="{FA29884F-B113-4FCB-A77F-239E2CDBDCE6}" destId="{3F162331-1106-42B1-BD92-6AFB9E6A07CD}" srcOrd="1" destOrd="0" presId="urn:microsoft.com/office/officeart/2008/layout/HorizontalMultiLevelHierarchy"/>
    <dgm:cxn modelId="{3B99389D-7612-47C5-B293-3CF9641C1E9B}" type="presParOf" srcId="{3F162331-1106-42B1-BD92-6AFB9E6A07CD}" destId="{3C23DC43-D6CA-4BBB-98AE-155507B210CA}" srcOrd="0" destOrd="0" presId="urn:microsoft.com/office/officeart/2008/layout/HorizontalMultiLevelHierarchy"/>
    <dgm:cxn modelId="{CBB37C95-D1DD-4A55-9BE1-7857C6CF4BF9}" type="presParOf" srcId="{3C23DC43-D6CA-4BBB-98AE-155507B210CA}" destId="{85331FBF-76F5-4DC4-A0F4-5FD025C41241}" srcOrd="0" destOrd="0" presId="urn:microsoft.com/office/officeart/2008/layout/HorizontalMultiLevelHierarchy"/>
    <dgm:cxn modelId="{71F17918-9FED-4061-86E8-B1EC3CFC3613}" type="presParOf" srcId="{3F162331-1106-42B1-BD92-6AFB9E6A07CD}" destId="{5E10485D-01A7-487D-8A13-E1302A2D676F}" srcOrd="1" destOrd="0" presId="urn:microsoft.com/office/officeart/2008/layout/HorizontalMultiLevelHierarchy"/>
    <dgm:cxn modelId="{078806FD-3E99-4914-B67E-B926949A8733}" type="presParOf" srcId="{5E10485D-01A7-487D-8A13-E1302A2D676F}" destId="{8043EA0A-A165-41AC-893C-39917E0EEA2C}" srcOrd="0" destOrd="0" presId="urn:microsoft.com/office/officeart/2008/layout/HorizontalMultiLevelHierarchy"/>
    <dgm:cxn modelId="{720C395E-C400-4EE4-9ABA-B495F1F8D14C}" type="presParOf" srcId="{5E10485D-01A7-487D-8A13-E1302A2D676F}" destId="{3EF5F4FF-A610-4F61-A0C7-9152D7445EB7}" srcOrd="1" destOrd="0" presId="urn:microsoft.com/office/officeart/2008/layout/HorizontalMultiLevelHierarchy"/>
    <dgm:cxn modelId="{CD46C7E5-036F-4BCC-9860-9C5E051BA308}" type="presParOf" srcId="{3F162331-1106-42B1-BD92-6AFB9E6A07CD}" destId="{99A69484-B4B6-4079-8FCE-55CC70018346}" srcOrd="2" destOrd="0" presId="urn:microsoft.com/office/officeart/2008/layout/HorizontalMultiLevelHierarchy"/>
    <dgm:cxn modelId="{8503BF35-E650-43F0-804D-97AFB24B079F}" type="presParOf" srcId="{99A69484-B4B6-4079-8FCE-55CC70018346}" destId="{890AF553-3DAD-4033-862C-8EB0D78B7241}" srcOrd="0" destOrd="0" presId="urn:microsoft.com/office/officeart/2008/layout/HorizontalMultiLevelHierarchy"/>
    <dgm:cxn modelId="{EA2AD2D3-9500-44E9-851B-CF47649A4688}" type="presParOf" srcId="{3F162331-1106-42B1-BD92-6AFB9E6A07CD}" destId="{EACF7A2D-A795-4D17-9DC4-D187DC999A12}" srcOrd="3" destOrd="0" presId="urn:microsoft.com/office/officeart/2008/layout/HorizontalMultiLevelHierarchy"/>
    <dgm:cxn modelId="{E4597329-662A-43DB-AC4F-BE31225384D7}" type="presParOf" srcId="{EACF7A2D-A795-4D17-9DC4-D187DC999A12}" destId="{245F5E85-B587-4036-BF4D-62D5BE08635C}" srcOrd="0" destOrd="0" presId="urn:microsoft.com/office/officeart/2008/layout/HorizontalMultiLevelHierarchy"/>
    <dgm:cxn modelId="{396F2AE4-DFE9-4FBA-B967-EDD4969F5633}" type="presParOf" srcId="{EACF7A2D-A795-4D17-9DC4-D187DC999A12}" destId="{2D488EE9-5541-4B17-88C8-8B86435045A7}" srcOrd="1" destOrd="0" presId="urn:microsoft.com/office/officeart/2008/layout/HorizontalMultiLevelHierarchy"/>
    <dgm:cxn modelId="{47BABDC1-DC9B-4338-A1DA-4DE776936EB3}" type="presParOf" srcId="{3F162331-1106-42B1-BD92-6AFB9E6A07CD}" destId="{8CA94330-07B6-4D6D-AF32-5EFD9945975E}" srcOrd="4" destOrd="0" presId="urn:microsoft.com/office/officeart/2008/layout/HorizontalMultiLevelHierarchy"/>
    <dgm:cxn modelId="{AF609B4E-CA43-433D-8702-6413AF1CA405}" type="presParOf" srcId="{8CA94330-07B6-4D6D-AF32-5EFD9945975E}" destId="{46868075-6A4D-4F8C-93A1-4DE0CB24A5BD}" srcOrd="0" destOrd="0" presId="urn:microsoft.com/office/officeart/2008/layout/HorizontalMultiLevelHierarchy"/>
    <dgm:cxn modelId="{FA1CC02E-064C-479C-80CD-EE17AC32EA11}" type="presParOf" srcId="{3F162331-1106-42B1-BD92-6AFB9E6A07CD}" destId="{7B73ADBE-92E3-49BB-BFB3-988A30DF7E9A}" srcOrd="5" destOrd="0" presId="urn:microsoft.com/office/officeart/2008/layout/HorizontalMultiLevelHierarchy"/>
    <dgm:cxn modelId="{6747EAFF-6058-445D-BC16-C4481835015C}" type="presParOf" srcId="{7B73ADBE-92E3-49BB-BFB3-988A30DF7E9A}" destId="{78DCB4EA-61BB-4B6B-802A-0903524AEB22}" srcOrd="0" destOrd="0" presId="urn:microsoft.com/office/officeart/2008/layout/HorizontalMultiLevelHierarchy"/>
    <dgm:cxn modelId="{24A063CD-B500-4D09-85DC-8E562B1C8D1B}" type="presParOf" srcId="{7B73ADBE-92E3-49BB-BFB3-988A30DF7E9A}" destId="{423859A2-3A3F-4A8D-99DE-AA8F72CB36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CC703-F2E8-4C60-8D05-BB25F8BE7271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</dgm:pt>
    <dgm:pt modelId="{51035E3C-287E-4089-BAB3-39F3DE33D4F2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chemeClr val="accent6">
                  <a:lumMod val="75000"/>
                </a:schemeClr>
              </a:solidFill>
            </a:rPr>
            <a:t>المفهوم </a:t>
          </a:r>
          <a:endParaRPr lang="ar-JO" b="1" dirty="0">
            <a:solidFill>
              <a:schemeClr val="accent6">
                <a:lumMod val="75000"/>
              </a:schemeClr>
            </a:solidFill>
          </a:endParaRPr>
        </a:p>
      </dgm:t>
    </dgm:pt>
    <dgm:pt modelId="{74D47466-F8A7-4C84-8764-A09BF277ECF8}" type="parTrans" cxnId="{670F7302-09AE-4E37-93D1-B78996EDE486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8DADC4AF-F296-4DDD-83CA-42FF03BC0B7E}" type="sibTrans" cxnId="{670F7302-09AE-4E37-93D1-B78996EDE486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10F46814-94F5-4496-8E1A-DE06E1FA7FE4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chemeClr val="accent6">
                  <a:lumMod val="75000"/>
                </a:schemeClr>
              </a:solidFill>
            </a:rPr>
            <a:t>قاعدة رسم الألف</a:t>
          </a:r>
          <a:endParaRPr lang="ar-JO" b="1" dirty="0">
            <a:solidFill>
              <a:schemeClr val="accent6">
                <a:lumMod val="75000"/>
              </a:schemeClr>
            </a:solidFill>
          </a:endParaRPr>
        </a:p>
      </dgm:t>
    </dgm:pt>
    <dgm:pt modelId="{BC01B768-D15F-4445-A393-6F83748FB4C8}" type="parTrans" cxnId="{72ACEC6D-BD9E-4D83-A6BA-18049927C5E8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F3AD6585-B80F-4C09-A835-45E0EBCA6D79}" type="sibTrans" cxnId="{72ACEC6D-BD9E-4D83-A6BA-18049927C5E8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8FDED289-1880-4833-86EC-4CCEF049349D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chemeClr val="accent6">
                  <a:lumMod val="75000"/>
                </a:schemeClr>
              </a:solidFill>
            </a:rPr>
            <a:t>تطبيقات</a:t>
          </a:r>
          <a:endParaRPr lang="ar-JO" b="1" dirty="0">
            <a:solidFill>
              <a:schemeClr val="accent6">
                <a:lumMod val="75000"/>
              </a:schemeClr>
            </a:solidFill>
          </a:endParaRPr>
        </a:p>
      </dgm:t>
    </dgm:pt>
    <dgm:pt modelId="{B5DB170F-1A02-41F9-A5EF-1A39DBCE921C}" type="parTrans" cxnId="{A2067CDE-435D-4585-973C-C7017589AB00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AB94A4FA-94E9-4FC5-B1D3-A533007BC532}" type="sibTrans" cxnId="{A2067CDE-435D-4585-973C-C7017589AB00}">
      <dgm:prSet/>
      <dgm:spPr/>
      <dgm:t>
        <a:bodyPr/>
        <a:lstStyle/>
        <a:p>
          <a:pPr rtl="1"/>
          <a:endParaRPr lang="ar-JO" b="1">
            <a:solidFill>
              <a:schemeClr val="accent6">
                <a:lumMod val="75000"/>
              </a:schemeClr>
            </a:solidFill>
          </a:endParaRPr>
        </a:p>
      </dgm:t>
    </dgm:pt>
    <dgm:pt modelId="{9462D1FA-56CD-41C2-B041-285E736F42B4}" type="pres">
      <dgm:prSet presAssocID="{723CC703-F2E8-4C60-8D05-BB25F8BE7271}" presName="compositeShape" presStyleCnt="0">
        <dgm:presLayoutVars>
          <dgm:dir/>
          <dgm:resizeHandles/>
        </dgm:presLayoutVars>
      </dgm:prSet>
      <dgm:spPr/>
    </dgm:pt>
    <dgm:pt modelId="{AC5DA074-84CC-444F-A0B5-57ECEB2F95F6}" type="pres">
      <dgm:prSet presAssocID="{723CC703-F2E8-4C60-8D05-BB25F8BE7271}" presName="pyramid" presStyleLbl="node1" presStyleIdx="0" presStyleCnt="1"/>
      <dgm:spPr>
        <a:solidFill>
          <a:srgbClr val="92D050"/>
        </a:solidFill>
      </dgm:spPr>
    </dgm:pt>
    <dgm:pt modelId="{983A3B27-27D1-4547-9DF0-DB8196F3B26A}" type="pres">
      <dgm:prSet presAssocID="{723CC703-F2E8-4C60-8D05-BB25F8BE7271}" presName="theList" presStyleCnt="0"/>
      <dgm:spPr/>
    </dgm:pt>
    <dgm:pt modelId="{3D728887-E2BF-464D-8B5E-DBC1D6FE10DE}" type="pres">
      <dgm:prSet presAssocID="{51035E3C-287E-4089-BAB3-39F3DE33D4F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49BCD05-8FCA-452C-AAF1-4A6992387CBF}" type="pres">
      <dgm:prSet presAssocID="{51035E3C-287E-4089-BAB3-39F3DE33D4F2}" presName="aSpace" presStyleCnt="0"/>
      <dgm:spPr/>
    </dgm:pt>
    <dgm:pt modelId="{B8DCB7F6-7D92-4801-8110-3AA513A1945B}" type="pres">
      <dgm:prSet presAssocID="{10F46814-94F5-4496-8E1A-DE06E1FA7FE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233F967-119D-42C0-B1DA-19F0EF675F50}" type="pres">
      <dgm:prSet presAssocID="{10F46814-94F5-4496-8E1A-DE06E1FA7FE4}" presName="aSpace" presStyleCnt="0"/>
      <dgm:spPr/>
    </dgm:pt>
    <dgm:pt modelId="{4BC65F4E-65BB-4E43-9A1A-2A7EB738FF1D}" type="pres">
      <dgm:prSet presAssocID="{8FDED289-1880-4833-86EC-4CCEF049349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19C024B-D74F-4613-8ED6-D068376ACB18}" type="pres">
      <dgm:prSet presAssocID="{8FDED289-1880-4833-86EC-4CCEF049349D}" presName="aSpace" presStyleCnt="0"/>
      <dgm:spPr/>
    </dgm:pt>
  </dgm:ptLst>
  <dgm:cxnLst>
    <dgm:cxn modelId="{729141CD-51D1-47A7-A5B4-BD926310415E}" type="presOf" srcId="{723CC703-F2E8-4C60-8D05-BB25F8BE7271}" destId="{9462D1FA-56CD-41C2-B041-285E736F42B4}" srcOrd="0" destOrd="0" presId="urn:microsoft.com/office/officeart/2005/8/layout/pyramid2"/>
    <dgm:cxn modelId="{72ACEC6D-BD9E-4D83-A6BA-18049927C5E8}" srcId="{723CC703-F2E8-4C60-8D05-BB25F8BE7271}" destId="{10F46814-94F5-4496-8E1A-DE06E1FA7FE4}" srcOrd="1" destOrd="0" parTransId="{BC01B768-D15F-4445-A393-6F83748FB4C8}" sibTransId="{F3AD6585-B80F-4C09-A835-45E0EBCA6D79}"/>
    <dgm:cxn modelId="{226C4A2F-F0EF-451F-9A84-CB7558447E6A}" type="presOf" srcId="{8FDED289-1880-4833-86EC-4CCEF049349D}" destId="{4BC65F4E-65BB-4E43-9A1A-2A7EB738FF1D}" srcOrd="0" destOrd="0" presId="urn:microsoft.com/office/officeart/2005/8/layout/pyramid2"/>
    <dgm:cxn modelId="{4D2D3D1C-AF3D-40B4-86D9-6A1746040B0B}" type="presOf" srcId="{10F46814-94F5-4496-8E1A-DE06E1FA7FE4}" destId="{B8DCB7F6-7D92-4801-8110-3AA513A1945B}" srcOrd="0" destOrd="0" presId="urn:microsoft.com/office/officeart/2005/8/layout/pyramid2"/>
    <dgm:cxn modelId="{A2067CDE-435D-4585-973C-C7017589AB00}" srcId="{723CC703-F2E8-4C60-8D05-BB25F8BE7271}" destId="{8FDED289-1880-4833-86EC-4CCEF049349D}" srcOrd="2" destOrd="0" parTransId="{B5DB170F-1A02-41F9-A5EF-1A39DBCE921C}" sibTransId="{AB94A4FA-94E9-4FC5-B1D3-A533007BC532}"/>
    <dgm:cxn modelId="{670F7302-09AE-4E37-93D1-B78996EDE486}" srcId="{723CC703-F2E8-4C60-8D05-BB25F8BE7271}" destId="{51035E3C-287E-4089-BAB3-39F3DE33D4F2}" srcOrd="0" destOrd="0" parTransId="{74D47466-F8A7-4C84-8764-A09BF277ECF8}" sibTransId="{8DADC4AF-F296-4DDD-83CA-42FF03BC0B7E}"/>
    <dgm:cxn modelId="{F3B0F22E-8E72-4BCC-8AD9-2E786D547C5D}" type="presOf" srcId="{51035E3C-287E-4089-BAB3-39F3DE33D4F2}" destId="{3D728887-E2BF-464D-8B5E-DBC1D6FE10DE}" srcOrd="0" destOrd="0" presId="urn:microsoft.com/office/officeart/2005/8/layout/pyramid2"/>
    <dgm:cxn modelId="{F298ED83-2D0A-49D8-99FE-87E39C43458F}" type="presParOf" srcId="{9462D1FA-56CD-41C2-B041-285E736F42B4}" destId="{AC5DA074-84CC-444F-A0B5-57ECEB2F95F6}" srcOrd="0" destOrd="0" presId="urn:microsoft.com/office/officeart/2005/8/layout/pyramid2"/>
    <dgm:cxn modelId="{A3F1FAA5-6C8F-4715-852C-5FB3B3D41B4E}" type="presParOf" srcId="{9462D1FA-56CD-41C2-B041-285E736F42B4}" destId="{983A3B27-27D1-4547-9DF0-DB8196F3B26A}" srcOrd="1" destOrd="0" presId="urn:microsoft.com/office/officeart/2005/8/layout/pyramid2"/>
    <dgm:cxn modelId="{0B54FD9D-7679-4852-B4DB-A74AFA709EC8}" type="presParOf" srcId="{983A3B27-27D1-4547-9DF0-DB8196F3B26A}" destId="{3D728887-E2BF-464D-8B5E-DBC1D6FE10DE}" srcOrd="0" destOrd="0" presId="urn:microsoft.com/office/officeart/2005/8/layout/pyramid2"/>
    <dgm:cxn modelId="{A3AB8BD1-0A6B-43D9-84C0-614C31254F40}" type="presParOf" srcId="{983A3B27-27D1-4547-9DF0-DB8196F3B26A}" destId="{149BCD05-8FCA-452C-AAF1-4A6992387CBF}" srcOrd="1" destOrd="0" presId="urn:microsoft.com/office/officeart/2005/8/layout/pyramid2"/>
    <dgm:cxn modelId="{A7E219C1-A776-4CBA-A5CC-67326D8F3A7E}" type="presParOf" srcId="{983A3B27-27D1-4547-9DF0-DB8196F3B26A}" destId="{B8DCB7F6-7D92-4801-8110-3AA513A1945B}" srcOrd="2" destOrd="0" presId="urn:microsoft.com/office/officeart/2005/8/layout/pyramid2"/>
    <dgm:cxn modelId="{66EA6C92-C089-44C4-B337-7BA1D2934A1E}" type="presParOf" srcId="{983A3B27-27D1-4547-9DF0-DB8196F3B26A}" destId="{7233F967-119D-42C0-B1DA-19F0EF675F50}" srcOrd="3" destOrd="0" presId="urn:microsoft.com/office/officeart/2005/8/layout/pyramid2"/>
    <dgm:cxn modelId="{5A190DEB-FEB3-4E0E-8315-B2ED2708F589}" type="presParOf" srcId="{983A3B27-27D1-4547-9DF0-DB8196F3B26A}" destId="{4BC65F4E-65BB-4E43-9A1A-2A7EB738FF1D}" srcOrd="4" destOrd="0" presId="urn:microsoft.com/office/officeart/2005/8/layout/pyramid2"/>
    <dgm:cxn modelId="{B5BAB3CF-F758-467B-ADD6-83E8C1089D49}" type="presParOf" srcId="{983A3B27-27D1-4547-9DF0-DB8196F3B26A}" destId="{619C024B-D74F-4613-8ED6-D068376ACB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761DF6-D676-4A28-BDAA-E65E9E3BE25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E356A48-49C4-44EE-836A-AAD702840BCD}">
      <dgm:prSet phldrT="[Text]"/>
      <dgm:spPr/>
      <dgm:t>
        <a:bodyPr/>
        <a:lstStyle/>
        <a:p>
          <a:pPr rtl="1"/>
          <a:r>
            <a:rPr lang="ar-JO" b="1"/>
            <a:t>المضارع</a:t>
          </a:r>
          <a:endParaRPr lang="ar-SA" b="1"/>
        </a:p>
      </dgm:t>
    </dgm:pt>
    <dgm:pt modelId="{384E3036-42C5-4F91-B9CD-8D8D15FCC89A}" type="parTrans" cxnId="{6039ABF3-A9FD-4E5E-8FD0-2C7BE56CB7B1}">
      <dgm:prSet/>
      <dgm:spPr/>
      <dgm:t>
        <a:bodyPr/>
        <a:lstStyle/>
        <a:p>
          <a:pPr rtl="1"/>
          <a:endParaRPr lang="ar-SA"/>
        </a:p>
      </dgm:t>
    </dgm:pt>
    <dgm:pt modelId="{2D814430-553F-43E2-A523-1C0BD6FC4AD6}" type="sibTrans" cxnId="{6039ABF3-A9FD-4E5E-8FD0-2C7BE56CB7B1}">
      <dgm:prSet/>
      <dgm:spPr/>
      <dgm:t>
        <a:bodyPr/>
        <a:lstStyle/>
        <a:p>
          <a:pPr rtl="1"/>
          <a:endParaRPr lang="ar-SA"/>
        </a:p>
      </dgm:t>
    </dgm:pt>
    <dgm:pt modelId="{9BE308AD-D977-4945-A0D9-40A2EDF91F49}">
      <dgm:prSet phldrT="[Text]"/>
      <dgm:spPr/>
      <dgm:t>
        <a:bodyPr/>
        <a:lstStyle/>
        <a:p>
          <a:pPr rtl="1"/>
          <a:r>
            <a:rPr lang="ar-JO" b="1">
              <a:solidFill>
                <a:srgbClr val="C00000"/>
              </a:solidFill>
            </a:rPr>
            <a:t>الإتيان بالفعل المضارع</a:t>
          </a:r>
          <a:r>
            <a:rPr lang="ar-JO"/>
            <a:t>: نفى - ينفي / علا - يعلو / قسا - يقسو /مشى - يمشي.</a:t>
          </a:r>
          <a:endParaRPr lang="ar-SA"/>
        </a:p>
      </dgm:t>
    </dgm:pt>
    <dgm:pt modelId="{DDDFEE4E-6DB4-4EDB-AFDB-7405FEA392E1}" type="parTrans" cxnId="{D6ACD19C-9B04-4A34-BE53-AD0BB5287EE4}">
      <dgm:prSet/>
      <dgm:spPr/>
      <dgm:t>
        <a:bodyPr/>
        <a:lstStyle/>
        <a:p>
          <a:pPr rtl="1"/>
          <a:endParaRPr lang="ar-SA"/>
        </a:p>
      </dgm:t>
    </dgm:pt>
    <dgm:pt modelId="{72D505A3-0468-4F44-9D09-B36B9FF0FE70}" type="sibTrans" cxnId="{D6ACD19C-9B04-4A34-BE53-AD0BB5287EE4}">
      <dgm:prSet/>
      <dgm:spPr/>
      <dgm:t>
        <a:bodyPr/>
        <a:lstStyle/>
        <a:p>
          <a:pPr rtl="1"/>
          <a:endParaRPr lang="ar-SA"/>
        </a:p>
      </dgm:t>
    </dgm:pt>
    <dgm:pt modelId="{80C0B25D-51FD-45BE-B9B7-8D8C07A1FD34}">
      <dgm:prSet phldrT="[Text]"/>
      <dgm:spPr/>
      <dgm:t>
        <a:bodyPr/>
        <a:lstStyle/>
        <a:p>
          <a:pPr rtl="1"/>
          <a:r>
            <a:rPr lang="ar-JO" b="1"/>
            <a:t>المصدر</a:t>
          </a:r>
          <a:endParaRPr lang="ar-SA" b="1"/>
        </a:p>
      </dgm:t>
    </dgm:pt>
    <dgm:pt modelId="{EB55895F-FB9C-445F-BFB9-BA8BC24C3876}" type="parTrans" cxnId="{528FE7BB-D455-44C0-860A-11FBB0E64A90}">
      <dgm:prSet/>
      <dgm:spPr/>
      <dgm:t>
        <a:bodyPr/>
        <a:lstStyle/>
        <a:p>
          <a:pPr rtl="1"/>
          <a:endParaRPr lang="ar-SA"/>
        </a:p>
      </dgm:t>
    </dgm:pt>
    <dgm:pt modelId="{4683B761-7952-4248-BFB3-0A98AAAE3E8B}" type="sibTrans" cxnId="{528FE7BB-D455-44C0-860A-11FBB0E64A90}">
      <dgm:prSet/>
      <dgm:spPr/>
      <dgm:t>
        <a:bodyPr/>
        <a:lstStyle/>
        <a:p>
          <a:pPr rtl="1"/>
          <a:endParaRPr lang="ar-SA"/>
        </a:p>
      </dgm:t>
    </dgm:pt>
    <dgm:pt modelId="{5E1D7EF5-2DDC-4480-A2C8-1D6E11C136D7}">
      <dgm:prSet phldrT="[Text]"/>
      <dgm:spPr/>
      <dgm:t>
        <a:bodyPr/>
        <a:lstStyle/>
        <a:p>
          <a:pPr rtl="1"/>
          <a:r>
            <a:rPr lang="ar-JO" b="1">
              <a:solidFill>
                <a:srgbClr val="C00000"/>
              </a:solidFill>
            </a:rPr>
            <a:t>الإتيان بمصدر الكلمة</a:t>
          </a:r>
          <a:r>
            <a:rPr lang="ar-JO"/>
            <a:t>: نفى - النفي / علا - العُلُو / قسا - قسوة / مشى - المشي.</a:t>
          </a:r>
          <a:endParaRPr lang="ar-SA"/>
        </a:p>
      </dgm:t>
    </dgm:pt>
    <dgm:pt modelId="{646F494E-69CF-4252-874D-F6AAF1EC981D}" type="parTrans" cxnId="{00F66B68-F3DC-4161-973E-DFA8F444367E}">
      <dgm:prSet/>
      <dgm:spPr/>
      <dgm:t>
        <a:bodyPr/>
        <a:lstStyle/>
        <a:p>
          <a:pPr rtl="1"/>
          <a:endParaRPr lang="ar-SA"/>
        </a:p>
      </dgm:t>
    </dgm:pt>
    <dgm:pt modelId="{3B90713D-9DC1-4F61-8A0E-882505EA47D8}" type="sibTrans" cxnId="{00F66B68-F3DC-4161-973E-DFA8F444367E}">
      <dgm:prSet/>
      <dgm:spPr/>
      <dgm:t>
        <a:bodyPr/>
        <a:lstStyle/>
        <a:p>
          <a:pPr rtl="1"/>
          <a:endParaRPr lang="ar-SA"/>
        </a:p>
      </dgm:t>
    </dgm:pt>
    <dgm:pt modelId="{0C99F5D7-3EAA-4B41-86ED-0A169148DD7B}">
      <dgm:prSet phldrT="[Text]"/>
      <dgm:spPr/>
      <dgm:t>
        <a:bodyPr/>
        <a:lstStyle/>
        <a:p>
          <a:pPr rtl="1"/>
          <a:r>
            <a:rPr lang="ar-JO" b="1"/>
            <a:t>الإسناد</a:t>
          </a:r>
          <a:endParaRPr lang="ar-SA" b="1"/>
        </a:p>
      </dgm:t>
    </dgm:pt>
    <dgm:pt modelId="{E665E56E-4985-4D92-B895-CEFFEB179BC1}" type="parTrans" cxnId="{05ED8D16-1E5F-48B6-B2C6-64B064650D0F}">
      <dgm:prSet/>
      <dgm:spPr/>
      <dgm:t>
        <a:bodyPr/>
        <a:lstStyle/>
        <a:p>
          <a:pPr rtl="1"/>
          <a:endParaRPr lang="ar-SA"/>
        </a:p>
      </dgm:t>
    </dgm:pt>
    <dgm:pt modelId="{F8E738A7-DA8D-4ABA-827D-7DB985C814DE}" type="sibTrans" cxnId="{05ED8D16-1E5F-48B6-B2C6-64B064650D0F}">
      <dgm:prSet/>
      <dgm:spPr/>
      <dgm:t>
        <a:bodyPr/>
        <a:lstStyle/>
        <a:p>
          <a:pPr rtl="1"/>
          <a:endParaRPr lang="ar-SA"/>
        </a:p>
      </dgm:t>
    </dgm:pt>
    <dgm:pt modelId="{475B0158-1F23-4A16-9382-FAFDDE87F089}">
      <dgm:prSet phldrT="[Text]"/>
      <dgm:spPr/>
      <dgm:t>
        <a:bodyPr/>
        <a:lstStyle/>
        <a:p>
          <a:pPr rtl="1"/>
          <a:r>
            <a:rPr lang="ar-JO" b="1">
              <a:solidFill>
                <a:srgbClr val="C00000"/>
              </a:solidFill>
            </a:rPr>
            <a:t>إسناد الفعل إلى واحد من ضمائر الرفع المتحركة</a:t>
          </a:r>
          <a:r>
            <a:rPr lang="ar-JO"/>
            <a:t>: نفيتُ- علوتُ - قسوتُ - مشيتُ</a:t>
          </a:r>
          <a:endParaRPr lang="ar-SA"/>
        </a:p>
      </dgm:t>
    </dgm:pt>
    <dgm:pt modelId="{4F7787E9-FCF2-40A7-AC7E-1486258C5A95}" type="parTrans" cxnId="{2CDE4360-F3D4-42BF-B5F2-65DE8B1CE04C}">
      <dgm:prSet/>
      <dgm:spPr/>
      <dgm:t>
        <a:bodyPr/>
        <a:lstStyle/>
        <a:p>
          <a:pPr rtl="1"/>
          <a:endParaRPr lang="ar-SA"/>
        </a:p>
      </dgm:t>
    </dgm:pt>
    <dgm:pt modelId="{98CF31AE-EF12-47E8-AED1-5BEEF3E24FC2}" type="sibTrans" cxnId="{2CDE4360-F3D4-42BF-B5F2-65DE8B1CE04C}">
      <dgm:prSet/>
      <dgm:spPr/>
      <dgm:t>
        <a:bodyPr/>
        <a:lstStyle/>
        <a:p>
          <a:pPr rtl="1"/>
          <a:endParaRPr lang="ar-SA"/>
        </a:p>
      </dgm:t>
    </dgm:pt>
    <dgm:pt modelId="{A6838D0D-EB58-4E2D-9D33-020F8B4A336D}" type="pres">
      <dgm:prSet presAssocID="{8D761DF6-D676-4A28-BDAA-E65E9E3BE2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2F0AF7C-218A-49FD-85E3-69DB9BDED204}" type="pres">
      <dgm:prSet presAssocID="{BE356A48-49C4-44EE-836A-AAD702840BCD}" presName="composite" presStyleCnt="0"/>
      <dgm:spPr/>
    </dgm:pt>
    <dgm:pt modelId="{BFD20990-4C02-48D8-9702-116BDD107E98}" type="pres">
      <dgm:prSet presAssocID="{BE356A48-49C4-44EE-836A-AAD702840B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DE4F2B-AA3F-4ADB-BD1F-E2E1CADBD9A4}" type="pres">
      <dgm:prSet presAssocID="{BE356A48-49C4-44EE-836A-AAD702840B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BC27C47-857D-4310-9345-3ED6D3B0C6C4}" type="pres">
      <dgm:prSet presAssocID="{2D814430-553F-43E2-A523-1C0BD6FC4AD6}" presName="sp" presStyleCnt="0"/>
      <dgm:spPr/>
    </dgm:pt>
    <dgm:pt modelId="{A4FDAD03-4EDD-47E9-8A85-12DFBB734989}" type="pres">
      <dgm:prSet presAssocID="{80C0B25D-51FD-45BE-B9B7-8D8C07A1FD34}" presName="composite" presStyleCnt="0"/>
      <dgm:spPr/>
    </dgm:pt>
    <dgm:pt modelId="{3F5894AB-0C15-4DF3-AC59-9A4578945FE6}" type="pres">
      <dgm:prSet presAssocID="{80C0B25D-51FD-45BE-B9B7-8D8C07A1FD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6C366B-B26A-43A9-9B60-2096B0ED9F23}" type="pres">
      <dgm:prSet presAssocID="{80C0B25D-51FD-45BE-B9B7-8D8C07A1FD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54CBBD-CEE5-4C38-A350-0369241DE8E6}" type="pres">
      <dgm:prSet presAssocID="{4683B761-7952-4248-BFB3-0A98AAAE3E8B}" presName="sp" presStyleCnt="0"/>
      <dgm:spPr/>
    </dgm:pt>
    <dgm:pt modelId="{0427D7B6-81BA-4DFE-9A00-6B6D8B2B545A}" type="pres">
      <dgm:prSet presAssocID="{0C99F5D7-3EAA-4B41-86ED-0A169148DD7B}" presName="composite" presStyleCnt="0"/>
      <dgm:spPr/>
    </dgm:pt>
    <dgm:pt modelId="{3B85D509-51BC-4E3F-850B-6559C4ACA4E4}" type="pres">
      <dgm:prSet presAssocID="{0C99F5D7-3EAA-4B41-86ED-0A169148DD7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24F1CB-F571-4679-AB4F-5B5A0B45868C}" type="pres">
      <dgm:prSet presAssocID="{0C99F5D7-3EAA-4B41-86ED-0A169148DD7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32E25B1-A068-42D2-97F1-D759394ECD91}" type="presOf" srcId="{5E1D7EF5-2DDC-4480-A2C8-1D6E11C136D7}" destId="{166C366B-B26A-43A9-9B60-2096B0ED9F23}" srcOrd="0" destOrd="0" presId="urn:microsoft.com/office/officeart/2005/8/layout/chevron2"/>
    <dgm:cxn modelId="{B2E3C60B-F3E8-4B69-B348-F8FD302130AA}" type="presOf" srcId="{BE356A48-49C4-44EE-836A-AAD702840BCD}" destId="{BFD20990-4C02-48D8-9702-116BDD107E98}" srcOrd="0" destOrd="0" presId="urn:microsoft.com/office/officeart/2005/8/layout/chevron2"/>
    <dgm:cxn modelId="{6039ABF3-A9FD-4E5E-8FD0-2C7BE56CB7B1}" srcId="{8D761DF6-D676-4A28-BDAA-E65E9E3BE257}" destId="{BE356A48-49C4-44EE-836A-AAD702840BCD}" srcOrd="0" destOrd="0" parTransId="{384E3036-42C5-4F91-B9CD-8D8D15FCC89A}" sibTransId="{2D814430-553F-43E2-A523-1C0BD6FC4AD6}"/>
    <dgm:cxn modelId="{24B8E431-DC0B-4719-BFC8-EAFF96BC855A}" type="presOf" srcId="{0C99F5D7-3EAA-4B41-86ED-0A169148DD7B}" destId="{3B85D509-51BC-4E3F-850B-6559C4ACA4E4}" srcOrd="0" destOrd="0" presId="urn:microsoft.com/office/officeart/2005/8/layout/chevron2"/>
    <dgm:cxn modelId="{922C8A62-657B-42AB-A34D-6C013F10FB81}" type="presOf" srcId="{475B0158-1F23-4A16-9382-FAFDDE87F089}" destId="{1724F1CB-F571-4679-AB4F-5B5A0B45868C}" srcOrd="0" destOrd="0" presId="urn:microsoft.com/office/officeart/2005/8/layout/chevron2"/>
    <dgm:cxn modelId="{2CDE4360-F3D4-42BF-B5F2-65DE8B1CE04C}" srcId="{0C99F5D7-3EAA-4B41-86ED-0A169148DD7B}" destId="{475B0158-1F23-4A16-9382-FAFDDE87F089}" srcOrd="0" destOrd="0" parTransId="{4F7787E9-FCF2-40A7-AC7E-1486258C5A95}" sibTransId="{98CF31AE-EF12-47E8-AED1-5BEEF3E24FC2}"/>
    <dgm:cxn modelId="{03610E66-0E36-4541-B422-5AAF1CD0EF6C}" type="presOf" srcId="{8D761DF6-D676-4A28-BDAA-E65E9E3BE257}" destId="{A6838D0D-EB58-4E2D-9D33-020F8B4A336D}" srcOrd="0" destOrd="0" presId="urn:microsoft.com/office/officeart/2005/8/layout/chevron2"/>
    <dgm:cxn modelId="{00F66B68-F3DC-4161-973E-DFA8F444367E}" srcId="{80C0B25D-51FD-45BE-B9B7-8D8C07A1FD34}" destId="{5E1D7EF5-2DDC-4480-A2C8-1D6E11C136D7}" srcOrd="0" destOrd="0" parTransId="{646F494E-69CF-4252-874D-F6AAF1EC981D}" sibTransId="{3B90713D-9DC1-4F61-8A0E-882505EA47D8}"/>
    <dgm:cxn modelId="{D6ACD19C-9B04-4A34-BE53-AD0BB5287EE4}" srcId="{BE356A48-49C4-44EE-836A-AAD702840BCD}" destId="{9BE308AD-D977-4945-A0D9-40A2EDF91F49}" srcOrd="0" destOrd="0" parTransId="{DDDFEE4E-6DB4-4EDB-AFDB-7405FEA392E1}" sibTransId="{72D505A3-0468-4F44-9D09-B36B9FF0FE70}"/>
    <dgm:cxn modelId="{9FBAFB74-DD18-4956-BCB0-1DCE3B39C0A4}" type="presOf" srcId="{80C0B25D-51FD-45BE-B9B7-8D8C07A1FD34}" destId="{3F5894AB-0C15-4DF3-AC59-9A4578945FE6}" srcOrd="0" destOrd="0" presId="urn:microsoft.com/office/officeart/2005/8/layout/chevron2"/>
    <dgm:cxn modelId="{05ED8D16-1E5F-48B6-B2C6-64B064650D0F}" srcId="{8D761DF6-D676-4A28-BDAA-E65E9E3BE257}" destId="{0C99F5D7-3EAA-4B41-86ED-0A169148DD7B}" srcOrd="2" destOrd="0" parTransId="{E665E56E-4985-4D92-B895-CEFFEB179BC1}" sibTransId="{F8E738A7-DA8D-4ABA-827D-7DB985C814DE}"/>
    <dgm:cxn modelId="{3B9C1027-541B-467F-BF20-43070473F1BB}" type="presOf" srcId="{9BE308AD-D977-4945-A0D9-40A2EDF91F49}" destId="{F1DE4F2B-AA3F-4ADB-BD1F-E2E1CADBD9A4}" srcOrd="0" destOrd="0" presId="urn:microsoft.com/office/officeart/2005/8/layout/chevron2"/>
    <dgm:cxn modelId="{528FE7BB-D455-44C0-860A-11FBB0E64A90}" srcId="{8D761DF6-D676-4A28-BDAA-E65E9E3BE257}" destId="{80C0B25D-51FD-45BE-B9B7-8D8C07A1FD34}" srcOrd="1" destOrd="0" parTransId="{EB55895F-FB9C-445F-BFB9-BA8BC24C3876}" sibTransId="{4683B761-7952-4248-BFB3-0A98AAAE3E8B}"/>
    <dgm:cxn modelId="{F3C43A57-7991-4562-A9E9-40B7EF0B830F}" type="presParOf" srcId="{A6838D0D-EB58-4E2D-9D33-020F8B4A336D}" destId="{32F0AF7C-218A-49FD-85E3-69DB9BDED204}" srcOrd="0" destOrd="0" presId="urn:microsoft.com/office/officeart/2005/8/layout/chevron2"/>
    <dgm:cxn modelId="{094D494A-CD72-4A94-A7C1-A5125BB3AD4C}" type="presParOf" srcId="{32F0AF7C-218A-49FD-85E3-69DB9BDED204}" destId="{BFD20990-4C02-48D8-9702-116BDD107E98}" srcOrd="0" destOrd="0" presId="urn:microsoft.com/office/officeart/2005/8/layout/chevron2"/>
    <dgm:cxn modelId="{CC043E08-C87D-41A4-89BE-EDABA23A4E85}" type="presParOf" srcId="{32F0AF7C-218A-49FD-85E3-69DB9BDED204}" destId="{F1DE4F2B-AA3F-4ADB-BD1F-E2E1CADBD9A4}" srcOrd="1" destOrd="0" presId="urn:microsoft.com/office/officeart/2005/8/layout/chevron2"/>
    <dgm:cxn modelId="{795D70EC-93A6-4040-8080-B2A933744951}" type="presParOf" srcId="{A6838D0D-EB58-4E2D-9D33-020F8B4A336D}" destId="{ABC27C47-857D-4310-9345-3ED6D3B0C6C4}" srcOrd="1" destOrd="0" presId="urn:microsoft.com/office/officeart/2005/8/layout/chevron2"/>
    <dgm:cxn modelId="{F2232EE0-6E82-4793-80CE-E7BDE34A410C}" type="presParOf" srcId="{A6838D0D-EB58-4E2D-9D33-020F8B4A336D}" destId="{A4FDAD03-4EDD-47E9-8A85-12DFBB734989}" srcOrd="2" destOrd="0" presId="urn:microsoft.com/office/officeart/2005/8/layout/chevron2"/>
    <dgm:cxn modelId="{D294A2BF-59AA-4E05-864D-59851FB1E70B}" type="presParOf" srcId="{A4FDAD03-4EDD-47E9-8A85-12DFBB734989}" destId="{3F5894AB-0C15-4DF3-AC59-9A4578945FE6}" srcOrd="0" destOrd="0" presId="urn:microsoft.com/office/officeart/2005/8/layout/chevron2"/>
    <dgm:cxn modelId="{59FCA26D-23D8-4D4B-B653-16155A9D93BD}" type="presParOf" srcId="{A4FDAD03-4EDD-47E9-8A85-12DFBB734989}" destId="{166C366B-B26A-43A9-9B60-2096B0ED9F23}" srcOrd="1" destOrd="0" presId="urn:microsoft.com/office/officeart/2005/8/layout/chevron2"/>
    <dgm:cxn modelId="{2D934B36-3F9E-4B15-9143-06E76CD568CC}" type="presParOf" srcId="{A6838D0D-EB58-4E2D-9D33-020F8B4A336D}" destId="{5354CBBD-CEE5-4C38-A350-0369241DE8E6}" srcOrd="3" destOrd="0" presId="urn:microsoft.com/office/officeart/2005/8/layout/chevron2"/>
    <dgm:cxn modelId="{DE19D54C-281A-4B38-9DA9-934ECBF939C6}" type="presParOf" srcId="{A6838D0D-EB58-4E2D-9D33-020F8B4A336D}" destId="{0427D7B6-81BA-4DFE-9A00-6B6D8B2B545A}" srcOrd="4" destOrd="0" presId="urn:microsoft.com/office/officeart/2005/8/layout/chevron2"/>
    <dgm:cxn modelId="{C69CC213-651B-413B-8BFE-E3EAE0E42F9C}" type="presParOf" srcId="{0427D7B6-81BA-4DFE-9A00-6B6D8B2B545A}" destId="{3B85D509-51BC-4E3F-850B-6559C4ACA4E4}" srcOrd="0" destOrd="0" presId="urn:microsoft.com/office/officeart/2005/8/layout/chevron2"/>
    <dgm:cxn modelId="{D925113E-8929-4A90-92DA-03D35DC72A49}" type="presParOf" srcId="{0427D7B6-81BA-4DFE-9A00-6B6D8B2B545A}" destId="{1724F1CB-F571-4679-AB4F-5B5A0B4586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6178BC-3EE7-4B84-B987-611626E6D44F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043CEAE9-83EE-42A7-9CAB-C7F9C889361E}">
      <dgm:prSet phldrT="[Text]"/>
      <dgm:spPr/>
      <dgm:t>
        <a:bodyPr/>
        <a:lstStyle/>
        <a:p>
          <a:pPr algn="ctr"/>
          <a:r>
            <a:rPr lang="ar-JO" altLang="en-US" b="1" i="0" smtClean="0"/>
            <a:t>الصلاة</a:t>
          </a:r>
        </a:p>
        <a:p>
          <a:pPr algn="ctr"/>
          <a:r>
            <a:rPr lang="ar-JO" altLang="en-US" b="1" i="0" smtClean="0"/>
            <a:t>للصلاة</a:t>
          </a:r>
          <a:endParaRPr lang="en-US" altLang="en-US" b="1" i="0" dirty="0" smtClean="0"/>
        </a:p>
      </dgm:t>
    </dgm:pt>
    <dgm:pt modelId="{813D2CB7-F249-4395-BB25-4B13FF6A470D}" type="parTrans" cxnId="{8D3DF194-ACAF-4667-831C-E20E0270E88F}">
      <dgm:prSet/>
      <dgm:spPr/>
      <dgm:t>
        <a:bodyPr/>
        <a:lstStyle/>
        <a:p>
          <a:pPr algn="ctr"/>
          <a:endParaRPr lang="en-US"/>
        </a:p>
      </dgm:t>
    </dgm:pt>
    <dgm:pt modelId="{09B30CD8-56BD-4163-8B40-025F50ACEE2E}" type="sibTrans" cxnId="{8D3DF194-ACAF-4667-831C-E20E0270E88F}">
      <dgm:prSet/>
      <dgm:spPr/>
      <dgm:t>
        <a:bodyPr/>
        <a:lstStyle/>
        <a:p>
          <a:pPr algn="ctr"/>
          <a:endParaRPr lang="en-US"/>
        </a:p>
      </dgm:t>
    </dgm:pt>
    <dgm:pt modelId="{1E869DA9-CCE7-4E5A-8C28-0D030B68DDB5}">
      <dgm:prSet phldrT="[Text]"/>
      <dgm:spPr/>
      <dgm:t>
        <a:bodyPr/>
        <a:lstStyle/>
        <a:p>
          <a:pPr algn="ctr"/>
          <a:r>
            <a:rPr lang="ar-JO" b="1" smtClean="0"/>
            <a:t>القدس</a:t>
          </a:r>
        </a:p>
        <a:p>
          <a:pPr algn="ctr"/>
          <a:r>
            <a:rPr lang="ar-JO" b="1" smtClean="0"/>
            <a:t>للقدس</a:t>
          </a:r>
          <a:endParaRPr lang="en-US" b="1" dirty="0"/>
        </a:p>
      </dgm:t>
    </dgm:pt>
    <dgm:pt modelId="{2D5A0E9E-7600-4262-916D-41FAC5E4E9C0}" type="parTrans" cxnId="{D4283E27-13E5-465D-B8D5-C75E6DBBAA7A}">
      <dgm:prSet/>
      <dgm:spPr/>
      <dgm:t>
        <a:bodyPr/>
        <a:lstStyle/>
        <a:p>
          <a:pPr algn="ctr"/>
          <a:endParaRPr lang="en-US"/>
        </a:p>
      </dgm:t>
    </dgm:pt>
    <dgm:pt modelId="{586E2365-3115-4ED1-9C3F-05F84DC9FFEB}" type="sibTrans" cxnId="{D4283E27-13E5-465D-B8D5-C75E6DBBAA7A}">
      <dgm:prSet/>
      <dgm:spPr/>
      <dgm:t>
        <a:bodyPr/>
        <a:lstStyle/>
        <a:p>
          <a:pPr algn="ctr"/>
          <a:endParaRPr lang="en-US"/>
        </a:p>
      </dgm:t>
    </dgm:pt>
    <dgm:pt modelId="{A6349A98-D35D-48B9-98F2-3B7CCF31288E}">
      <dgm:prSet phldrT="[Text]"/>
      <dgm:spPr/>
      <dgm:t>
        <a:bodyPr/>
        <a:lstStyle/>
        <a:p>
          <a:pPr algn="ctr" rtl="1"/>
          <a:r>
            <a:rPr lang="ar-JO" b="1" smtClean="0"/>
            <a:t>الجامعة</a:t>
          </a:r>
        </a:p>
        <a:p>
          <a:pPr algn="ctr" rtl="1"/>
          <a:r>
            <a:rPr lang="ar-JO" b="1" smtClean="0"/>
            <a:t>للجامعة</a:t>
          </a:r>
          <a:endParaRPr lang="en-US" b="1" dirty="0"/>
        </a:p>
      </dgm:t>
    </dgm:pt>
    <dgm:pt modelId="{89FB0701-F8DA-4131-868C-6464FEB47204}" type="sibTrans" cxnId="{FD281DEE-95F3-475C-B9F6-06626C9AE808}">
      <dgm:prSet/>
      <dgm:spPr/>
      <dgm:t>
        <a:bodyPr/>
        <a:lstStyle/>
        <a:p>
          <a:pPr algn="ctr"/>
          <a:endParaRPr lang="en-US"/>
        </a:p>
      </dgm:t>
    </dgm:pt>
    <dgm:pt modelId="{B87332FE-4840-45CC-93C4-A20E235A706F}" type="parTrans" cxnId="{FD281DEE-95F3-475C-B9F6-06626C9AE808}">
      <dgm:prSet/>
      <dgm:spPr/>
      <dgm:t>
        <a:bodyPr/>
        <a:lstStyle/>
        <a:p>
          <a:pPr algn="ctr"/>
          <a:endParaRPr lang="en-US"/>
        </a:p>
      </dgm:t>
    </dgm:pt>
    <dgm:pt modelId="{E765AFA2-06BB-417B-8A4C-66331CB4496A}" type="pres">
      <dgm:prSet presAssocID="{5D6178BC-3EE7-4B84-B987-611626E6D44F}" presName="compositeShape" presStyleCnt="0">
        <dgm:presLayoutVars>
          <dgm:chMax val="7"/>
          <dgm:dir/>
          <dgm:resizeHandles val="exact"/>
        </dgm:presLayoutVars>
      </dgm:prSet>
      <dgm:spPr/>
    </dgm:pt>
    <dgm:pt modelId="{DD6E044C-0F27-475A-B759-4AA728768843}" type="pres">
      <dgm:prSet presAssocID="{A6349A98-D35D-48B9-98F2-3B7CCF31288E}" presName="circ1" presStyleLbl="vennNode1" presStyleIdx="0" presStyleCnt="3" custLinFactNeighborX="3677" custLinFactNeighborY="1565"/>
      <dgm:spPr/>
      <dgm:t>
        <a:bodyPr/>
        <a:lstStyle/>
        <a:p>
          <a:endParaRPr lang="en-US"/>
        </a:p>
      </dgm:t>
    </dgm:pt>
    <dgm:pt modelId="{88FE17A0-7407-40BD-A8D7-C5AEA0ADEDEE}" type="pres">
      <dgm:prSet presAssocID="{A6349A98-D35D-48B9-98F2-3B7CCF3128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19074-2A6E-4741-95B1-6177858143D0}" type="pres">
      <dgm:prSet presAssocID="{043CEAE9-83EE-42A7-9CAB-C7F9C889361E}" presName="circ2" presStyleLbl="vennNode1" presStyleIdx="1" presStyleCnt="3"/>
      <dgm:spPr/>
      <dgm:t>
        <a:bodyPr/>
        <a:lstStyle/>
        <a:p>
          <a:endParaRPr lang="en-US"/>
        </a:p>
      </dgm:t>
    </dgm:pt>
    <dgm:pt modelId="{6DF06F8B-C3DA-472C-AFA6-FAB45F3F2308}" type="pres">
      <dgm:prSet presAssocID="{043CEAE9-83EE-42A7-9CAB-C7F9C88936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4352-2909-4C15-B990-07FDE10921A8}" type="pres">
      <dgm:prSet presAssocID="{1E869DA9-CCE7-4E5A-8C28-0D030B68DDB5}" presName="circ3" presStyleLbl="vennNode1" presStyleIdx="2" presStyleCnt="3"/>
      <dgm:spPr/>
      <dgm:t>
        <a:bodyPr/>
        <a:lstStyle/>
        <a:p>
          <a:endParaRPr lang="en-US"/>
        </a:p>
      </dgm:t>
    </dgm:pt>
    <dgm:pt modelId="{DE8B73F8-FB82-48CB-87EE-8EFA6891438A}" type="pres">
      <dgm:prSet presAssocID="{1E869DA9-CCE7-4E5A-8C28-0D030B68DD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64B2A-98A0-4977-BCD0-880165208B87}" type="presOf" srcId="{5D6178BC-3EE7-4B84-B987-611626E6D44F}" destId="{E765AFA2-06BB-417B-8A4C-66331CB4496A}" srcOrd="0" destOrd="0" presId="urn:microsoft.com/office/officeart/2005/8/layout/venn1"/>
    <dgm:cxn modelId="{BB2E961E-91C7-4D1D-8E23-D74F528EE0CF}" type="presOf" srcId="{1E869DA9-CCE7-4E5A-8C28-0D030B68DDB5}" destId="{DE8B73F8-FB82-48CB-87EE-8EFA6891438A}" srcOrd="1" destOrd="0" presId="urn:microsoft.com/office/officeart/2005/8/layout/venn1"/>
    <dgm:cxn modelId="{ED8F5077-8BC3-4B56-87EE-16D61DD5E7B3}" type="presOf" srcId="{043CEAE9-83EE-42A7-9CAB-C7F9C889361E}" destId="{91219074-2A6E-4741-95B1-6177858143D0}" srcOrd="0" destOrd="0" presId="urn:microsoft.com/office/officeart/2005/8/layout/venn1"/>
    <dgm:cxn modelId="{3793FB40-245E-4D33-80F1-FF0BF5F56D5C}" type="presOf" srcId="{A6349A98-D35D-48B9-98F2-3B7CCF31288E}" destId="{88FE17A0-7407-40BD-A8D7-C5AEA0ADEDEE}" srcOrd="1" destOrd="0" presId="urn:microsoft.com/office/officeart/2005/8/layout/venn1"/>
    <dgm:cxn modelId="{D4283E27-13E5-465D-B8D5-C75E6DBBAA7A}" srcId="{5D6178BC-3EE7-4B84-B987-611626E6D44F}" destId="{1E869DA9-CCE7-4E5A-8C28-0D030B68DDB5}" srcOrd="2" destOrd="0" parTransId="{2D5A0E9E-7600-4262-916D-41FAC5E4E9C0}" sibTransId="{586E2365-3115-4ED1-9C3F-05F84DC9FFEB}"/>
    <dgm:cxn modelId="{E9EF2F1E-89FE-4EBD-93C8-314DBA4D1477}" type="presOf" srcId="{A6349A98-D35D-48B9-98F2-3B7CCF31288E}" destId="{DD6E044C-0F27-475A-B759-4AA728768843}" srcOrd="0" destOrd="0" presId="urn:microsoft.com/office/officeart/2005/8/layout/venn1"/>
    <dgm:cxn modelId="{7EECB30F-DEEB-4866-A355-C120EAD53483}" type="presOf" srcId="{1E869DA9-CCE7-4E5A-8C28-0D030B68DDB5}" destId="{DDCA4352-2909-4C15-B990-07FDE10921A8}" srcOrd="0" destOrd="0" presId="urn:microsoft.com/office/officeart/2005/8/layout/venn1"/>
    <dgm:cxn modelId="{8D3DF194-ACAF-4667-831C-E20E0270E88F}" srcId="{5D6178BC-3EE7-4B84-B987-611626E6D44F}" destId="{043CEAE9-83EE-42A7-9CAB-C7F9C889361E}" srcOrd="1" destOrd="0" parTransId="{813D2CB7-F249-4395-BB25-4B13FF6A470D}" sibTransId="{09B30CD8-56BD-4163-8B40-025F50ACEE2E}"/>
    <dgm:cxn modelId="{F038160B-9731-4D98-ACC6-EDB259D186FD}" type="presOf" srcId="{043CEAE9-83EE-42A7-9CAB-C7F9C889361E}" destId="{6DF06F8B-C3DA-472C-AFA6-FAB45F3F2308}" srcOrd="1" destOrd="0" presId="urn:microsoft.com/office/officeart/2005/8/layout/venn1"/>
    <dgm:cxn modelId="{FD281DEE-95F3-475C-B9F6-06626C9AE808}" srcId="{5D6178BC-3EE7-4B84-B987-611626E6D44F}" destId="{A6349A98-D35D-48B9-98F2-3B7CCF31288E}" srcOrd="0" destOrd="0" parTransId="{B87332FE-4840-45CC-93C4-A20E235A706F}" sibTransId="{89FB0701-F8DA-4131-868C-6464FEB47204}"/>
    <dgm:cxn modelId="{DCFE8288-4C65-4F73-9C6B-9583E4E30886}" type="presParOf" srcId="{E765AFA2-06BB-417B-8A4C-66331CB4496A}" destId="{DD6E044C-0F27-475A-B759-4AA728768843}" srcOrd="0" destOrd="0" presId="urn:microsoft.com/office/officeart/2005/8/layout/venn1"/>
    <dgm:cxn modelId="{D548CB16-0D1C-4112-BC02-E5B478C5D99A}" type="presParOf" srcId="{E765AFA2-06BB-417B-8A4C-66331CB4496A}" destId="{88FE17A0-7407-40BD-A8D7-C5AEA0ADEDEE}" srcOrd="1" destOrd="0" presId="urn:microsoft.com/office/officeart/2005/8/layout/venn1"/>
    <dgm:cxn modelId="{8EE9C4AE-DD86-4801-BC89-185A15AC558C}" type="presParOf" srcId="{E765AFA2-06BB-417B-8A4C-66331CB4496A}" destId="{91219074-2A6E-4741-95B1-6177858143D0}" srcOrd="2" destOrd="0" presId="urn:microsoft.com/office/officeart/2005/8/layout/venn1"/>
    <dgm:cxn modelId="{9199F715-0AAB-4326-B2B9-6DD6EB15607C}" type="presParOf" srcId="{E765AFA2-06BB-417B-8A4C-66331CB4496A}" destId="{6DF06F8B-C3DA-472C-AFA6-FAB45F3F2308}" srcOrd="3" destOrd="0" presId="urn:microsoft.com/office/officeart/2005/8/layout/venn1"/>
    <dgm:cxn modelId="{57470676-3B95-4249-8630-AD1E86EEF328}" type="presParOf" srcId="{E765AFA2-06BB-417B-8A4C-66331CB4496A}" destId="{DDCA4352-2909-4C15-B990-07FDE10921A8}" srcOrd="4" destOrd="0" presId="urn:microsoft.com/office/officeart/2005/8/layout/venn1"/>
    <dgm:cxn modelId="{4A50E0E7-519D-43BE-82C3-B7D7ECB33D7E}" type="presParOf" srcId="{E765AFA2-06BB-417B-8A4C-66331CB4496A}" destId="{DE8B73F8-FB82-48CB-87EE-8EFA689143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BC09-BD4C-4CDD-B58E-0EDFC30BCF58}">
      <dsp:nvSpPr>
        <dsp:cNvPr id="0" name=""/>
        <dsp:cNvSpPr/>
      </dsp:nvSpPr>
      <dsp:spPr>
        <a:xfrm>
          <a:off x="2394918" y="3182068"/>
          <a:ext cx="200192" cy="2001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14014-7E2E-428C-8B15-84030C38BA41}">
      <dsp:nvSpPr>
        <dsp:cNvPr id="0" name=""/>
        <dsp:cNvSpPr/>
      </dsp:nvSpPr>
      <dsp:spPr>
        <a:xfrm>
          <a:off x="2219549" y="3463106"/>
          <a:ext cx="200192" cy="200192"/>
        </a:xfrm>
        <a:prstGeom prst="ellipse">
          <a:avLst/>
        </a:prstGeom>
        <a:solidFill>
          <a:schemeClr val="accent2">
            <a:hueOff val="1533359"/>
            <a:satOff val="-10267"/>
            <a:lumOff val="370"/>
            <a:alphaOff val="0"/>
          </a:schemeClr>
        </a:solidFill>
        <a:ln w="25400" cap="flat" cmpd="sng" algn="ctr">
          <a:solidFill>
            <a:schemeClr val="accent2">
              <a:hueOff val="1533359"/>
              <a:satOff val="-10267"/>
              <a:lumOff val="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47F37-F8E5-4936-8756-83DA25E84576}">
      <dsp:nvSpPr>
        <dsp:cNvPr id="0" name=""/>
        <dsp:cNvSpPr/>
      </dsp:nvSpPr>
      <dsp:spPr>
        <a:xfrm>
          <a:off x="2010548" y="3706424"/>
          <a:ext cx="200192" cy="200192"/>
        </a:xfrm>
        <a:prstGeom prst="ellipse">
          <a:avLst/>
        </a:prstGeom>
        <a:solidFill>
          <a:schemeClr val="accent2">
            <a:hueOff val="3066717"/>
            <a:satOff val="-20535"/>
            <a:lumOff val="741"/>
            <a:alphaOff val="0"/>
          </a:schemeClr>
        </a:solidFill>
        <a:ln w="25400" cap="flat" cmpd="sng" algn="ctr">
          <a:solidFill>
            <a:schemeClr val="accent2">
              <a:hueOff val="3066717"/>
              <a:satOff val="-20535"/>
              <a:lumOff val="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3156-CD78-4B2D-90E8-5D4C061621C9}">
      <dsp:nvSpPr>
        <dsp:cNvPr id="0" name=""/>
        <dsp:cNvSpPr/>
      </dsp:nvSpPr>
      <dsp:spPr>
        <a:xfrm>
          <a:off x="2260388" y="353630"/>
          <a:ext cx="200192" cy="200192"/>
        </a:xfrm>
        <a:prstGeom prst="ellipse">
          <a:avLst/>
        </a:prstGeom>
        <a:solidFill>
          <a:schemeClr val="accent2">
            <a:hueOff val="4600076"/>
            <a:satOff val="-30802"/>
            <a:lumOff val="1111"/>
            <a:alphaOff val="0"/>
          </a:schemeClr>
        </a:solidFill>
        <a:ln w="25400" cap="flat" cmpd="sng" algn="ctr">
          <a:solidFill>
            <a:schemeClr val="accent2">
              <a:hueOff val="4600076"/>
              <a:satOff val="-30802"/>
              <a:lumOff val="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C8A0A-728D-49D4-8CCF-0C7C16038598}">
      <dsp:nvSpPr>
        <dsp:cNvPr id="0" name=""/>
        <dsp:cNvSpPr/>
      </dsp:nvSpPr>
      <dsp:spPr>
        <a:xfrm>
          <a:off x="2527846" y="194252"/>
          <a:ext cx="200192" cy="200192"/>
        </a:xfrm>
        <a:prstGeom prst="ellipse">
          <a:avLst/>
        </a:prstGeom>
        <a:solidFill>
          <a:schemeClr val="accent2">
            <a:hueOff val="6133435"/>
            <a:satOff val="-41069"/>
            <a:lumOff val="1482"/>
            <a:alphaOff val="0"/>
          </a:schemeClr>
        </a:solidFill>
        <a:ln w="25400" cap="flat" cmpd="sng" algn="ctr">
          <a:solidFill>
            <a:schemeClr val="accent2">
              <a:hueOff val="6133435"/>
              <a:satOff val="-41069"/>
              <a:lumOff val="1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EC71F-9E0A-4F36-B068-752AF227A88D}">
      <dsp:nvSpPr>
        <dsp:cNvPr id="0" name=""/>
        <dsp:cNvSpPr/>
      </dsp:nvSpPr>
      <dsp:spPr>
        <a:xfrm>
          <a:off x="2794503" y="34873"/>
          <a:ext cx="200192" cy="200192"/>
        </a:xfrm>
        <a:prstGeom prst="ellipse">
          <a:avLst/>
        </a:prstGeom>
        <a:solidFill>
          <a:schemeClr val="accent2">
            <a:hueOff val="7666794"/>
            <a:satOff val="-51337"/>
            <a:lumOff val="1852"/>
            <a:alphaOff val="0"/>
          </a:schemeClr>
        </a:solidFill>
        <a:ln w="25400" cap="flat" cmpd="sng" algn="ctr">
          <a:solidFill>
            <a:schemeClr val="accent2">
              <a:hueOff val="7666794"/>
              <a:satOff val="-51337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9F2C-1542-4C72-9446-E2B8B843CC43}">
      <dsp:nvSpPr>
        <dsp:cNvPr id="0" name=""/>
        <dsp:cNvSpPr/>
      </dsp:nvSpPr>
      <dsp:spPr>
        <a:xfrm>
          <a:off x="3061159" y="194252"/>
          <a:ext cx="200192" cy="200192"/>
        </a:xfrm>
        <a:prstGeom prst="ellipse">
          <a:avLst/>
        </a:prstGeom>
        <a:solidFill>
          <a:schemeClr val="accent2">
            <a:hueOff val="9200153"/>
            <a:satOff val="-61604"/>
            <a:lumOff val="2223"/>
            <a:alphaOff val="0"/>
          </a:schemeClr>
        </a:solidFill>
        <a:ln w="25400" cap="flat" cmpd="sng" algn="ctr">
          <a:solidFill>
            <a:schemeClr val="accent2">
              <a:hueOff val="9200153"/>
              <a:satOff val="-61604"/>
              <a:lumOff val="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EBE8-3A8B-4DFE-A006-49B33D56E6CD}">
      <dsp:nvSpPr>
        <dsp:cNvPr id="0" name=""/>
        <dsp:cNvSpPr/>
      </dsp:nvSpPr>
      <dsp:spPr>
        <a:xfrm>
          <a:off x="3328617" y="353630"/>
          <a:ext cx="200192" cy="200192"/>
        </a:xfrm>
        <a:prstGeom prst="ellipse">
          <a:avLst/>
        </a:prstGeom>
        <a:solidFill>
          <a:schemeClr val="accent2">
            <a:hueOff val="10733511"/>
            <a:satOff val="-71871"/>
            <a:lumOff val="2593"/>
            <a:alphaOff val="0"/>
          </a:schemeClr>
        </a:solidFill>
        <a:ln w="25400" cap="flat" cmpd="sng" algn="ctr">
          <a:solidFill>
            <a:schemeClr val="accent2">
              <a:hueOff val="10733511"/>
              <a:satOff val="-71871"/>
              <a:lumOff val="2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359B-63DD-40DA-AC92-43DA780ECFA7}">
      <dsp:nvSpPr>
        <dsp:cNvPr id="0" name=""/>
        <dsp:cNvSpPr/>
      </dsp:nvSpPr>
      <dsp:spPr>
        <a:xfrm>
          <a:off x="2794503" y="371162"/>
          <a:ext cx="200192" cy="200192"/>
        </a:xfrm>
        <a:prstGeom prst="ellipse">
          <a:avLst/>
        </a:prstGeom>
        <a:solidFill>
          <a:schemeClr val="accent2">
            <a:hueOff val="12266870"/>
            <a:satOff val="-82139"/>
            <a:lumOff val="2964"/>
            <a:alphaOff val="0"/>
          </a:schemeClr>
        </a:solidFill>
        <a:ln w="25400" cap="flat" cmpd="sng" algn="ctr">
          <a:solidFill>
            <a:schemeClr val="accent2">
              <a:hueOff val="12266870"/>
              <a:satOff val="-82139"/>
              <a:lumOff val="2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86F8-ECE0-4523-BAF6-E6CA552A6859}">
      <dsp:nvSpPr>
        <dsp:cNvPr id="0" name=""/>
        <dsp:cNvSpPr/>
      </dsp:nvSpPr>
      <dsp:spPr>
        <a:xfrm>
          <a:off x="2794503" y="707451"/>
          <a:ext cx="200192" cy="200192"/>
        </a:xfrm>
        <a:prstGeom prst="ellipse">
          <a:avLst/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 w="25400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9FD4-EAE1-41CB-8D94-3C7783B859C2}">
      <dsp:nvSpPr>
        <dsp:cNvPr id="0" name=""/>
        <dsp:cNvSpPr/>
      </dsp:nvSpPr>
      <dsp:spPr>
        <a:xfrm>
          <a:off x="762022" y="3858879"/>
          <a:ext cx="7619977" cy="2088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925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وتنطق </a:t>
          </a:r>
          <a:r>
            <a:rPr lang="ar-JO" sz="40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تاءً</a:t>
          </a:r>
          <a:r>
            <a:rPr lang="ar-JO" sz="4000" b="1" kern="1200" dirty="0" smtClean="0"/>
            <a:t> عند </a:t>
          </a:r>
          <a:r>
            <a:rPr lang="ar-JO" sz="4000" b="1" u="sng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وصل</a:t>
          </a:r>
          <a:r>
            <a:rPr lang="ar-JO" sz="4000" b="1" kern="1200" dirty="0" smtClean="0"/>
            <a:t> الكلام، و</a:t>
          </a:r>
          <a:r>
            <a:rPr lang="ar-JO" sz="4000" b="1" kern="1200" dirty="0" smtClean="0">
              <a:solidFill>
                <a:srgbClr val="FFFF00"/>
              </a:solidFill>
            </a:rPr>
            <a:t>هاءً</a:t>
          </a:r>
          <a:endParaRPr lang="en-US" sz="4000" b="1" kern="1200" dirty="0" smtClean="0">
            <a:solidFill>
              <a:srgbClr val="FFFF00"/>
            </a:solidFill>
          </a:endParaRPr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 عند الوقوف على الكلمة المنتهية </a:t>
          </a:r>
          <a:endParaRPr lang="en-US" sz="4000" b="1" kern="1200" dirty="0" smtClean="0"/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بها، وتسمى كذلك بـ " هاء التأنيث".</a:t>
          </a:r>
          <a:endParaRPr lang="ar-JO" sz="4000" b="1" kern="1200" dirty="0"/>
        </a:p>
      </dsp:txBody>
      <dsp:txXfrm>
        <a:off x="863988" y="3960845"/>
        <a:ext cx="7416045" cy="1884850"/>
      </dsp:txXfrm>
    </dsp:sp>
    <dsp:sp modelId="{CFBB8B41-B34F-4C48-99D1-B4792006805A}">
      <dsp:nvSpPr>
        <dsp:cNvPr id="0" name=""/>
        <dsp:cNvSpPr/>
      </dsp:nvSpPr>
      <dsp:spPr>
        <a:xfrm>
          <a:off x="442758" y="3272537"/>
          <a:ext cx="2001927" cy="2001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A2453-EA8A-4395-944C-F36C344F813F}">
      <dsp:nvSpPr>
        <dsp:cNvPr id="0" name=""/>
        <dsp:cNvSpPr/>
      </dsp:nvSpPr>
      <dsp:spPr>
        <a:xfrm>
          <a:off x="914412" y="1143000"/>
          <a:ext cx="7435609" cy="230246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925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/>
            <a:t>وتنطق </a:t>
          </a:r>
          <a:r>
            <a:rPr lang="ar-JO" sz="4000" b="1" kern="1200" dirty="0" smtClean="0">
              <a:solidFill>
                <a:srgbClr val="FF0000"/>
              </a:solidFill>
            </a:rPr>
            <a:t>تاءً</a:t>
          </a:r>
          <a:r>
            <a:rPr lang="ar-JO" sz="4000" b="1" kern="1200" dirty="0" smtClean="0"/>
            <a:t> في </a:t>
          </a:r>
          <a:r>
            <a:rPr lang="ar-JO" sz="4000" b="1" u="sng" kern="1200" dirty="0" smtClean="0">
              <a:solidFill>
                <a:srgbClr val="FF0000"/>
              </a:solidFill>
            </a:rPr>
            <a:t>كل</a:t>
          </a:r>
          <a:r>
            <a:rPr lang="ar-JO" sz="4000" b="1" kern="1200" dirty="0" smtClean="0"/>
            <a:t> مواضعها، وعلامتها أن تلفظ </a:t>
          </a:r>
          <a:r>
            <a:rPr lang="ar-JO" sz="4000" b="1" kern="1200" dirty="0" smtClean="0">
              <a:solidFill>
                <a:schemeClr val="accent5">
                  <a:lumMod val="50000"/>
                </a:schemeClr>
              </a:solidFill>
            </a:rPr>
            <a:t>تاءً</a:t>
          </a:r>
          <a:r>
            <a:rPr lang="ar-JO" sz="4000" b="1" kern="1200" dirty="0" smtClean="0"/>
            <a:t> إذا وقفتَ بالسكون على آخر الكلمة الواردة فيها.</a:t>
          </a:r>
          <a:endParaRPr lang="ar-JO" sz="4000" b="1" kern="1200" dirty="0"/>
        </a:p>
      </dsp:txBody>
      <dsp:txXfrm>
        <a:off x="1026809" y="1255397"/>
        <a:ext cx="7210815" cy="2077667"/>
      </dsp:txXfrm>
    </dsp:sp>
    <dsp:sp modelId="{6A92B2D1-88D5-499F-9FC1-C608E5524DC4}">
      <dsp:nvSpPr>
        <dsp:cNvPr id="0" name=""/>
        <dsp:cNvSpPr/>
      </dsp:nvSpPr>
      <dsp:spPr>
        <a:xfrm>
          <a:off x="609599" y="0"/>
          <a:ext cx="2001927" cy="20017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E044C-0F27-475A-B759-4AA728768843}">
      <dsp:nvSpPr>
        <dsp:cNvPr id="0" name=""/>
        <dsp:cNvSpPr/>
      </dsp:nvSpPr>
      <dsp:spPr>
        <a:xfrm>
          <a:off x="1542221" y="65017"/>
          <a:ext cx="1782127" cy="17821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ليل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الليل</a:t>
          </a:r>
          <a:endParaRPr lang="en-US" sz="2500" b="1" kern="1200" dirty="0"/>
        </a:p>
      </dsp:txBody>
      <dsp:txXfrm>
        <a:off x="1779838" y="376890"/>
        <a:ext cx="1306893" cy="801957"/>
      </dsp:txXfrm>
    </dsp:sp>
    <dsp:sp modelId="{91219074-2A6E-4741-95B1-6177858143D0}">
      <dsp:nvSpPr>
        <dsp:cNvPr id="0" name=""/>
        <dsp:cNvSpPr/>
      </dsp:nvSpPr>
      <dsp:spPr>
        <a:xfrm>
          <a:off x="2119743" y="1150957"/>
          <a:ext cx="1782127" cy="1782127"/>
        </a:xfrm>
        <a:prstGeom prst="ellipse">
          <a:avLst/>
        </a:prstGeom>
        <a:solidFill>
          <a:schemeClr val="accent2">
            <a:alpha val="50000"/>
            <a:hueOff val="6900114"/>
            <a:satOff val="-46203"/>
            <a:lumOff val="16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2500" b="1" i="0" kern="1200" smtClean="0"/>
            <a:t>لغة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2500" b="1" i="0" kern="1200" smtClean="0"/>
            <a:t>اللغة</a:t>
          </a:r>
          <a:endParaRPr lang="en-US" altLang="en-US" sz="2500" b="1" i="0" kern="1200" dirty="0" smtClean="0"/>
        </a:p>
      </dsp:txBody>
      <dsp:txXfrm>
        <a:off x="2664777" y="1611340"/>
        <a:ext cx="1069276" cy="980169"/>
      </dsp:txXfrm>
    </dsp:sp>
    <dsp:sp modelId="{DDCA4352-2909-4C15-B990-07FDE10921A8}">
      <dsp:nvSpPr>
        <dsp:cNvPr id="0" name=""/>
        <dsp:cNvSpPr/>
      </dsp:nvSpPr>
      <dsp:spPr>
        <a:xfrm>
          <a:off x="833642" y="1150957"/>
          <a:ext cx="1782127" cy="1782127"/>
        </a:xfrm>
        <a:prstGeom prst="ellipse">
          <a:avLst/>
        </a:prstGeom>
        <a:solidFill>
          <a:schemeClr val="accent2">
            <a:alpha val="50000"/>
            <a:hueOff val="13800228"/>
            <a:satOff val="-92406"/>
            <a:lumOff val="33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لعبة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اللعبة</a:t>
          </a:r>
          <a:endParaRPr lang="en-US" sz="2500" b="1" kern="1200" dirty="0"/>
        </a:p>
      </dsp:txBody>
      <dsp:txXfrm>
        <a:off x="1001458" y="1611340"/>
        <a:ext cx="1069276" cy="98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A074-84CC-444F-A0B5-57ECEB2F95F6}">
      <dsp:nvSpPr>
        <dsp:cNvPr id="0" name=""/>
        <dsp:cNvSpPr/>
      </dsp:nvSpPr>
      <dsp:spPr>
        <a:xfrm>
          <a:off x="586104" y="0"/>
          <a:ext cx="4546600" cy="45466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8887-E2BF-464D-8B5E-DBC1D6FE10DE}">
      <dsp:nvSpPr>
        <dsp:cNvPr id="0" name=""/>
        <dsp:cNvSpPr/>
      </dsp:nvSpPr>
      <dsp:spPr>
        <a:xfrm>
          <a:off x="2859404" y="457102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kern="1200" dirty="0" smtClean="0"/>
            <a:t>المفهوم والوظيفة</a:t>
          </a:r>
          <a:endParaRPr lang="ar-JO" sz="3700" kern="1200" dirty="0"/>
        </a:p>
      </dsp:txBody>
      <dsp:txXfrm>
        <a:off x="2911943" y="509641"/>
        <a:ext cx="2850212" cy="971187"/>
      </dsp:txXfrm>
    </dsp:sp>
    <dsp:sp modelId="{B8DCB7F6-7D92-4801-8110-3AA513A1945B}">
      <dsp:nvSpPr>
        <dsp:cNvPr id="0" name=""/>
        <dsp:cNvSpPr/>
      </dsp:nvSpPr>
      <dsp:spPr>
        <a:xfrm>
          <a:off x="2859404" y="1667900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900114"/>
              <a:satOff val="-46203"/>
              <a:lumOff val="1667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kern="1200" dirty="0" smtClean="0"/>
            <a:t>الرسم الإملائي</a:t>
          </a:r>
          <a:endParaRPr lang="ar-JO" sz="3700" kern="1200" dirty="0"/>
        </a:p>
      </dsp:txBody>
      <dsp:txXfrm>
        <a:off x="2911943" y="1720439"/>
        <a:ext cx="2850212" cy="971187"/>
      </dsp:txXfrm>
    </dsp:sp>
    <dsp:sp modelId="{4BC65F4E-65BB-4E43-9A1A-2A7EB738FF1D}">
      <dsp:nvSpPr>
        <dsp:cNvPr id="0" name=""/>
        <dsp:cNvSpPr/>
      </dsp:nvSpPr>
      <dsp:spPr>
        <a:xfrm>
          <a:off x="2859404" y="2878699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kern="1200" dirty="0" smtClean="0"/>
            <a:t>تطبيقات</a:t>
          </a:r>
          <a:endParaRPr lang="ar-JO" sz="3700" kern="1200" dirty="0"/>
        </a:p>
      </dsp:txBody>
      <dsp:txXfrm>
        <a:off x="2911943" y="2931238"/>
        <a:ext cx="2850212" cy="971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25BA-029C-4906-BB06-4171568B5D6C}">
      <dsp:nvSpPr>
        <dsp:cNvPr id="0" name=""/>
        <dsp:cNvSpPr/>
      </dsp:nvSpPr>
      <dsp:spPr>
        <a:xfrm>
          <a:off x="1600779" y="233429"/>
          <a:ext cx="4632677" cy="160886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BD43-4161-492A-94C7-6E669B22E69F}">
      <dsp:nvSpPr>
        <dsp:cNvPr id="0" name=""/>
        <dsp:cNvSpPr/>
      </dsp:nvSpPr>
      <dsp:spPr>
        <a:xfrm>
          <a:off x="3475397" y="4173000"/>
          <a:ext cx="897805" cy="57459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C518-2C4B-4892-9249-F89F97F7635C}">
      <dsp:nvSpPr>
        <dsp:cNvPr id="0" name=""/>
        <dsp:cNvSpPr/>
      </dsp:nvSpPr>
      <dsp:spPr>
        <a:xfrm>
          <a:off x="-444055" y="4632677"/>
          <a:ext cx="8736711" cy="107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JO" sz="3600" b="1" kern="1200" dirty="0"/>
        </a:p>
      </dsp:txBody>
      <dsp:txXfrm>
        <a:off x="-444055" y="4632677"/>
        <a:ext cx="8736711" cy="1077366"/>
      </dsp:txXfrm>
    </dsp:sp>
    <dsp:sp modelId="{CBF43A6A-6A82-443B-AB59-19AC8DFC8674}">
      <dsp:nvSpPr>
        <dsp:cNvPr id="0" name=""/>
        <dsp:cNvSpPr/>
      </dsp:nvSpPr>
      <dsp:spPr>
        <a:xfrm>
          <a:off x="3285062" y="1966553"/>
          <a:ext cx="1616050" cy="1616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الذين</a:t>
          </a:r>
          <a:endParaRPr lang="ar-JO" sz="3600" b="1" kern="1200" dirty="0"/>
        </a:p>
      </dsp:txBody>
      <dsp:txXfrm>
        <a:off x="3521727" y="2203218"/>
        <a:ext cx="1142720" cy="1142720"/>
      </dsp:txXfrm>
    </dsp:sp>
    <dsp:sp modelId="{678AB7C5-E1DB-4FA1-A5CA-4BCD04C0F5C4}">
      <dsp:nvSpPr>
        <dsp:cNvPr id="0" name=""/>
        <dsp:cNvSpPr/>
      </dsp:nvSpPr>
      <dsp:spPr>
        <a:xfrm>
          <a:off x="2128688" y="754156"/>
          <a:ext cx="1616050" cy="1616050"/>
        </a:xfrm>
        <a:prstGeom prst="ellipse">
          <a:avLst/>
        </a:prstGeom>
        <a:solidFill>
          <a:schemeClr val="accent2">
            <a:hueOff val="6900114"/>
            <a:satOff val="-46203"/>
            <a:lumOff val="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التي</a:t>
          </a:r>
          <a:endParaRPr lang="ar-JO" sz="3600" b="1" kern="1200" dirty="0"/>
        </a:p>
      </dsp:txBody>
      <dsp:txXfrm>
        <a:off x="2365353" y="990821"/>
        <a:ext cx="1142720" cy="1142720"/>
      </dsp:txXfrm>
    </dsp:sp>
    <dsp:sp modelId="{8B23326D-39D8-4523-BE7E-40DFD57DDB6E}">
      <dsp:nvSpPr>
        <dsp:cNvPr id="0" name=""/>
        <dsp:cNvSpPr/>
      </dsp:nvSpPr>
      <dsp:spPr>
        <a:xfrm>
          <a:off x="3780651" y="363431"/>
          <a:ext cx="1616050" cy="1616050"/>
        </a:xfrm>
        <a:prstGeom prst="ellipse">
          <a:avLst/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الذي</a:t>
          </a:r>
          <a:endParaRPr lang="ar-JO" sz="3600" b="1" kern="1200" dirty="0"/>
        </a:p>
      </dsp:txBody>
      <dsp:txXfrm>
        <a:off x="4017316" y="600096"/>
        <a:ext cx="1142720" cy="1142720"/>
      </dsp:txXfrm>
    </dsp:sp>
    <dsp:sp modelId="{3DA09024-D406-40E5-9EE2-6253203758AA}">
      <dsp:nvSpPr>
        <dsp:cNvPr id="0" name=""/>
        <dsp:cNvSpPr/>
      </dsp:nvSpPr>
      <dsp:spPr>
        <a:xfrm>
          <a:off x="1410444" y="35912"/>
          <a:ext cx="5027711" cy="40221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25BA-029C-4906-BB06-4171568B5D6C}">
      <dsp:nvSpPr>
        <dsp:cNvPr id="0" name=""/>
        <dsp:cNvSpPr/>
      </dsp:nvSpPr>
      <dsp:spPr>
        <a:xfrm>
          <a:off x="1600779" y="233429"/>
          <a:ext cx="4632677" cy="160886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BD43-4161-492A-94C7-6E669B22E69F}">
      <dsp:nvSpPr>
        <dsp:cNvPr id="0" name=""/>
        <dsp:cNvSpPr/>
      </dsp:nvSpPr>
      <dsp:spPr>
        <a:xfrm>
          <a:off x="3475397" y="4173000"/>
          <a:ext cx="897805" cy="57459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C518-2C4B-4892-9249-F89F97F7635C}">
      <dsp:nvSpPr>
        <dsp:cNvPr id="0" name=""/>
        <dsp:cNvSpPr/>
      </dsp:nvSpPr>
      <dsp:spPr>
        <a:xfrm>
          <a:off x="-444055" y="4632677"/>
          <a:ext cx="8736711" cy="107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JO" sz="3600" b="1" kern="1200" dirty="0"/>
        </a:p>
      </dsp:txBody>
      <dsp:txXfrm>
        <a:off x="-444055" y="4632677"/>
        <a:ext cx="8736711" cy="1077366"/>
      </dsp:txXfrm>
    </dsp:sp>
    <dsp:sp modelId="{CBF43A6A-6A82-443B-AB59-19AC8DFC8674}">
      <dsp:nvSpPr>
        <dsp:cNvPr id="0" name=""/>
        <dsp:cNvSpPr/>
      </dsp:nvSpPr>
      <dsp:spPr>
        <a:xfrm>
          <a:off x="3285062" y="1966553"/>
          <a:ext cx="1616050" cy="1616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اللواتي اللاتي اللائي</a:t>
          </a:r>
          <a:endParaRPr lang="ar-JO" sz="3600" b="1" kern="1200" dirty="0"/>
        </a:p>
      </dsp:txBody>
      <dsp:txXfrm>
        <a:off x="3521727" y="2203218"/>
        <a:ext cx="1142720" cy="1142720"/>
      </dsp:txXfrm>
    </dsp:sp>
    <dsp:sp modelId="{678AB7C5-E1DB-4FA1-A5CA-4BCD04C0F5C4}">
      <dsp:nvSpPr>
        <dsp:cNvPr id="0" name=""/>
        <dsp:cNvSpPr/>
      </dsp:nvSpPr>
      <dsp:spPr>
        <a:xfrm>
          <a:off x="2128688" y="754156"/>
          <a:ext cx="1616050" cy="1616050"/>
        </a:xfrm>
        <a:prstGeom prst="ellipse">
          <a:avLst/>
        </a:prstGeom>
        <a:solidFill>
          <a:schemeClr val="accent2">
            <a:hueOff val="6900114"/>
            <a:satOff val="-46203"/>
            <a:lumOff val="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اللتيْنِ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اللتانِ</a:t>
          </a:r>
          <a:endParaRPr lang="ar-JO" sz="3600" b="1" kern="1200" dirty="0"/>
        </a:p>
      </dsp:txBody>
      <dsp:txXfrm>
        <a:off x="2365353" y="990821"/>
        <a:ext cx="1142720" cy="1142720"/>
      </dsp:txXfrm>
    </dsp:sp>
    <dsp:sp modelId="{8B23326D-39D8-4523-BE7E-40DFD57DDB6E}">
      <dsp:nvSpPr>
        <dsp:cNvPr id="0" name=""/>
        <dsp:cNvSpPr/>
      </dsp:nvSpPr>
      <dsp:spPr>
        <a:xfrm>
          <a:off x="3780651" y="363431"/>
          <a:ext cx="1616050" cy="1616050"/>
        </a:xfrm>
        <a:prstGeom prst="ellipse">
          <a:avLst/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اللذينِ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/>
            <a:t>اللذانِ</a:t>
          </a:r>
          <a:endParaRPr lang="ar-JO" sz="3600" b="1" kern="1200" dirty="0"/>
        </a:p>
      </dsp:txBody>
      <dsp:txXfrm>
        <a:off x="4017316" y="600096"/>
        <a:ext cx="1142720" cy="1142720"/>
      </dsp:txXfrm>
    </dsp:sp>
    <dsp:sp modelId="{3DA09024-D406-40E5-9EE2-6253203758AA}">
      <dsp:nvSpPr>
        <dsp:cNvPr id="0" name=""/>
        <dsp:cNvSpPr/>
      </dsp:nvSpPr>
      <dsp:spPr>
        <a:xfrm>
          <a:off x="1410444" y="35912"/>
          <a:ext cx="5027711" cy="40221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94330-07B6-4D6D-AF32-5EFD9945975E}">
      <dsp:nvSpPr>
        <dsp:cNvPr id="0" name=""/>
        <dsp:cNvSpPr/>
      </dsp:nvSpPr>
      <dsp:spPr>
        <a:xfrm>
          <a:off x="1506843" y="2781300"/>
          <a:ext cx="691968" cy="1318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84" y="0"/>
              </a:lnTo>
              <a:lnTo>
                <a:pt x="345984" y="1318538"/>
              </a:lnTo>
              <a:lnTo>
                <a:pt x="691968" y="13185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815601" y="3403342"/>
        <a:ext cx="74454" cy="74454"/>
      </dsp:txXfrm>
    </dsp:sp>
    <dsp:sp modelId="{99A69484-B4B6-4079-8FCE-55CC70018346}">
      <dsp:nvSpPr>
        <dsp:cNvPr id="0" name=""/>
        <dsp:cNvSpPr/>
      </dsp:nvSpPr>
      <dsp:spPr>
        <a:xfrm>
          <a:off x="1506843" y="2735580"/>
          <a:ext cx="691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1968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835529" y="2764000"/>
        <a:ext cx="34598" cy="34598"/>
      </dsp:txXfrm>
    </dsp:sp>
    <dsp:sp modelId="{3C23DC43-D6CA-4BBB-98AE-155507B210CA}">
      <dsp:nvSpPr>
        <dsp:cNvPr id="0" name=""/>
        <dsp:cNvSpPr/>
      </dsp:nvSpPr>
      <dsp:spPr>
        <a:xfrm>
          <a:off x="1506843" y="1462761"/>
          <a:ext cx="691968" cy="1318538"/>
        </a:xfrm>
        <a:custGeom>
          <a:avLst/>
          <a:gdLst/>
          <a:ahLst/>
          <a:cxnLst/>
          <a:rect l="0" t="0" r="0" b="0"/>
          <a:pathLst>
            <a:path>
              <a:moveTo>
                <a:pt x="0" y="1318538"/>
              </a:moveTo>
              <a:lnTo>
                <a:pt x="345984" y="1318538"/>
              </a:lnTo>
              <a:lnTo>
                <a:pt x="345984" y="0"/>
              </a:lnTo>
              <a:lnTo>
                <a:pt x="69196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815601" y="2084803"/>
        <a:ext cx="74454" cy="74454"/>
      </dsp:txXfrm>
    </dsp:sp>
    <dsp:sp modelId="{BFA209C1-2062-4E19-8DA7-ECA4AB1ABFF9}">
      <dsp:nvSpPr>
        <dsp:cNvPr id="0" name=""/>
        <dsp:cNvSpPr/>
      </dsp:nvSpPr>
      <dsp:spPr>
        <a:xfrm rot="16200000">
          <a:off x="-1796441" y="2253884"/>
          <a:ext cx="5551740" cy="1054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5400" b="1" i="0" kern="1200" dirty="0" smtClean="0"/>
            <a:t>الذي – التي - الذين</a:t>
          </a:r>
          <a:endParaRPr lang="en-US" sz="5400" b="1" kern="1200" dirty="0"/>
        </a:p>
      </dsp:txBody>
      <dsp:txXfrm>
        <a:off x="-1796441" y="2253884"/>
        <a:ext cx="5551740" cy="1054830"/>
      </dsp:txXfrm>
    </dsp:sp>
    <dsp:sp modelId="{8043EA0A-A165-41AC-893C-39917E0EEA2C}">
      <dsp:nvSpPr>
        <dsp:cNvPr id="0" name=""/>
        <dsp:cNvSpPr/>
      </dsp:nvSpPr>
      <dsp:spPr>
        <a:xfrm>
          <a:off x="2198812" y="935346"/>
          <a:ext cx="5121573" cy="1054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>
              <a:solidFill>
                <a:schemeClr val="tx1"/>
              </a:solidFill>
            </a:rPr>
            <a:t>الإنسان الذي أحبه قلبه يفيض خيرا وعطاء.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198812" y="935346"/>
        <a:ext cx="5121573" cy="1054830"/>
      </dsp:txXfrm>
    </dsp:sp>
    <dsp:sp modelId="{245F5E85-B587-4036-BF4D-62D5BE08635C}">
      <dsp:nvSpPr>
        <dsp:cNvPr id="0" name=""/>
        <dsp:cNvSpPr/>
      </dsp:nvSpPr>
      <dsp:spPr>
        <a:xfrm>
          <a:off x="2198812" y="2253884"/>
          <a:ext cx="5121573" cy="1054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تابعت الأفلام الوثائقية التي ناقشت قضية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التسوُّل في الأردن.</a:t>
          </a:r>
          <a:endParaRPr lang="en-US" sz="2800" b="1" kern="1200" dirty="0"/>
        </a:p>
      </dsp:txBody>
      <dsp:txXfrm>
        <a:off x="2198812" y="2253884"/>
        <a:ext cx="5121573" cy="1054830"/>
      </dsp:txXfrm>
    </dsp:sp>
    <dsp:sp modelId="{78DCB4EA-61BB-4B6B-802A-0903524AEB22}">
      <dsp:nvSpPr>
        <dsp:cNvPr id="0" name=""/>
        <dsp:cNvSpPr/>
      </dsp:nvSpPr>
      <dsp:spPr>
        <a:xfrm>
          <a:off x="2198812" y="3572423"/>
          <a:ext cx="5119705" cy="1054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الذين يحبون القراءة يمتلكون فلسفة موسوعية في الحياة.</a:t>
          </a:r>
          <a:endParaRPr lang="en-US" sz="2800" b="1" kern="1200" dirty="0"/>
        </a:p>
      </dsp:txBody>
      <dsp:txXfrm>
        <a:off x="2198812" y="3572423"/>
        <a:ext cx="5119705" cy="1054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94330-07B6-4D6D-AF32-5EFD9945975E}">
      <dsp:nvSpPr>
        <dsp:cNvPr id="0" name=""/>
        <dsp:cNvSpPr/>
      </dsp:nvSpPr>
      <dsp:spPr>
        <a:xfrm>
          <a:off x="1474250" y="2819400"/>
          <a:ext cx="701448" cy="1336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724" y="0"/>
              </a:lnTo>
              <a:lnTo>
                <a:pt x="350724" y="1336600"/>
              </a:lnTo>
              <a:lnTo>
                <a:pt x="701448" y="133660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787237" y="3449963"/>
        <a:ext cx="75474" cy="75474"/>
      </dsp:txXfrm>
    </dsp:sp>
    <dsp:sp modelId="{99A69484-B4B6-4079-8FCE-55CC70018346}">
      <dsp:nvSpPr>
        <dsp:cNvPr id="0" name=""/>
        <dsp:cNvSpPr/>
      </dsp:nvSpPr>
      <dsp:spPr>
        <a:xfrm>
          <a:off x="1474250" y="2773680"/>
          <a:ext cx="701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448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807437" y="2801863"/>
        <a:ext cx="35072" cy="35072"/>
      </dsp:txXfrm>
    </dsp:sp>
    <dsp:sp modelId="{3C23DC43-D6CA-4BBB-98AE-155507B210CA}">
      <dsp:nvSpPr>
        <dsp:cNvPr id="0" name=""/>
        <dsp:cNvSpPr/>
      </dsp:nvSpPr>
      <dsp:spPr>
        <a:xfrm>
          <a:off x="1474250" y="1482799"/>
          <a:ext cx="701448" cy="1336600"/>
        </a:xfrm>
        <a:custGeom>
          <a:avLst/>
          <a:gdLst/>
          <a:ahLst/>
          <a:cxnLst/>
          <a:rect l="0" t="0" r="0" b="0"/>
          <a:pathLst>
            <a:path>
              <a:moveTo>
                <a:pt x="0" y="1336600"/>
              </a:moveTo>
              <a:lnTo>
                <a:pt x="350724" y="1336600"/>
              </a:lnTo>
              <a:lnTo>
                <a:pt x="350724" y="0"/>
              </a:lnTo>
              <a:lnTo>
                <a:pt x="701448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787237" y="2113362"/>
        <a:ext cx="75474" cy="75474"/>
      </dsp:txXfrm>
    </dsp:sp>
    <dsp:sp modelId="{BFA209C1-2062-4E19-8DA7-ECA4AB1ABFF9}">
      <dsp:nvSpPr>
        <dsp:cNvPr id="0" name=""/>
        <dsp:cNvSpPr/>
      </dsp:nvSpPr>
      <dsp:spPr>
        <a:xfrm rot="16200000">
          <a:off x="-1874286" y="2284759"/>
          <a:ext cx="5627792" cy="1069280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i="0" kern="1200" dirty="0" smtClean="0"/>
            <a:t>اللذان- اللتان – اللذين – اللتين – اللواتي – اللائي - اللاتي</a:t>
          </a:r>
          <a:endParaRPr lang="en-US" sz="4000" b="1" kern="1200" dirty="0"/>
        </a:p>
      </dsp:txBody>
      <dsp:txXfrm>
        <a:off x="-1874286" y="2284759"/>
        <a:ext cx="5627792" cy="1069280"/>
      </dsp:txXfrm>
    </dsp:sp>
    <dsp:sp modelId="{8043EA0A-A165-41AC-893C-39917E0EEA2C}">
      <dsp:nvSpPr>
        <dsp:cNvPr id="0" name=""/>
        <dsp:cNvSpPr/>
      </dsp:nvSpPr>
      <dsp:spPr>
        <a:xfrm>
          <a:off x="2175698" y="948159"/>
          <a:ext cx="5191732" cy="106928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يبدو أن الفكرتين اللتين عُرِضتا في المؤتمر لاقتا استحسانا من الجمهور.</a:t>
          </a:r>
          <a:endParaRPr lang="en-US" sz="2800" b="1" kern="1200" dirty="0"/>
        </a:p>
      </dsp:txBody>
      <dsp:txXfrm>
        <a:off x="2175698" y="948159"/>
        <a:ext cx="5191732" cy="1069280"/>
      </dsp:txXfrm>
    </dsp:sp>
    <dsp:sp modelId="{245F5E85-B587-4036-BF4D-62D5BE08635C}">
      <dsp:nvSpPr>
        <dsp:cNvPr id="0" name=""/>
        <dsp:cNvSpPr/>
      </dsp:nvSpPr>
      <dsp:spPr>
        <a:xfrm>
          <a:off x="2175698" y="2284759"/>
          <a:ext cx="5191732" cy="106928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النساء اللاتي يسعين وراء الجمال وحسب لا يتمتَّعْن أبدا بشخصية جميلة.</a:t>
          </a:r>
          <a:endParaRPr lang="en-US" sz="2800" b="1" kern="1200" dirty="0"/>
        </a:p>
      </dsp:txBody>
      <dsp:txXfrm>
        <a:off x="2175698" y="2284759"/>
        <a:ext cx="5191732" cy="1069280"/>
      </dsp:txXfrm>
    </dsp:sp>
    <dsp:sp modelId="{78DCB4EA-61BB-4B6B-802A-0903524AEB22}">
      <dsp:nvSpPr>
        <dsp:cNvPr id="0" name=""/>
        <dsp:cNvSpPr/>
      </dsp:nvSpPr>
      <dsp:spPr>
        <a:xfrm>
          <a:off x="2175698" y="3621360"/>
          <a:ext cx="5189838" cy="1069280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البحثان اللذان نشرا في هذه المجلة يحملان فكرا حداثيا عميقا</a:t>
          </a:r>
          <a:endParaRPr lang="en-US" sz="2800" b="1" kern="1200" dirty="0"/>
        </a:p>
      </dsp:txBody>
      <dsp:txXfrm>
        <a:off x="2175698" y="3621360"/>
        <a:ext cx="5189838" cy="1069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A074-84CC-444F-A0B5-57ECEB2F95F6}">
      <dsp:nvSpPr>
        <dsp:cNvPr id="0" name=""/>
        <dsp:cNvSpPr/>
      </dsp:nvSpPr>
      <dsp:spPr>
        <a:xfrm>
          <a:off x="586104" y="0"/>
          <a:ext cx="4546600" cy="4546600"/>
        </a:xfrm>
        <a:prstGeom prst="triangl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728887-E2BF-464D-8B5E-DBC1D6FE10DE}">
      <dsp:nvSpPr>
        <dsp:cNvPr id="0" name=""/>
        <dsp:cNvSpPr/>
      </dsp:nvSpPr>
      <dsp:spPr>
        <a:xfrm>
          <a:off x="2859404" y="457102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b="1" kern="1200" dirty="0" smtClean="0">
              <a:solidFill>
                <a:schemeClr val="accent6">
                  <a:lumMod val="75000"/>
                </a:schemeClr>
              </a:solidFill>
            </a:rPr>
            <a:t>المفهوم </a:t>
          </a:r>
          <a:endParaRPr lang="ar-JO" sz="37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11943" y="509641"/>
        <a:ext cx="2850212" cy="971187"/>
      </dsp:txXfrm>
    </dsp:sp>
    <dsp:sp modelId="{B8DCB7F6-7D92-4801-8110-3AA513A1945B}">
      <dsp:nvSpPr>
        <dsp:cNvPr id="0" name=""/>
        <dsp:cNvSpPr/>
      </dsp:nvSpPr>
      <dsp:spPr>
        <a:xfrm>
          <a:off x="2859404" y="1667900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77645"/>
              <a:satOff val="-11595"/>
              <a:lumOff val="-1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b="1" kern="1200" dirty="0" smtClean="0">
              <a:solidFill>
                <a:schemeClr val="accent6">
                  <a:lumMod val="75000"/>
                </a:schemeClr>
              </a:solidFill>
            </a:rPr>
            <a:t>قاعدة رسم الألف</a:t>
          </a:r>
          <a:endParaRPr lang="ar-JO" sz="37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11943" y="1720439"/>
        <a:ext cx="2850212" cy="971187"/>
      </dsp:txXfrm>
    </dsp:sp>
    <dsp:sp modelId="{4BC65F4E-65BB-4E43-9A1A-2A7EB738FF1D}">
      <dsp:nvSpPr>
        <dsp:cNvPr id="0" name=""/>
        <dsp:cNvSpPr/>
      </dsp:nvSpPr>
      <dsp:spPr>
        <a:xfrm>
          <a:off x="2859404" y="2878699"/>
          <a:ext cx="2955290" cy="107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355290"/>
              <a:satOff val="-23189"/>
              <a:lumOff val="-2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b="1" kern="1200" dirty="0" smtClean="0">
              <a:solidFill>
                <a:schemeClr val="accent6">
                  <a:lumMod val="75000"/>
                </a:schemeClr>
              </a:solidFill>
            </a:rPr>
            <a:t>تطبيقات</a:t>
          </a:r>
          <a:endParaRPr lang="ar-JO" sz="37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11943" y="2931238"/>
        <a:ext cx="2850212" cy="971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20990-4C02-48D8-9702-116BDD107E98}">
      <dsp:nvSpPr>
        <dsp:cNvPr id="0" name=""/>
        <dsp:cNvSpPr/>
      </dsp:nvSpPr>
      <dsp:spPr>
        <a:xfrm rot="5400000">
          <a:off x="-249476" y="249744"/>
          <a:ext cx="1663177" cy="11642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/>
            <a:t>المضارع</a:t>
          </a:r>
          <a:endParaRPr lang="ar-SA" sz="3100" b="1" kern="1200"/>
        </a:p>
      </dsp:txBody>
      <dsp:txXfrm rot="-5400000">
        <a:off x="1" y="582379"/>
        <a:ext cx="1164224" cy="498953"/>
      </dsp:txXfrm>
    </dsp:sp>
    <dsp:sp modelId="{F1DE4F2B-AA3F-4ADB-BD1F-E2E1CADBD9A4}">
      <dsp:nvSpPr>
        <dsp:cNvPr id="0" name=""/>
        <dsp:cNvSpPr/>
      </dsp:nvSpPr>
      <dsp:spPr>
        <a:xfrm rot="5400000">
          <a:off x="4232579" y="-3068087"/>
          <a:ext cx="1081065" cy="721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3500" b="1" kern="1200">
              <a:solidFill>
                <a:srgbClr val="C00000"/>
              </a:solidFill>
            </a:rPr>
            <a:t>الإتيان بالفعل المضارع</a:t>
          </a:r>
          <a:r>
            <a:rPr lang="ar-JO" sz="3500" kern="1200"/>
            <a:t>: نفى - ينفي / علا - يعلو / قسا - يقسو /مشى - يمشي.</a:t>
          </a:r>
          <a:endParaRPr lang="ar-SA" sz="3500" kern="1200"/>
        </a:p>
      </dsp:txBody>
      <dsp:txXfrm rot="-5400000">
        <a:off x="1164225" y="53040"/>
        <a:ext cx="7165002" cy="975519"/>
      </dsp:txXfrm>
    </dsp:sp>
    <dsp:sp modelId="{3F5894AB-0C15-4DF3-AC59-9A4578945FE6}">
      <dsp:nvSpPr>
        <dsp:cNvPr id="0" name=""/>
        <dsp:cNvSpPr/>
      </dsp:nvSpPr>
      <dsp:spPr>
        <a:xfrm rot="5400000">
          <a:off x="-249476" y="1719365"/>
          <a:ext cx="1663177" cy="1164224"/>
        </a:xfrm>
        <a:prstGeom prst="chevron">
          <a:avLst/>
        </a:prstGeom>
        <a:solidFill>
          <a:schemeClr val="accent2">
            <a:hueOff val="6900114"/>
            <a:satOff val="-46203"/>
            <a:lumOff val="1667"/>
            <a:alphaOff val="0"/>
          </a:schemeClr>
        </a:solidFill>
        <a:ln w="25400" cap="flat" cmpd="sng" algn="ctr">
          <a:solidFill>
            <a:schemeClr val="accent2">
              <a:hueOff val="6900114"/>
              <a:satOff val="-46203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/>
            <a:t>المصدر</a:t>
          </a:r>
          <a:endParaRPr lang="ar-SA" sz="3100" b="1" kern="1200"/>
        </a:p>
      </dsp:txBody>
      <dsp:txXfrm rot="-5400000">
        <a:off x="1" y="2052000"/>
        <a:ext cx="1164224" cy="498953"/>
      </dsp:txXfrm>
    </dsp:sp>
    <dsp:sp modelId="{166C366B-B26A-43A9-9B60-2096B0ED9F23}">
      <dsp:nvSpPr>
        <dsp:cNvPr id="0" name=""/>
        <dsp:cNvSpPr/>
      </dsp:nvSpPr>
      <dsp:spPr>
        <a:xfrm rot="5400000">
          <a:off x="4232579" y="-1598465"/>
          <a:ext cx="1081065" cy="721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900114"/>
              <a:satOff val="-46203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3500" b="1" kern="1200">
              <a:solidFill>
                <a:srgbClr val="C00000"/>
              </a:solidFill>
            </a:rPr>
            <a:t>الإتيان بمصدر الكلمة</a:t>
          </a:r>
          <a:r>
            <a:rPr lang="ar-JO" sz="3500" kern="1200"/>
            <a:t>: نفى - النفي / علا - العُلُو / قسا - قسوة / مشى - المشي.</a:t>
          </a:r>
          <a:endParaRPr lang="ar-SA" sz="3500" kern="1200"/>
        </a:p>
      </dsp:txBody>
      <dsp:txXfrm rot="-5400000">
        <a:off x="1164225" y="1522662"/>
        <a:ext cx="7165002" cy="975519"/>
      </dsp:txXfrm>
    </dsp:sp>
    <dsp:sp modelId="{3B85D509-51BC-4E3F-850B-6559C4ACA4E4}">
      <dsp:nvSpPr>
        <dsp:cNvPr id="0" name=""/>
        <dsp:cNvSpPr/>
      </dsp:nvSpPr>
      <dsp:spPr>
        <a:xfrm rot="5400000">
          <a:off x="-249476" y="3188987"/>
          <a:ext cx="1663177" cy="1164224"/>
        </a:xfrm>
        <a:prstGeom prst="chevron">
          <a:avLst/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 w="25400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/>
            <a:t>الإسناد</a:t>
          </a:r>
          <a:endParaRPr lang="ar-SA" sz="3100" b="1" kern="1200"/>
        </a:p>
      </dsp:txBody>
      <dsp:txXfrm rot="-5400000">
        <a:off x="1" y="3521622"/>
        <a:ext cx="1164224" cy="498953"/>
      </dsp:txXfrm>
    </dsp:sp>
    <dsp:sp modelId="{1724F1CB-F571-4679-AB4F-5B5A0B45868C}">
      <dsp:nvSpPr>
        <dsp:cNvPr id="0" name=""/>
        <dsp:cNvSpPr/>
      </dsp:nvSpPr>
      <dsp:spPr>
        <a:xfrm rot="5400000">
          <a:off x="4232579" y="-128844"/>
          <a:ext cx="1081065" cy="7217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3500" b="1" kern="1200">
              <a:solidFill>
                <a:srgbClr val="C00000"/>
              </a:solidFill>
            </a:rPr>
            <a:t>إسناد الفعل إلى واحد من ضمائر الرفع المتحركة</a:t>
          </a:r>
          <a:r>
            <a:rPr lang="ar-JO" sz="3500" kern="1200"/>
            <a:t>: نفيتُ- علوتُ - قسوتُ - مشيتُ</a:t>
          </a:r>
          <a:endParaRPr lang="ar-SA" sz="3500" kern="1200"/>
        </a:p>
      </dsp:txBody>
      <dsp:txXfrm rot="-5400000">
        <a:off x="1164225" y="2992283"/>
        <a:ext cx="7165002" cy="975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E044C-0F27-475A-B759-4AA728768843}">
      <dsp:nvSpPr>
        <dsp:cNvPr id="0" name=""/>
        <dsp:cNvSpPr/>
      </dsp:nvSpPr>
      <dsp:spPr>
        <a:xfrm>
          <a:off x="1542221" y="65017"/>
          <a:ext cx="1782127" cy="17821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الجامعة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للجامعة</a:t>
          </a:r>
          <a:endParaRPr lang="en-US" sz="2500" b="1" kern="1200" dirty="0"/>
        </a:p>
      </dsp:txBody>
      <dsp:txXfrm>
        <a:off x="1779838" y="376890"/>
        <a:ext cx="1306893" cy="801957"/>
      </dsp:txXfrm>
    </dsp:sp>
    <dsp:sp modelId="{91219074-2A6E-4741-95B1-6177858143D0}">
      <dsp:nvSpPr>
        <dsp:cNvPr id="0" name=""/>
        <dsp:cNvSpPr/>
      </dsp:nvSpPr>
      <dsp:spPr>
        <a:xfrm>
          <a:off x="2119743" y="1150957"/>
          <a:ext cx="1782127" cy="1782127"/>
        </a:xfrm>
        <a:prstGeom prst="ellipse">
          <a:avLst/>
        </a:prstGeom>
        <a:solidFill>
          <a:schemeClr val="accent4">
            <a:alpha val="50000"/>
            <a:hueOff val="677645"/>
            <a:satOff val="50000"/>
            <a:lumOff val="-10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2500" b="1" i="0" kern="1200" smtClean="0"/>
            <a:t>الصلاة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2500" b="1" i="0" kern="1200" smtClean="0"/>
            <a:t>للصلاة</a:t>
          </a:r>
          <a:endParaRPr lang="en-US" altLang="en-US" sz="2500" b="1" i="0" kern="1200" dirty="0" smtClean="0"/>
        </a:p>
      </dsp:txBody>
      <dsp:txXfrm>
        <a:off x="2664777" y="1611340"/>
        <a:ext cx="1069276" cy="980169"/>
      </dsp:txXfrm>
    </dsp:sp>
    <dsp:sp modelId="{DDCA4352-2909-4C15-B990-07FDE10921A8}">
      <dsp:nvSpPr>
        <dsp:cNvPr id="0" name=""/>
        <dsp:cNvSpPr/>
      </dsp:nvSpPr>
      <dsp:spPr>
        <a:xfrm>
          <a:off x="833642" y="1150957"/>
          <a:ext cx="1782127" cy="1782127"/>
        </a:xfrm>
        <a:prstGeom prst="ellipse">
          <a:avLst/>
        </a:prstGeom>
        <a:solidFill>
          <a:schemeClr val="accent4">
            <a:alpha val="50000"/>
            <a:hueOff val="1355290"/>
            <a:satOff val="100000"/>
            <a:lumOff val="-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القدس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500" b="1" kern="1200" smtClean="0"/>
            <a:t>للقدس</a:t>
          </a:r>
          <a:endParaRPr lang="en-US" sz="2500" b="1" kern="1200" dirty="0"/>
        </a:p>
      </dsp:txBody>
      <dsp:txXfrm>
        <a:off x="1001458" y="1611340"/>
        <a:ext cx="1069276" cy="980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342EF01-1327-4CE5-884E-3AECDB66887E}" type="datetime8">
              <a:rPr lang="en-US" altLang="en-US"/>
              <a:pPr>
                <a:defRPr/>
              </a:pPr>
              <a:t>2/20/2018 2:34 PM</a:t>
            </a:fld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F25BABAF-63E3-400A-BCE8-8D7F50EC557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14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98925" y="217488"/>
            <a:ext cx="1014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300" y="217488"/>
            <a:ext cx="1522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B9AD5A8-2D6F-4A3F-80C5-30B353F9E092}" type="datetime8">
              <a:rPr lang="en-US" altLang="en-US"/>
              <a:pPr>
                <a:defRPr/>
              </a:pPr>
              <a:t>2/20/2018 2:34 PM</a:t>
            </a:fld>
            <a:endParaRPr lang="en-US" alt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3" y="612775"/>
            <a:ext cx="6772275" cy="507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6388" y="5819775"/>
            <a:ext cx="61849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38363" y="217488"/>
            <a:ext cx="417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27738" y="217488"/>
            <a:ext cx="381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ACAFAF6-335A-40DA-8E61-0112C7FD5CC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65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k Blue Title 3"/>
          <p:cNvPicPr>
            <a:picLocks noChangeAspect="1" noChangeArrowheads="1"/>
          </p:cNvPicPr>
          <p:nvPr userDrawn="1"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1" r="7396"/>
          <a:stretch>
            <a:fillRect/>
          </a:stretch>
        </p:blipFill>
        <p:spPr bwMode="invGray">
          <a:xfrm>
            <a:off x="6127750" y="0"/>
            <a:ext cx="233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Dk Blue Tit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1600" y="674688"/>
            <a:ext cx="8280400" cy="1255712"/>
            <a:chOff x="64" y="905"/>
            <a:chExt cx="5216" cy="791"/>
          </a:xfrm>
        </p:grpSpPr>
        <p:sp>
          <p:nvSpPr>
            <p:cNvPr id="7" name="Freeform 15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2875 h 630"/>
                <a:gd name="T2" fmla="*/ 3544 w 4122"/>
                <a:gd name="T3" fmla="*/ 4880 h 630"/>
                <a:gd name="T4" fmla="*/ 3680 w 4122"/>
                <a:gd name="T5" fmla="*/ 8853 h 630"/>
                <a:gd name="T6" fmla="*/ 3616 w 4122"/>
                <a:gd name="T7" fmla="*/ 8780 h 630"/>
                <a:gd name="T8" fmla="*/ 3534 w 4122"/>
                <a:gd name="T9" fmla="*/ 5176 h 630"/>
                <a:gd name="T10" fmla="*/ 17 w 4122"/>
                <a:gd name="T11" fmla="*/ 3258 h 630"/>
                <a:gd name="T12" fmla="*/ 0 w 4122"/>
                <a:gd name="T13" fmla="*/ 2875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rgbClr val="47005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13785 w 1059"/>
                <a:gd name="T1" fmla="*/ 0 h 172"/>
                <a:gd name="T2" fmla="*/ 1919 w 1059"/>
                <a:gd name="T3" fmla="*/ 1965 h 172"/>
                <a:gd name="T4" fmla="*/ 2311 w 1059"/>
                <a:gd name="T5" fmla="*/ 2325 h 172"/>
                <a:gd name="T6" fmla="*/ 13785 w 1059"/>
                <a:gd name="T7" fmla="*/ 322 h 172"/>
                <a:gd name="T8" fmla="*/ 13785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94463" cy="57943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0"/>
          <a:lstStyle>
            <a:lvl1pPr>
              <a:defRPr sz="3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239000" cy="1098550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1289403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245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822325"/>
            <a:ext cx="1981200" cy="352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22325"/>
            <a:ext cx="5791200" cy="352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24264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24061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822325"/>
            <a:ext cx="7924800" cy="352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9038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4943539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648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87122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477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213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977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79723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36632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42178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4"/>
          <a:stretch>
            <a:fillRect/>
          </a:stretch>
        </p:blipFill>
        <p:spPr bwMode="invGray">
          <a:xfrm>
            <a:off x="0" y="0"/>
            <a:ext cx="92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73238"/>
            <a:ext cx="7924800" cy="2570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Text Header</a:t>
            </a:r>
          </a:p>
          <a:p>
            <a:pPr lvl="1"/>
            <a:r>
              <a:rPr lang="en-US" altLang="en-US" smtClean="0"/>
              <a:t>First level bullet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24"/>
          <p:cNvGrpSpPr>
            <a:grpSpLocks/>
          </p:cNvGrpSpPr>
          <p:nvPr userDrawn="1"/>
        </p:nvGrpSpPr>
        <p:grpSpPr bwMode="auto">
          <a:xfrm>
            <a:off x="25400" y="-36513"/>
            <a:ext cx="8280400" cy="1255713"/>
            <a:chOff x="64" y="905"/>
            <a:chExt cx="5216" cy="791"/>
          </a:xfrm>
        </p:grpSpPr>
        <p:sp>
          <p:nvSpPr>
            <p:cNvPr id="1031" name="Freeform 22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2875 h 630"/>
                <a:gd name="T2" fmla="*/ 3544 w 4122"/>
                <a:gd name="T3" fmla="*/ 4880 h 630"/>
                <a:gd name="T4" fmla="*/ 3680 w 4122"/>
                <a:gd name="T5" fmla="*/ 8853 h 630"/>
                <a:gd name="T6" fmla="*/ 3616 w 4122"/>
                <a:gd name="T7" fmla="*/ 8780 h 630"/>
                <a:gd name="T8" fmla="*/ 3534 w 4122"/>
                <a:gd name="T9" fmla="*/ 5176 h 630"/>
                <a:gd name="T10" fmla="*/ 17 w 4122"/>
                <a:gd name="T11" fmla="*/ 3258 h 630"/>
                <a:gd name="T12" fmla="*/ 0 w 4122"/>
                <a:gd name="T13" fmla="*/ 2875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Freeform 23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13785 w 1059"/>
                <a:gd name="T1" fmla="*/ 0 h 172"/>
                <a:gd name="T2" fmla="*/ 1919 w 1059"/>
                <a:gd name="T3" fmla="*/ 1965 h 172"/>
                <a:gd name="T4" fmla="*/ 2311 w 1059"/>
                <a:gd name="T5" fmla="*/ 2325 h 172"/>
                <a:gd name="T6" fmla="*/ 13785 w 1059"/>
                <a:gd name="T7" fmla="*/ 322 h 172"/>
                <a:gd name="T8" fmla="*/ 13785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7005E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822325"/>
            <a:ext cx="79232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 i="1">
          <a:solidFill>
            <a:srgbClr val="FFFF66"/>
          </a:solidFill>
          <a:latin typeface="+mn-lt"/>
          <a:ea typeface="+mn-ea"/>
          <a:cs typeface="+mn-cs"/>
        </a:defRPr>
      </a:lvl1pPr>
      <a:lvl2pPr marL="690563" indent="-3444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309688" indent="-2778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3pPr>
      <a:lvl4pPr marL="1892300" indent="-293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+mn-lt"/>
        </a:defRPr>
      </a:lvl4pPr>
      <a:lvl5pPr marL="25130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5pPr>
      <a:lvl6pPr marL="29702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6pPr>
      <a:lvl7pPr marL="34274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7pPr>
      <a:lvl8pPr marL="38846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8pPr>
      <a:lvl9pPr marL="43418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C_zhRmM7d0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ijamil\Desktop\&#1601;&#1610;&#1583;&#1610;&#1608;%20&#1575;&#1604;&#1605;&#1583;&#1605;&#1580;\&#1605;&#1608;&#1591;&#1606;&#1610;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6C_zhRmM7d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32775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457200" y="1219200"/>
            <a:ext cx="5365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الثانية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</a:rPr>
              <a:t>الدرس الأول</a:t>
            </a:r>
          </a:p>
          <a:p>
            <a:pPr algn="ctr"/>
            <a:r>
              <a:rPr lang="ar-JO" altLang="en-US" sz="4000" b="1"/>
              <a:t>التاء المربوطة والتاء المفتوحة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2- 1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32778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43011" name="Cloud Callout 2"/>
          <p:cNvSpPr>
            <a:spLocks noChangeArrowheads="1"/>
          </p:cNvSpPr>
          <p:nvPr/>
        </p:nvSpPr>
        <p:spPr bwMode="auto">
          <a:xfrm>
            <a:off x="1143000" y="304800"/>
            <a:ext cx="7620000" cy="3429000"/>
          </a:xfrm>
          <a:prstGeom prst="cloudCallout">
            <a:avLst>
              <a:gd name="adj1" fmla="val -39042"/>
              <a:gd name="adj2" fmla="val 834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ar-JO" altLang="en-US"/>
          </a:p>
        </p:txBody>
      </p:sp>
      <p:sp>
        <p:nvSpPr>
          <p:cNvPr id="7" name="Rectangle 6"/>
          <p:cNvSpPr/>
          <p:nvPr/>
        </p:nvSpPr>
        <p:spPr>
          <a:xfrm>
            <a:off x="1930400" y="914400"/>
            <a:ext cx="64516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JO" sz="3600" b="1" dirty="0">
                <a:solidFill>
                  <a:schemeClr val="tx2">
                    <a:lumMod val="75000"/>
                  </a:schemeClr>
                </a:solidFill>
              </a:rPr>
              <a:t>الأسماء الموصولة</a:t>
            </a:r>
            <a:r>
              <a:rPr lang="ar-JO" sz="3600" b="1" dirty="0">
                <a:solidFill>
                  <a:schemeClr val="accent2">
                    <a:lumMod val="75000"/>
                  </a:schemeClr>
                </a:solidFill>
              </a:rPr>
              <a:t>: هي أسماء مبنية يؤتى بها </a:t>
            </a:r>
            <a:r>
              <a:rPr lang="ar-JO" sz="3600" b="1" dirty="0">
                <a:solidFill>
                  <a:srgbClr val="7030A0"/>
                </a:solidFill>
              </a:rPr>
              <a:t>لربط الكلام</a:t>
            </a:r>
            <a:r>
              <a:rPr lang="ar-JO" sz="3600" b="1" dirty="0">
                <a:solidFill>
                  <a:schemeClr val="accent2">
                    <a:lumMod val="75000"/>
                  </a:schemeClr>
                </a:solidFill>
              </a:rPr>
              <a:t>، بعضها يكتب </a:t>
            </a:r>
            <a:r>
              <a:rPr lang="ar-JO" sz="3600" b="1" u="sng" dirty="0">
                <a:solidFill>
                  <a:srgbClr val="00FF00"/>
                </a:solidFill>
              </a:rPr>
              <a:t>بلام واحدة </a:t>
            </a:r>
            <a:r>
              <a:rPr lang="ar-JO" sz="3600" b="1" dirty="0">
                <a:solidFill>
                  <a:schemeClr val="accent2">
                    <a:lumMod val="75000"/>
                  </a:schemeClr>
                </a:solidFill>
              </a:rPr>
              <a:t>وبعضها  </a:t>
            </a:r>
            <a:r>
              <a:rPr lang="ar-JO" sz="3600" b="1" dirty="0">
                <a:solidFill>
                  <a:srgbClr val="FF0000"/>
                </a:solidFill>
              </a:rPr>
              <a:t>يكتب</a:t>
            </a:r>
            <a:r>
              <a:rPr lang="ar-JO" sz="3600" b="1" u="sng" dirty="0">
                <a:solidFill>
                  <a:schemeClr val="tx1">
                    <a:lumMod val="95000"/>
                  </a:schemeClr>
                </a:solidFill>
              </a:rPr>
              <a:t> بلامين.</a:t>
            </a:r>
            <a:endParaRPr lang="ar-JO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3" name="Picture 2" descr="نتيجة بحث الصور عن ‪connec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94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447800" y="4769643"/>
            <a:ext cx="2438400" cy="15859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1"/>
                </a:solidFill>
                <a:latin typeface="Times New Roman" pitchFamily="18" charset="0"/>
              </a:rPr>
              <a:t>المفهوم والوظيفة</a:t>
            </a:r>
          </a:p>
        </p:txBody>
      </p:sp>
      <p:sp>
        <p:nvSpPr>
          <p:cNvPr id="2" name="Freeform 1"/>
          <p:cNvSpPr/>
          <p:nvPr/>
        </p:nvSpPr>
        <p:spPr>
          <a:xfrm>
            <a:off x="5702300" y="4087813"/>
            <a:ext cx="2108200" cy="1931987"/>
          </a:xfrm>
          <a:custGeom>
            <a:avLst/>
            <a:gdLst>
              <a:gd name="connsiteX0" fmla="*/ 1727200 w 2108200"/>
              <a:gd name="connsiteY0" fmla="*/ 89861 h 1931361"/>
              <a:gd name="connsiteX1" fmla="*/ 1206500 w 2108200"/>
              <a:gd name="connsiteY1" fmla="*/ 89861 h 1931361"/>
              <a:gd name="connsiteX2" fmla="*/ 1155700 w 2108200"/>
              <a:gd name="connsiteY2" fmla="*/ 102561 h 1931361"/>
              <a:gd name="connsiteX3" fmla="*/ 990600 w 2108200"/>
              <a:gd name="connsiteY3" fmla="*/ 127961 h 1931361"/>
              <a:gd name="connsiteX4" fmla="*/ 939800 w 2108200"/>
              <a:gd name="connsiteY4" fmla="*/ 140661 h 1931361"/>
              <a:gd name="connsiteX5" fmla="*/ 889000 w 2108200"/>
              <a:gd name="connsiteY5" fmla="*/ 166061 h 1931361"/>
              <a:gd name="connsiteX6" fmla="*/ 838200 w 2108200"/>
              <a:gd name="connsiteY6" fmla="*/ 178761 h 1931361"/>
              <a:gd name="connsiteX7" fmla="*/ 800100 w 2108200"/>
              <a:gd name="connsiteY7" fmla="*/ 191461 h 1931361"/>
              <a:gd name="connsiteX8" fmla="*/ 673100 w 2108200"/>
              <a:gd name="connsiteY8" fmla="*/ 229561 h 1931361"/>
              <a:gd name="connsiteX9" fmla="*/ 635000 w 2108200"/>
              <a:gd name="connsiteY9" fmla="*/ 242261 h 1931361"/>
              <a:gd name="connsiteX10" fmla="*/ 596900 w 2108200"/>
              <a:gd name="connsiteY10" fmla="*/ 267661 h 1931361"/>
              <a:gd name="connsiteX11" fmla="*/ 520700 w 2108200"/>
              <a:gd name="connsiteY11" fmla="*/ 293061 h 1931361"/>
              <a:gd name="connsiteX12" fmla="*/ 482600 w 2108200"/>
              <a:gd name="connsiteY12" fmla="*/ 318461 h 1931361"/>
              <a:gd name="connsiteX13" fmla="*/ 444500 w 2108200"/>
              <a:gd name="connsiteY13" fmla="*/ 356561 h 1931361"/>
              <a:gd name="connsiteX14" fmla="*/ 368300 w 2108200"/>
              <a:gd name="connsiteY14" fmla="*/ 394661 h 1931361"/>
              <a:gd name="connsiteX15" fmla="*/ 266700 w 2108200"/>
              <a:gd name="connsiteY15" fmla="*/ 521661 h 1931361"/>
              <a:gd name="connsiteX16" fmla="*/ 241300 w 2108200"/>
              <a:gd name="connsiteY16" fmla="*/ 559761 h 1931361"/>
              <a:gd name="connsiteX17" fmla="*/ 228600 w 2108200"/>
              <a:gd name="connsiteY17" fmla="*/ 597861 h 1931361"/>
              <a:gd name="connsiteX18" fmla="*/ 177800 w 2108200"/>
              <a:gd name="connsiteY18" fmla="*/ 674061 h 1931361"/>
              <a:gd name="connsiteX19" fmla="*/ 152400 w 2108200"/>
              <a:gd name="connsiteY19" fmla="*/ 712161 h 1931361"/>
              <a:gd name="connsiteX20" fmla="*/ 114300 w 2108200"/>
              <a:gd name="connsiteY20" fmla="*/ 788361 h 1931361"/>
              <a:gd name="connsiteX21" fmla="*/ 101600 w 2108200"/>
              <a:gd name="connsiteY21" fmla="*/ 826461 h 1931361"/>
              <a:gd name="connsiteX22" fmla="*/ 76200 w 2108200"/>
              <a:gd name="connsiteY22" fmla="*/ 864561 h 1931361"/>
              <a:gd name="connsiteX23" fmla="*/ 50800 w 2108200"/>
              <a:gd name="connsiteY23" fmla="*/ 940761 h 1931361"/>
              <a:gd name="connsiteX24" fmla="*/ 25400 w 2108200"/>
              <a:gd name="connsiteY24" fmla="*/ 1016961 h 1931361"/>
              <a:gd name="connsiteX25" fmla="*/ 12700 w 2108200"/>
              <a:gd name="connsiteY25" fmla="*/ 1055061 h 1931361"/>
              <a:gd name="connsiteX26" fmla="*/ 0 w 2108200"/>
              <a:gd name="connsiteY26" fmla="*/ 1093161 h 1931361"/>
              <a:gd name="connsiteX27" fmla="*/ 12700 w 2108200"/>
              <a:gd name="connsiteY27" fmla="*/ 1397961 h 1931361"/>
              <a:gd name="connsiteX28" fmla="*/ 38100 w 2108200"/>
              <a:gd name="connsiteY28" fmla="*/ 1436061 h 1931361"/>
              <a:gd name="connsiteX29" fmla="*/ 63500 w 2108200"/>
              <a:gd name="connsiteY29" fmla="*/ 1512261 h 1931361"/>
              <a:gd name="connsiteX30" fmla="*/ 88900 w 2108200"/>
              <a:gd name="connsiteY30" fmla="*/ 1550361 h 1931361"/>
              <a:gd name="connsiteX31" fmla="*/ 165100 w 2108200"/>
              <a:gd name="connsiteY31" fmla="*/ 1626561 h 1931361"/>
              <a:gd name="connsiteX32" fmla="*/ 228600 w 2108200"/>
              <a:gd name="connsiteY32" fmla="*/ 1702761 h 1931361"/>
              <a:gd name="connsiteX33" fmla="*/ 266700 w 2108200"/>
              <a:gd name="connsiteY33" fmla="*/ 1728161 h 1931361"/>
              <a:gd name="connsiteX34" fmla="*/ 292100 w 2108200"/>
              <a:gd name="connsiteY34" fmla="*/ 1766261 h 1931361"/>
              <a:gd name="connsiteX35" fmla="*/ 406400 w 2108200"/>
              <a:gd name="connsiteY35" fmla="*/ 1829761 h 1931361"/>
              <a:gd name="connsiteX36" fmla="*/ 444500 w 2108200"/>
              <a:gd name="connsiteY36" fmla="*/ 1855161 h 1931361"/>
              <a:gd name="connsiteX37" fmla="*/ 520700 w 2108200"/>
              <a:gd name="connsiteY37" fmla="*/ 1880561 h 1931361"/>
              <a:gd name="connsiteX38" fmla="*/ 609600 w 2108200"/>
              <a:gd name="connsiteY38" fmla="*/ 1905961 h 1931361"/>
              <a:gd name="connsiteX39" fmla="*/ 711200 w 2108200"/>
              <a:gd name="connsiteY39" fmla="*/ 1918661 h 1931361"/>
              <a:gd name="connsiteX40" fmla="*/ 749300 w 2108200"/>
              <a:gd name="connsiteY40" fmla="*/ 1931361 h 1931361"/>
              <a:gd name="connsiteX41" fmla="*/ 927100 w 2108200"/>
              <a:gd name="connsiteY41" fmla="*/ 1905961 h 1931361"/>
              <a:gd name="connsiteX42" fmla="*/ 1016000 w 2108200"/>
              <a:gd name="connsiteY42" fmla="*/ 1893261 h 1931361"/>
              <a:gd name="connsiteX43" fmla="*/ 1104900 w 2108200"/>
              <a:gd name="connsiteY43" fmla="*/ 1867861 h 1931361"/>
              <a:gd name="connsiteX44" fmla="*/ 1143000 w 2108200"/>
              <a:gd name="connsiteY44" fmla="*/ 1855161 h 1931361"/>
              <a:gd name="connsiteX45" fmla="*/ 1206500 w 2108200"/>
              <a:gd name="connsiteY45" fmla="*/ 1829761 h 1931361"/>
              <a:gd name="connsiteX46" fmla="*/ 1282700 w 2108200"/>
              <a:gd name="connsiteY46" fmla="*/ 1817061 h 1931361"/>
              <a:gd name="connsiteX47" fmla="*/ 1397000 w 2108200"/>
              <a:gd name="connsiteY47" fmla="*/ 1766261 h 1931361"/>
              <a:gd name="connsiteX48" fmla="*/ 1435100 w 2108200"/>
              <a:gd name="connsiteY48" fmla="*/ 1753561 h 1931361"/>
              <a:gd name="connsiteX49" fmla="*/ 1511300 w 2108200"/>
              <a:gd name="connsiteY49" fmla="*/ 1702761 h 1931361"/>
              <a:gd name="connsiteX50" fmla="*/ 1600200 w 2108200"/>
              <a:gd name="connsiteY50" fmla="*/ 1651961 h 1931361"/>
              <a:gd name="connsiteX51" fmla="*/ 1638300 w 2108200"/>
              <a:gd name="connsiteY51" fmla="*/ 1639261 h 1931361"/>
              <a:gd name="connsiteX52" fmla="*/ 1663700 w 2108200"/>
              <a:gd name="connsiteY52" fmla="*/ 1601161 h 1931361"/>
              <a:gd name="connsiteX53" fmla="*/ 1701800 w 2108200"/>
              <a:gd name="connsiteY53" fmla="*/ 1588461 h 1931361"/>
              <a:gd name="connsiteX54" fmla="*/ 1739900 w 2108200"/>
              <a:gd name="connsiteY54" fmla="*/ 1563061 h 1931361"/>
              <a:gd name="connsiteX55" fmla="*/ 1778000 w 2108200"/>
              <a:gd name="connsiteY55" fmla="*/ 1524961 h 1931361"/>
              <a:gd name="connsiteX56" fmla="*/ 1854200 w 2108200"/>
              <a:gd name="connsiteY56" fmla="*/ 1461461 h 1931361"/>
              <a:gd name="connsiteX57" fmla="*/ 1917700 w 2108200"/>
              <a:gd name="connsiteY57" fmla="*/ 1397961 h 1931361"/>
              <a:gd name="connsiteX58" fmla="*/ 1968500 w 2108200"/>
              <a:gd name="connsiteY58" fmla="*/ 1321761 h 1931361"/>
              <a:gd name="connsiteX59" fmla="*/ 1981200 w 2108200"/>
              <a:gd name="connsiteY59" fmla="*/ 1283661 h 1931361"/>
              <a:gd name="connsiteX60" fmla="*/ 2006600 w 2108200"/>
              <a:gd name="connsiteY60" fmla="*/ 1245561 h 1931361"/>
              <a:gd name="connsiteX61" fmla="*/ 2032000 w 2108200"/>
              <a:gd name="connsiteY61" fmla="*/ 1169361 h 1931361"/>
              <a:gd name="connsiteX62" fmla="*/ 2044700 w 2108200"/>
              <a:gd name="connsiteY62" fmla="*/ 1131261 h 1931361"/>
              <a:gd name="connsiteX63" fmla="*/ 2082800 w 2108200"/>
              <a:gd name="connsiteY63" fmla="*/ 1055061 h 1931361"/>
              <a:gd name="connsiteX64" fmla="*/ 2095500 w 2108200"/>
              <a:gd name="connsiteY64" fmla="*/ 978861 h 1931361"/>
              <a:gd name="connsiteX65" fmla="*/ 2108200 w 2108200"/>
              <a:gd name="connsiteY65" fmla="*/ 928061 h 1931361"/>
              <a:gd name="connsiteX66" fmla="*/ 2082800 w 2108200"/>
              <a:gd name="connsiteY66" fmla="*/ 623261 h 1931361"/>
              <a:gd name="connsiteX67" fmla="*/ 2057400 w 2108200"/>
              <a:gd name="connsiteY67" fmla="*/ 572461 h 1931361"/>
              <a:gd name="connsiteX68" fmla="*/ 2006600 w 2108200"/>
              <a:gd name="connsiteY68" fmla="*/ 496261 h 1931361"/>
              <a:gd name="connsiteX69" fmla="*/ 1955800 w 2108200"/>
              <a:gd name="connsiteY69" fmla="*/ 432761 h 1931361"/>
              <a:gd name="connsiteX70" fmla="*/ 1905000 w 2108200"/>
              <a:gd name="connsiteY70" fmla="*/ 356561 h 1931361"/>
              <a:gd name="connsiteX71" fmla="*/ 1879600 w 2108200"/>
              <a:gd name="connsiteY71" fmla="*/ 318461 h 1931361"/>
              <a:gd name="connsiteX72" fmla="*/ 1841500 w 2108200"/>
              <a:gd name="connsiteY72" fmla="*/ 305761 h 1931361"/>
              <a:gd name="connsiteX73" fmla="*/ 1727200 w 2108200"/>
              <a:gd name="connsiteY73" fmla="*/ 204161 h 1931361"/>
              <a:gd name="connsiteX74" fmla="*/ 1651000 w 2108200"/>
              <a:gd name="connsiteY74" fmla="*/ 178761 h 1931361"/>
              <a:gd name="connsiteX75" fmla="*/ 1562100 w 2108200"/>
              <a:gd name="connsiteY75" fmla="*/ 115261 h 1931361"/>
              <a:gd name="connsiteX76" fmla="*/ 1384300 w 2108200"/>
              <a:gd name="connsiteY76" fmla="*/ 51761 h 1931361"/>
              <a:gd name="connsiteX77" fmla="*/ 1206500 w 2108200"/>
              <a:gd name="connsiteY77" fmla="*/ 13661 h 1931361"/>
              <a:gd name="connsiteX78" fmla="*/ 1079500 w 2108200"/>
              <a:gd name="connsiteY78" fmla="*/ 961 h 193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08200" h="1931361">
                <a:moveTo>
                  <a:pt x="1727200" y="89861"/>
                </a:moveTo>
                <a:cubicBezTo>
                  <a:pt x="1520227" y="48466"/>
                  <a:pt x="1642720" y="68050"/>
                  <a:pt x="1206500" y="89861"/>
                </a:cubicBezTo>
                <a:cubicBezTo>
                  <a:pt x="1189067" y="90733"/>
                  <a:pt x="1172917" y="99692"/>
                  <a:pt x="1155700" y="102561"/>
                </a:cubicBezTo>
                <a:cubicBezTo>
                  <a:pt x="1001744" y="128220"/>
                  <a:pt x="1107134" y="102065"/>
                  <a:pt x="990600" y="127961"/>
                </a:cubicBezTo>
                <a:cubicBezTo>
                  <a:pt x="973561" y="131747"/>
                  <a:pt x="956143" y="134532"/>
                  <a:pt x="939800" y="140661"/>
                </a:cubicBezTo>
                <a:cubicBezTo>
                  <a:pt x="922073" y="147308"/>
                  <a:pt x="906727" y="159414"/>
                  <a:pt x="889000" y="166061"/>
                </a:cubicBezTo>
                <a:cubicBezTo>
                  <a:pt x="872657" y="172190"/>
                  <a:pt x="854983" y="173966"/>
                  <a:pt x="838200" y="178761"/>
                </a:cubicBezTo>
                <a:cubicBezTo>
                  <a:pt x="825328" y="182439"/>
                  <a:pt x="812972" y="187783"/>
                  <a:pt x="800100" y="191461"/>
                </a:cubicBezTo>
                <a:cubicBezTo>
                  <a:pt x="665745" y="229848"/>
                  <a:pt x="854184" y="169200"/>
                  <a:pt x="673100" y="229561"/>
                </a:cubicBezTo>
                <a:cubicBezTo>
                  <a:pt x="660400" y="233794"/>
                  <a:pt x="646139" y="234835"/>
                  <a:pt x="635000" y="242261"/>
                </a:cubicBezTo>
                <a:cubicBezTo>
                  <a:pt x="622300" y="250728"/>
                  <a:pt x="610848" y="261462"/>
                  <a:pt x="596900" y="267661"/>
                </a:cubicBezTo>
                <a:cubicBezTo>
                  <a:pt x="572434" y="278535"/>
                  <a:pt x="542977" y="278209"/>
                  <a:pt x="520700" y="293061"/>
                </a:cubicBezTo>
                <a:cubicBezTo>
                  <a:pt x="508000" y="301528"/>
                  <a:pt x="494326" y="308690"/>
                  <a:pt x="482600" y="318461"/>
                </a:cubicBezTo>
                <a:cubicBezTo>
                  <a:pt x="468802" y="329959"/>
                  <a:pt x="459444" y="346598"/>
                  <a:pt x="444500" y="356561"/>
                </a:cubicBezTo>
                <a:cubicBezTo>
                  <a:pt x="356235" y="415405"/>
                  <a:pt x="458226" y="314727"/>
                  <a:pt x="368300" y="394661"/>
                </a:cubicBezTo>
                <a:cubicBezTo>
                  <a:pt x="267432" y="484321"/>
                  <a:pt x="314110" y="438694"/>
                  <a:pt x="266700" y="521661"/>
                </a:cubicBezTo>
                <a:cubicBezTo>
                  <a:pt x="259127" y="534913"/>
                  <a:pt x="248126" y="546109"/>
                  <a:pt x="241300" y="559761"/>
                </a:cubicBezTo>
                <a:cubicBezTo>
                  <a:pt x="235313" y="571735"/>
                  <a:pt x="235101" y="586159"/>
                  <a:pt x="228600" y="597861"/>
                </a:cubicBezTo>
                <a:cubicBezTo>
                  <a:pt x="213775" y="624546"/>
                  <a:pt x="194733" y="648661"/>
                  <a:pt x="177800" y="674061"/>
                </a:cubicBezTo>
                <a:cubicBezTo>
                  <a:pt x="169333" y="686761"/>
                  <a:pt x="157227" y="697681"/>
                  <a:pt x="152400" y="712161"/>
                </a:cubicBezTo>
                <a:cubicBezTo>
                  <a:pt x="120478" y="807926"/>
                  <a:pt x="163539" y="689884"/>
                  <a:pt x="114300" y="788361"/>
                </a:cubicBezTo>
                <a:cubicBezTo>
                  <a:pt x="108313" y="800335"/>
                  <a:pt x="107587" y="814487"/>
                  <a:pt x="101600" y="826461"/>
                </a:cubicBezTo>
                <a:cubicBezTo>
                  <a:pt x="94774" y="840113"/>
                  <a:pt x="82399" y="850613"/>
                  <a:pt x="76200" y="864561"/>
                </a:cubicBezTo>
                <a:cubicBezTo>
                  <a:pt x="65326" y="889027"/>
                  <a:pt x="59267" y="915361"/>
                  <a:pt x="50800" y="940761"/>
                </a:cubicBezTo>
                <a:lnTo>
                  <a:pt x="25400" y="1016961"/>
                </a:lnTo>
                <a:lnTo>
                  <a:pt x="12700" y="1055061"/>
                </a:lnTo>
                <a:lnTo>
                  <a:pt x="0" y="1093161"/>
                </a:lnTo>
                <a:cubicBezTo>
                  <a:pt x="4233" y="1194761"/>
                  <a:pt x="1470" y="1296895"/>
                  <a:pt x="12700" y="1397961"/>
                </a:cubicBezTo>
                <a:cubicBezTo>
                  <a:pt x="14386" y="1413131"/>
                  <a:pt x="31901" y="1422113"/>
                  <a:pt x="38100" y="1436061"/>
                </a:cubicBezTo>
                <a:cubicBezTo>
                  <a:pt x="48974" y="1460527"/>
                  <a:pt x="48648" y="1489984"/>
                  <a:pt x="63500" y="1512261"/>
                </a:cubicBezTo>
                <a:cubicBezTo>
                  <a:pt x="71967" y="1524961"/>
                  <a:pt x="78759" y="1538953"/>
                  <a:pt x="88900" y="1550361"/>
                </a:cubicBezTo>
                <a:cubicBezTo>
                  <a:pt x="112765" y="1577209"/>
                  <a:pt x="145175" y="1596673"/>
                  <a:pt x="165100" y="1626561"/>
                </a:cubicBezTo>
                <a:cubicBezTo>
                  <a:pt x="190075" y="1664023"/>
                  <a:pt x="191930" y="1672203"/>
                  <a:pt x="228600" y="1702761"/>
                </a:cubicBezTo>
                <a:cubicBezTo>
                  <a:pt x="240326" y="1712532"/>
                  <a:pt x="254000" y="1719694"/>
                  <a:pt x="266700" y="1728161"/>
                </a:cubicBezTo>
                <a:cubicBezTo>
                  <a:pt x="275167" y="1740861"/>
                  <a:pt x="280613" y="1756210"/>
                  <a:pt x="292100" y="1766261"/>
                </a:cubicBezTo>
                <a:cubicBezTo>
                  <a:pt x="398882" y="1859695"/>
                  <a:pt x="330813" y="1791967"/>
                  <a:pt x="406400" y="1829761"/>
                </a:cubicBezTo>
                <a:cubicBezTo>
                  <a:pt x="420052" y="1836587"/>
                  <a:pt x="430552" y="1848962"/>
                  <a:pt x="444500" y="1855161"/>
                </a:cubicBezTo>
                <a:cubicBezTo>
                  <a:pt x="468966" y="1866035"/>
                  <a:pt x="495300" y="1872094"/>
                  <a:pt x="520700" y="1880561"/>
                </a:cubicBezTo>
                <a:cubicBezTo>
                  <a:pt x="550897" y="1890627"/>
                  <a:pt x="577706" y="1900645"/>
                  <a:pt x="609600" y="1905961"/>
                </a:cubicBezTo>
                <a:cubicBezTo>
                  <a:pt x="643266" y="1911572"/>
                  <a:pt x="677333" y="1914428"/>
                  <a:pt x="711200" y="1918661"/>
                </a:cubicBezTo>
                <a:cubicBezTo>
                  <a:pt x="723900" y="1922894"/>
                  <a:pt x="735913" y="1931361"/>
                  <a:pt x="749300" y="1931361"/>
                </a:cubicBezTo>
                <a:cubicBezTo>
                  <a:pt x="898425" y="1931361"/>
                  <a:pt x="833074" y="1923057"/>
                  <a:pt x="927100" y="1905961"/>
                </a:cubicBezTo>
                <a:cubicBezTo>
                  <a:pt x="956551" y="1900606"/>
                  <a:pt x="986367" y="1897494"/>
                  <a:pt x="1016000" y="1893261"/>
                </a:cubicBezTo>
                <a:cubicBezTo>
                  <a:pt x="1107351" y="1862811"/>
                  <a:pt x="993272" y="1899755"/>
                  <a:pt x="1104900" y="1867861"/>
                </a:cubicBezTo>
                <a:cubicBezTo>
                  <a:pt x="1117772" y="1864183"/>
                  <a:pt x="1130465" y="1859861"/>
                  <a:pt x="1143000" y="1855161"/>
                </a:cubicBezTo>
                <a:cubicBezTo>
                  <a:pt x="1164346" y="1847156"/>
                  <a:pt x="1184506" y="1835759"/>
                  <a:pt x="1206500" y="1829761"/>
                </a:cubicBezTo>
                <a:cubicBezTo>
                  <a:pt x="1231343" y="1822986"/>
                  <a:pt x="1257300" y="1821294"/>
                  <a:pt x="1282700" y="1817061"/>
                </a:cubicBezTo>
                <a:cubicBezTo>
                  <a:pt x="1343077" y="1776809"/>
                  <a:pt x="1306320" y="1796488"/>
                  <a:pt x="1397000" y="1766261"/>
                </a:cubicBezTo>
                <a:cubicBezTo>
                  <a:pt x="1409700" y="1762028"/>
                  <a:pt x="1423961" y="1760987"/>
                  <a:pt x="1435100" y="1753561"/>
                </a:cubicBezTo>
                <a:lnTo>
                  <a:pt x="1511300" y="1702761"/>
                </a:lnTo>
                <a:cubicBezTo>
                  <a:pt x="1549564" y="1677252"/>
                  <a:pt x="1555084" y="1671297"/>
                  <a:pt x="1600200" y="1651961"/>
                </a:cubicBezTo>
                <a:cubicBezTo>
                  <a:pt x="1612505" y="1646688"/>
                  <a:pt x="1625600" y="1643494"/>
                  <a:pt x="1638300" y="1639261"/>
                </a:cubicBezTo>
                <a:cubicBezTo>
                  <a:pt x="1646767" y="1626561"/>
                  <a:pt x="1651781" y="1610696"/>
                  <a:pt x="1663700" y="1601161"/>
                </a:cubicBezTo>
                <a:cubicBezTo>
                  <a:pt x="1674153" y="1592798"/>
                  <a:pt x="1689826" y="1594448"/>
                  <a:pt x="1701800" y="1588461"/>
                </a:cubicBezTo>
                <a:cubicBezTo>
                  <a:pt x="1715452" y="1581635"/>
                  <a:pt x="1728174" y="1572832"/>
                  <a:pt x="1739900" y="1563061"/>
                </a:cubicBezTo>
                <a:cubicBezTo>
                  <a:pt x="1753698" y="1551563"/>
                  <a:pt x="1764202" y="1536459"/>
                  <a:pt x="1778000" y="1524961"/>
                </a:cubicBezTo>
                <a:cubicBezTo>
                  <a:pt x="1832491" y="1479552"/>
                  <a:pt x="1803605" y="1522175"/>
                  <a:pt x="1854200" y="1461461"/>
                </a:cubicBezTo>
                <a:cubicBezTo>
                  <a:pt x="1907117" y="1397961"/>
                  <a:pt x="1847850" y="1444528"/>
                  <a:pt x="1917700" y="1397961"/>
                </a:cubicBezTo>
                <a:cubicBezTo>
                  <a:pt x="1934633" y="1372561"/>
                  <a:pt x="1958847" y="1350721"/>
                  <a:pt x="1968500" y="1321761"/>
                </a:cubicBezTo>
                <a:cubicBezTo>
                  <a:pt x="1972733" y="1309061"/>
                  <a:pt x="1975213" y="1295635"/>
                  <a:pt x="1981200" y="1283661"/>
                </a:cubicBezTo>
                <a:cubicBezTo>
                  <a:pt x="1988026" y="1270009"/>
                  <a:pt x="2000401" y="1259509"/>
                  <a:pt x="2006600" y="1245561"/>
                </a:cubicBezTo>
                <a:cubicBezTo>
                  <a:pt x="2017474" y="1221095"/>
                  <a:pt x="2023533" y="1194761"/>
                  <a:pt x="2032000" y="1169361"/>
                </a:cubicBezTo>
                <a:cubicBezTo>
                  <a:pt x="2036233" y="1156661"/>
                  <a:pt x="2037274" y="1142400"/>
                  <a:pt x="2044700" y="1131261"/>
                </a:cubicBezTo>
                <a:cubicBezTo>
                  <a:pt x="2067534" y="1097010"/>
                  <a:pt x="2074037" y="1094496"/>
                  <a:pt x="2082800" y="1055061"/>
                </a:cubicBezTo>
                <a:cubicBezTo>
                  <a:pt x="2088386" y="1029924"/>
                  <a:pt x="2090450" y="1004111"/>
                  <a:pt x="2095500" y="978861"/>
                </a:cubicBezTo>
                <a:cubicBezTo>
                  <a:pt x="2098923" y="961745"/>
                  <a:pt x="2103967" y="944994"/>
                  <a:pt x="2108200" y="928061"/>
                </a:cubicBezTo>
                <a:cubicBezTo>
                  <a:pt x="2107657" y="917737"/>
                  <a:pt x="2107734" y="698063"/>
                  <a:pt x="2082800" y="623261"/>
                </a:cubicBezTo>
                <a:cubicBezTo>
                  <a:pt x="2076813" y="605300"/>
                  <a:pt x="2067140" y="588695"/>
                  <a:pt x="2057400" y="572461"/>
                </a:cubicBezTo>
                <a:cubicBezTo>
                  <a:pt x="2041694" y="546284"/>
                  <a:pt x="2016253" y="525221"/>
                  <a:pt x="2006600" y="496261"/>
                </a:cubicBezTo>
                <a:cubicBezTo>
                  <a:pt x="1989073" y="443681"/>
                  <a:pt x="2005039" y="465587"/>
                  <a:pt x="1955800" y="432761"/>
                </a:cubicBezTo>
                <a:cubicBezTo>
                  <a:pt x="1933481" y="365804"/>
                  <a:pt x="1957851" y="419982"/>
                  <a:pt x="1905000" y="356561"/>
                </a:cubicBezTo>
                <a:cubicBezTo>
                  <a:pt x="1895229" y="344835"/>
                  <a:pt x="1891519" y="327996"/>
                  <a:pt x="1879600" y="318461"/>
                </a:cubicBezTo>
                <a:cubicBezTo>
                  <a:pt x="1869147" y="310098"/>
                  <a:pt x="1854200" y="309994"/>
                  <a:pt x="1841500" y="305761"/>
                </a:cubicBezTo>
                <a:cubicBezTo>
                  <a:pt x="1818508" y="282769"/>
                  <a:pt x="1767993" y="222291"/>
                  <a:pt x="1727200" y="204161"/>
                </a:cubicBezTo>
                <a:cubicBezTo>
                  <a:pt x="1702734" y="193287"/>
                  <a:pt x="1675466" y="189635"/>
                  <a:pt x="1651000" y="178761"/>
                </a:cubicBezTo>
                <a:cubicBezTo>
                  <a:pt x="1613665" y="162168"/>
                  <a:pt x="1599626" y="134024"/>
                  <a:pt x="1562100" y="115261"/>
                </a:cubicBezTo>
                <a:cubicBezTo>
                  <a:pt x="1476176" y="72299"/>
                  <a:pt x="1457404" y="70037"/>
                  <a:pt x="1384300" y="51761"/>
                </a:cubicBezTo>
                <a:cubicBezTo>
                  <a:pt x="1303272" y="-2258"/>
                  <a:pt x="1373722" y="35957"/>
                  <a:pt x="1206500" y="13661"/>
                </a:cubicBezTo>
                <a:cubicBezTo>
                  <a:pt x="1065047" y="-5199"/>
                  <a:pt x="1269215" y="961"/>
                  <a:pt x="1079500" y="9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15000" y="1295400"/>
            <a:ext cx="2032000" cy="774700"/>
          </a:xfrm>
          <a:custGeom>
            <a:avLst/>
            <a:gdLst>
              <a:gd name="connsiteX0" fmla="*/ 12700 w 2032000"/>
              <a:gd name="connsiteY0" fmla="*/ 203200 h 774700"/>
              <a:gd name="connsiteX1" fmla="*/ 127000 w 2032000"/>
              <a:gd name="connsiteY1" fmla="*/ 152400 h 774700"/>
              <a:gd name="connsiteX2" fmla="*/ 279400 w 2032000"/>
              <a:gd name="connsiteY2" fmla="*/ 101600 h 774700"/>
              <a:gd name="connsiteX3" fmla="*/ 381000 w 2032000"/>
              <a:gd name="connsiteY3" fmla="*/ 76200 h 774700"/>
              <a:gd name="connsiteX4" fmla="*/ 419100 w 2032000"/>
              <a:gd name="connsiteY4" fmla="*/ 63500 h 774700"/>
              <a:gd name="connsiteX5" fmla="*/ 520700 w 2032000"/>
              <a:gd name="connsiteY5" fmla="*/ 50800 h 774700"/>
              <a:gd name="connsiteX6" fmla="*/ 609600 w 2032000"/>
              <a:gd name="connsiteY6" fmla="*/ 25400 h 774700"/>
              <a:gd name="connsiteX7" fmla="*/ 698500 w 2032000"/>
              <a:gd name="connsiteY7" fmla="*/ 12700 h 774700"/>
              <a:gd name="connsiteX8" fmla="*/ 774700 w 2032000"/>
              <a:gd name="connsiteY8" fmla="*/ 0 h 774700"/>
              <a:gd name="connsiteX9" fmla="*/ 1066800 w 2032000"/>
              <a:gd name="connsiteY9" fmla="*/ 12700 h 774700"/>
              <a:gd name="connsiteX10" fmla="*/ 1104900 w 2032000"/>
              <a:gd name="connsiteY10" fmla="*/ 25400 h 774700"/>
              <a:gd name="connsiteX11" fmla="*/ 1181100 w 2032000"/>
              <a:gd name="connsiteY11" fmla="*/ 38100 h 774700"/>
              <a:gd name="connsiteX12" fmla="*/ 1333500 w 2032000"/>
              <a:gd name="connsiteY12" fmla="*/ 76200 h 774700"/>
              <a:gd name="connsiteX13" fmla="*/ 1397000 w 2032000"/>
              <a:gd name="connsiteY13" fmla="*/ 101600 h 774700"/>
              <a:gd name="connsiteX14" fmla="*/ 1536700 w 2032000"/>
              <a:gd name="connsiteY14" fmla="*/ 127000 h 774700"/>
              <a:gd name="connsiteX15" fmla="*/ 1587500 w 2032000"/>
              <a:gd name="connsiteY15" fmla="*/ 139700 h 774700"/>
              <a:gd name="connsiteX16" fmla="*/ 1625600 w 2032000"/>
              <a:gd name="connsiteY16" fmla="*/ 165100 h 774700"/>
              <a:gd name="connsiteX17" fmla="*/ 1765300 w 2032000"/>
              <a:gd name="connsiteY17" fmla="*/ 228600 h 774700"/>
              <a:gd name="connsiteX18" fmla="*/ 1841500 w 2032000"/>
              <a:gd name="connsiteY18" fmla="*/ 279400 h 774700"/>
              <a:gd name="connsiteX19" fmla="*/ 1892300 w 2032000"/>
              <a:gd name="connsiteY19" fmla="*/ 317500 h 774700"/>
              <a:gd name="connsiteX20" fmla="*/ 1930400 w 2032000"/>
              <a:gd name="connsiteY20" fmla="*/ 330200 h 774700"/>
              <a:gd name="connsiteX21" fmla="*/ 1993900 w 2032000"/>
              <a:gd name="connsiteY21" fmla="*/ 393700 h 774700"/>
              <a:gd name="connsiteX22" fmla="*/ 2032000 w 2032000"/>
              <a:gd name="connsiteY22" fmla="*/ 469900 h 774700"/>
              <a:gd name="connsiteX23" fmla="*/ 1993900 w 2032000"/>
              <a:gd name="connsiteY23" fmla="*/ 609600 h 774700"/>
              <a:gd name="connsiteX24" fmla="*/ 1943100 w 2032000"/>
              <a:gd name="connsiteY24" fmla="*/ 635000 h 774700"/>
              <a:gd name="connsiteX25" fmla="*/ 1879600 w 2032000"/>
              <a:gd name="connsiteY25" fmla="*/ 673100 h 774700"/>
              <a:gd name="connsiteX26" fmla="*/ 1841500 w 2032000"/>
              <a:gd name="connsiteY26" fmla="*/ 685800 h 774700"/>
              <a:gd name="connsiteX27" fmla="*/ 1714500 w 2032000"/>
              <a:gd name="connsiteY27" fmla="*/ 711200 h 774700"/>
              <a:gd name="connsiteX28" fmla="*/ 1663700 w 2032000"/>
              <a:gd name="connsiteY28" fmla="*/ 723900 h 774700"/>
              <a:gd name="connsiteX29" fmla="*/ 1625600 w 2032000"/>
              <a:gd name="connsiteY29" fmla="*/ 736600 h 774700"/>
              <a:gd name="connsiteX30" fmla="*/ 1536700 w 2032000"/>
              <a:gd name="connsiteY30" fmla="*/ 749300 h 774700"/>
              <a:gd name="connsiteX31" fmla="*/ 1270000 w 2032000"/>
              <a:gd name="connsiteY31" fmla="*/ 774700 h 774700"/>
              <a:gd name="connsiteX32" fmla="*/ 622300 w 2032000"/>
              <a:gd name="connsiteY32" fmla="*/ 749300 h 774700"/>
              <a:gd name="connsiteX33" fmla="*/ 571500 w 2032000"/>
              <a:gd name="connsiteY33" fmla="*/ 736600 h 774700"/>
              <a:gd name="connsiteX34" fmla="*/ 406400 w 2032000"/>
              <a:gd name="connsiteY34" fmla="*/ 698500 h 774700"/>
              <a:gd name="connsiteX35" fmla="*/ 355600 w 2032000"/>
              <a:gd name="connsiteY35" fmla="*/ 673100 h 774700"/>
              <a:gd name="connsiteX36" fmla="*/ 266700 w 2032000"/>
              <a:gd name="connsiteY36" fmla="*/ 660400 h 774700"/>
              <a:gd name="connsiteX37" fmla="*/ 203200 w 2032000"/>
              <a:gd name="connsiteY37" fmla="*/ 635000 h 774700"/>
              <a:gd name="connsiteX38" fmla="*/ 165100 w 2032000"/>
              <a:gd name="connsiteY38" fmla="*/ 609600 h 774700"/>
              <a:gd name="connsiteX39" fmla="*/ 114300 w 2032000"/>
              <a:gd name="connsiteY39" fmla="*/ 596900 h 774700"/>
              <a:gd name="connsiteX40" fmla="*/ 76200 w 2032000"/>
              <a:gd name="connsiteY40" fmla="*/ 571500 h 774700"/>
              <a:gd name="connsiteX41" fmla="*/ 38100 w 2032000"/>
              <a:gd name="connsiteY41" fmla="*/ 558800 h 774700"/>
              <a:gd name="connsiteX42" fmla="*/ 0 w 2032000"/>
              <a:gd name="connsiteY42" fmla="*/ 520700 h 774700"/>
              <a:gd name="connsiteX43" fmla="*/ 12700 w 2032000"/>
              <a:gd name="connsiteY43" fmla="*/ 406400 h 774700"/>
              <a:gd name="connsiteX44" fmla="*/ 25400 w 2032000"/>
              <a:gd name="connsiteY44" fmla="*/ 368300 h 774700"/>
              <a:gd name="connsiteX45" fmla="*/ 63500 w 2032000"/>
              <a:gd name="connsiteY45" fmla="*/ 342900 h 774700"/>
              <a:gd name="connsiteX46" fmla="*/ 114300 w 2032000"/>
              <a:gd name="connsiteY46" fmla="*/ 317500 h 774700"/>
              <a:gd name="connsiteX47" fmla="*/ 203200 w 2032000"/>
              <a:gd name="connsiteY47" fmla="*/ 279400 h 774700"/>
              <a:gd name="connsiteX48" fmla="*/ 241300 w 2032000"/>
              <a:gd name="connsiteY48" fmla="*/ 254000 h 774700"/>
              <a:gd name="connsiteX49" fmla="*/ 292100 w 2032000"/>
              <a:gd name="connsiteY49" fmla="*/ 2413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32000" h="774700">
                <a:moveTo>
                  <a:pt x="12700" y="203200"/>
                </a:moveTo>
                <a:cubicBezTo>
                  <a:pt x="223303" y="76838"/>
                  <a:pt x="-41182" y="227147"/>
                  <a:pt x="127000" y="152400"/>
                </a:cubicBezTo>
                <a:cubicBezTo>
                  <a:pt x="262160" y="92329"/>
                  <a:pt x="110290" y="125759"/>
                  <a:pt x="279400" y="101600"/>
                </a:cubicBezTo>
                <a:cubicBezTo>
                  <a:pt x="366491" y="72570"/>
                  <a:pt x="258397" y="106851"/>
                  <a:pt x="381000" y="76200"/>
                </a:cubicBezTo>
                <a:cubicBezTo>
                  <a:pt x="393987" y="72953"/>
                  <a:pt x="405929" y="65895"/>
                  <a:pt x="419100" y="63500"/>
                </a:cubicBezTo>
                <a:cubicBezTo>
                  <a:pt x="452680" y="57395"/>
                  <a:pt x="486833" y="55033"/>
                  <a:pt x="520700" y="50800"/>
                </a:cubicBezTo>
                <a:cubicBezTo>
                  <a:pt x="553344" y="39919"/>
                  <a:pt x="574517" y="31779"/>
                  <a:pt x="609600" y="25400"/>
                </a:cubicBezTo>
                <a:cubicBezTo>
                  <a:pt x="639051" y="20045"/>
                  <a:pt x="668914" y="17252"/>
                  <a:pt x="698500" y="12700"/>
                </a:cubicBezTo>
                <a:cubicBezTo>
                  <a:pt x="723951" y="8784"/>
                  <a:pt x="749300" y="4233"/>
                  <a:pt x="774700" y="0"/>
                </a:cubicBezTo>
                <a:cubicBezTo>
                  <a:pt x="872067" y="4233"/>
                  <a:pt x="969628" y="5225"/>
                  <a:pt x="1066800" y="12700"/>
                </a:cubicBezTo>
                <a:cubicBezTo>
                  <a:pt x="1080148" y="13727"/>
                  <a:pt x="1091832" y="22496"/>
                  <a:pt x="1104900" y="25400"/>
                </a:cubicBezTo>
                <a:cubicBezTo>
                  <a:pt x="1130037" y="30986"/>
                  <a:pt x="1156118" y="31855"/>
                  <a:pt x="1181100" y="38100"/>
                </a:cubicBezTo>
                <a:cubicBezTo>
                  <a:pt x="1382358" y="88414"/>
                  <a:pt x="1134109" y="42968"/>
                  <a:pt x="1333500" y="76200"/>
                </a:cubicBezTo>
                <a:cubicBezTo>
                  <a:pt x="1354667" y="84667"/>
                  <a:pt x="1375164" y="95049"/>
                  <a:pt x="1397000" y="101600"/>
                </a:cubicBezTo>
                <a:cubicBezTo>
                  <a:pt x="1424242" y="109773"/>
                  <a:pt x="1512583" y="122177"/>
                  <a:pt x="1536700" y="127000"/>
                </a:cubicBezTo>
                <a:cubicBezTo>
                  <a:pt x="1553816" y="130423"/>
                  <a:pt x="1570567" y="135467"/>
                  <a:pt x="1587500" y="139700"/>
                </a:cubicBezTo>
                <a:cubicBezTo>
                  <a:pt x="1600200" y="148167"/>
                  <a:pt x="1611948" y="158274"/>
                  <a:pt x="1625600" y="165100"/>
                </a:cubicBezTo>
                <a:cubicBezTo>
                  <a:pt x="1733488" y="219044"/>
                  <a:pt x="1555937" y="89025"/>
                  <a:pt x="1765300" y="228600"/>
                </a:cubicBezTo>
                <a:cubicBezTo>
                  <a:pt x="1790700" y="245533"/>
                  <a:pt x="1817078" y="261084"/>
                  <a:pt x="1841500" y="279400"/>
                </a:cubicBezTo>
                <a:cubicBezTo>
                  <a:pt x="1858433" y="292100"/>
                  <a:pt x="1873922" y="306998"/>
                  <a:pt x="1892300" y="317500"/>
                </a:cubicBezTo>
                <a:cubicBezTo>
                  <a:pt x="1903923" y="324142"/>
                  <a:pt x="1917700" y="325967"/>
                  <a:pt x="1930400" y="330200"/>
                </a:cubicBezTo>
                <a:cubicBezTo>
                  <a:pt x="1998133" y="431800"/>
                  <a:pt x="1909233" y="309033"/>
                  <a:pt x="1993900" y="393700"/>
                </a:cubicBezTo>
                <a:cubicBezTo>
                  <a:pt x="2018519" y="418319"/>
                  <a:pt x="2021671" y="438912"/>
                  <a:pt x="2032000" y="469900"/>
                </a:cubicBezTo>
                <a:cubicBezTo>
                  <a:pt x="2026628" y="512875"/>
                  <a:pt x="2034108" y="576093"/>
                  <a:pt x="1993900" y="609600"/>
                </a:cubicBezTo>
                <a:cubicBezTo>
                  <a:pt x="1979356" y="621720"/>
                  <a:pt x="1959650" y="625806"/>
                  <a:pt x="1943100" y="635000"/>
                </a:cubicBezTo>
                <a:cubicBezTo>
                  <a:pt x="1921522" y="646988"/>
                  <a:pt x="1901678" y="662061"/>
                  <a:pt x="1879600" y="673100"/>
                </a:cubicBezTo>
                <a:cubicBezTo>
                  <a:pt x="1867626" y="679087"/>
                  <a:pt x="1854544" y="682790"/>
                  <a:pt x="1841500" y="685800"/>
                </a:cubicBezTo>
                <a:cubicBezTo>
                  <a:pt x="1799434" y="695508"/>
                  <a:pt x="1756383" y="700729"/>
                  <a:pt x="1714500" y="711200"/>
                </a:cubicBezTo>
                <a:cubicBezTo>
                  <a:pt x="1697567" y="715433"/>
                  <a:pt x="1680483" y="719105"/>
                  <a:pt x="1663700" y="723900"/>
                </a:cubicBezTo>
                <a:cubicBezTo>
                  <a:pt x="1650828" y="727578"/>
                  <a:pt x="1638727" y="733975"/>
                  <a:pt x="1625600" y="736600"/>
                </a:cubicBezTo>
                <a:cubicBezTo>
                  <a:pt x="1596247" y="742471"/>
                  <a:pt x="1566372" y="745344"/>
                  <a:pt x="1536700" y="749300"/>
                </a:cubicBezTo>
                <a:cubicBezTo>
                  <a:pt x="1403430" y="767069"/>
                  <a:pt x="1431772" y="762256"/>
                  <a:pt x="1270000" y="774700"/>
                </a:cubicBezTo>
                <a:cubicBezTo>
                  <a:pt x="1142059" y="771654"/>
                  <a:pt x="817708" y="779363"/>
                  <a:pt x="622300" y="749300"/>
                </a:cubicBezTo>
                <a:cubicBezTo>
                  <a:pt x="605048" y="746646"/>
                  <a:pt x="588616" y="740023"/>
                  <a:pt x="571500" y="736600"/>
                </a:cubicBezTo>
                <a:cubicBezTo>
                  <a:pt x="488407" y="719981"/>
                  <a:pt x="491925" y="729600"/>
                  <a:pt x="406400" y="698500"/>
                </a:cubicBezTo>
                <a:cubicBezTo>
                  <a:pt x="388608" y="692030"/>
                  <a:pt x="373865" y="678081"/>
                  <a:pt x="355600" y="673100"/>
                </a:cubicBezTo>
                <a:cubicBezTo>
                  <a:pt x="326721" y="665224"/>
                  <a:pt x="296333" y="664633"/>
                  <a:pt x="266700" y="660400"/>
                </a:cubicBezTo>
                <a:cubicBezTo>
                  <a:pt x="245533" y="651933"/>
                  <a:pt x="223590" y="645195"/>
                  <a:pt x="203200" y="635000"/>
                </a:cubicBezTo>
                <a:cubicBezTo>
                  <a:pt x="189548" y="628174"/>
                  <a:pt x="179129" y="615613"/>
                  <a:pt x="165100" y="609600"/>
                </a:cubicBezTo>
                <a:cubicBezTo>
                  <a:pt x="149057" y="602724"/>
                  <a:pt x="131233" y="601133"/>
                  <a:pt x="114300" y="596900"/>
                </a:cubicBezTo>
                <a:cubicBezTo>
                  <a:pt x="101600" y="588433"/>
                  <a:pt x="89852" y="578326"/>
                  <a:pt x="76200" y="571500"/>
                </a:cubicBezTo>
                <a:cubicBezTo>
                  <a:pt x="64226" y="565513"/>
                  <a:pt x="49239" y="566226"/>
                  <a:pt x="38100" y="558800"/>
                </a:cubicBezTo>
                <a:cubicBezTo>
                  <a:pt x="23156" y="548837"/>
                  <a:pt x="12700" y="533400"/>
                  <a:pt x="0" y="520700"/>
                </a:cubicBezTo>
                <a:cubicBezTo>
                  <a:pt x="4233" y="482600"/>
                  <a:pt x="6398" y="444213"/>
                  <a:pt x="12700" y="406400"/>
                </a:cubicBezTo>
                <a:cubicBezTo>
                  <a:pt x="14901" y="393195"/>
                  <a:pt x="17037" y="378753"/>
                  <a:pt x="25400" y="368300"/>
                </a:cubicBezTo>
                <a:cubicBezTo>
                  <a:pt x="34935" y="356381"/>
                  <a:pt x="50248" y="350473"/>
                  <a:pt x="63500" y="342900"/>
                </a:cubicBezTo>
                <a:cubicBezTo>
                  <a:pt x="79938" y="333507"/>
                  <a:pt x="96899" y="324958"/>
                  <a:pt x="114300" y="317500"/>
                </a:cubicBezTo>
                <a:cubicBezTo>
                  <a:pt x="185540" y="286968"/>
                  <a:pt x="118959" y="327538"/>
                  <a:pt x="203200" y="279400"/>
                </a:cubicBezTo>
                <a:cubicBezTo>
                  <a:pt x="216452" y="271827"/>
                  <a:pt x="227648" y="260826"/>
                  <a:pt x="241300" y="254000"/>
                </a:cubicBezTo>
                <a:cubicBezTo>
                  <a:pt x="269377" y="239961"/>
                  <a:pt x="270452" y="241300"/>
                  <a:pt x="292100" y="2413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" name="Rounded Rectangle 1"/>
          <p:cNvSpPr/>
          <p:nvPr/>
        </p:nvSpPr>
        <p:spPr bwMode="auto">
          <a:xfrm>
            <a:off x="914400" y="1371600"/>
            <a:ext cx="8153400" cy="5105400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sz="3600" b="1" dirty="0">
                <a:solidFill>
                  <a:srgbClr val="7030A0"/>
                </a:solidFill>
                <a:latin typeface="Times New Roman" pitchFamily="18" charset="0"/>
              </a:rPr>
              <a:t>الرجل تعرفت إليه.          الرجل يعمل في المطار</a:t>
            </a:r>
          </a:p>
          <a:p>
            <a:pPr algn="ctr">
              <a:defRPr/>
            </a:pPr>
            <a:endParaRPr lang="en-US" sz="3600" b="1" dirty="0">
              <a:solidFill>
                <a:schemeClr val="accent4">
                  <a:lumMod val="25000"/>
                </a:schemeClr>
              </a:solidFill>
              <a:latin typeface="Times New Roman" pitchFamily="18" charset="0"/>
            </a:endParaRPr>
          </a:p>
          <a:p>
            <a:pPr marL="571500" indent="-571500" algn="ctr" rtl="1">
              <a:buFont typeface="Wingdings" pitchFamily="2" charset="2"/>
              <a:buChar char="ü"/>
              <a:defRPr/>
            </a:pPr>
            <a:r>
              <a:rPr lang="ar-JO" sz="3600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</a:rPr>
              <a:t>الرجل الذي تعرفت إليه يعمل في المطار .</a:t>
            </a:r>
          </a:p>
          <a:p>
            <a:pPr algn="ctr">
              <a:defRPr/>
            </a:pPr>
            <a:r>
              <a:rPr lang="ar-JO" sz="3600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ar-JO" sz="3600" b="1" dirty="0">
                <a:solidFill>
                  <a:srgbClr val="7030A0"/>
                </a:solidFill>
              </a:rPr>
              <a:t>الكتابان قرأتهما.  الكتابان كانا للأديب الأردني </a:t>
            </a:r>
            <a:endParaRPr lang="en-US" sz="36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ar-JO" sz="3600" b="1" dirty="0">
                <a:solidFill>
                  <a:srgbClr val="7030A0"/>
                </a:solidFill>
              </a:rPr>
              <a:t>مؤنس الرزاز.</a:t>
            </a:r>
            <a:endParaRPr lang="en-US" sz="3600" b="1" dirty="0">
              <a:solidFill>
                <a:srgbClr val="7030A0"/>
              </a:solidFill>
            </a:endParaRPr>
          </a:p>
          <a:p>
            <a:pPr marL="571500" indent="-571500" algn="ctr" rtl="1">
              <a:buFont typeface="Wingdings" pitchFamily="2" charset="2"/>
              <a:buChar char="ü"/>
              <a:defRPr/>
            </a:pPr>
            <a:r>
              <a:rPr lang="ar-JO" sz="3600" b="1" dirty="0">
                <a:solidFill>
                  <a:schemeClr val="accent6">
                    <a:lumMod val="50000"/>
                  </a:schemeClr>
                </a:solidFill>
              </a:rPr>
              <a:t>الكتابان اللذان قرأتهما كانا للأديب الأردني مؤنس الرزاز.</a:t>
            </a:r>
            <a:endParaRPr lang="ar-JO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ar-JO" sz="3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616700" y="-1"/>
            <a:ext cx="2438400" cy="15859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1"/>
                </a:solidFill>
                <a:latin typeface="Times New Roman" pitchFamily="18" charset="0"/>
              </a:rPr>
              <a:t>المفهوم والوظيفة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28600"/>
          <a:ext cx="7848600" cy="574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6363"/>
            <a:ext cx="2209800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36538" y="6400800"/>
            <a:ext cx="875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hlinkClick r:id="rId8"/>
              </a:rPr>
              <a:t>https://www.youtube.com/watch?v=6C_zhRmM7d0</a:t>
            </a:r>
            <a:endParaRPr lang="en-US" altLang="en-US" sz="2000" dirty="0"/>
          </a:p>
          <a:p>
            <a:pPr algn="ctr"/>
            <a:endParaRPr lang="ar-JO" altLang="en-US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0" y="0"/>
            <a:ext cx="2438400" cy="15859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 smtClean="0">
                <a:solidFill>
                  <a:schemeClr val="tx1"/>
                </a:solidFill>
                <a:latin typeface="Times New Roman" pitchFamily="18" charset="0"/>
              </a:rPr>
              <a:t>كتابة الأسماء الموصولة</a:t>
            </a:r>
            <a:endParaRPr lang="ar-JO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914400" y="228600"/>
          <a:ext cx="7848600" cy="574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1371600" y="502285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>
                <a:solidFill>
                  <a:schemeClr val="accent1"/>
                </a:solidFill>
              </a:rPr>
              <a:t>الأسماء الموصولة التي تكتب بلامين هي ما دلت على المثنى وجمع المؤنث</a:t>
            </a:r>
            <a:endParaRPr lang="ar-JO" altLang="en-US"/>
          </a:p>
          <a:p>
            <a:pPr algn="ctr"/>
            <a:endParaRPr lang="ar-JO" altLang="en-US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4538"/>
            <a:ext cx="1727200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 rot="21271330">
            <a:off x="7435959" y="361000"/>
            <a:ext cx="1406525" cy="4787905"/>
          </a:xfrm>
          <a:prstGeom prst="cloudCallout">
            <a:avLst>
              <a:gd name="adj1" fmla="val 73929"/>
              <a:gd name="adj2" fmla="val -52369"/>
            </a:avLst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1600" b="1" u="sng" dirty="0">
                <a:solidFill>
                  <a:schemeClr val="accent5">
                    <a:lumMod val="10000"/>
                  </a:schemeClr>
                </a:solidFill>
                <a:ea typeface="Calibri"/>
                <a:cs typeface="Arial"/>
              </a:rPr>
              <a:t>تذكر</a:t>
            </a:r>
            <a:endParaRPr lang="en-US" sz="1600" b="1" u="sng" dirty="0">
              <a:solidFill>
                <a:schemeClr val="accent5">
                  <a:lumMod val="10000"/>
                </a:schemeClr>
              </a:solidFill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1600" b="1" u="sng" dirty="0">
                <a:solidFill>
                  <a:schemeClr val="accent5">
                    <a:lumMod val="10000"/>
                  </a:schemeClr>
                </a:solidFill>
                <a:ea typeface="Calibri"/>
                <a:cs typeface="Arial"/>
              </a:rPr>
              <a:t>المثنى يدل على "اثنين" و يكتب بلامين </a:t>
            </a:r>
            <a:endParaRPr lang="en-US" sz="1600" b="1" u="sng" dirty="0">
              <a:solidFill>
                <a:schemeClr val="accent5">
                  <a:lumMod val="10000"/>
                </a:schemeClr>
              </a:solidFill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1600" b="1" u="sng" dirty="0">
                <a:solidFill>
                  <a:schemeClr val="accent5">
                    <a:lumMod val="10000"/>
                  </a:schemeClr>
                </a:solidFill>
                <a:ea typeface="Calibri"/>
                <a:cs typeface="Arial"/>
              </a:rPr>
              <a:t>وجمع المؤنث يكتب بلامين</a:t>
            </a:r>
            <a:endParaRPr lang="en-US" sz="1600" b="1" u="sng" dirty="0">
              <a:solidFill>
                <a:schemeClr val="accent5">
                  <a:lumMod val="10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" y="12700"/>
            <a:ext cx="2438400" cy="15859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 smtClean="0">
                <a:solidFill>
                  <a:schemeClr val="tx1"/>
                </a:solidFill>
                <a:latin typeface="Times New Roman" pitchFamily="18" charset="0"/>
              </a:rPr>
              <a:t>كتابة الأسماء الموصولة</a:t>
            </a:r>
            <a:endParaRPr lang="ar-JO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066800" y="5334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Cloud Callout 1"/>
          <p:cNvSpPr>
            <a:spLocks noChangeArrowheads="1"/>
          </p:cNvSpPr>
          <p:nvPr/>
        </p:nvSpPr>
        <p:spPr bwMode="auto">
          <a:xfrm>
            <a:off x="4876800" y="215900"/>
            <a:ext cx="3810000" cy="990600"/>
          </a:xfrm>
          <a:prstGeom prst="cloudCallout">
            <a:avLst>
              <a:gd name="adj1" fmla="val -112167"/>
              <a:gd name="adj2" fmla="val 59935"/>
            </a:avLst>
          </a:prstGeom>
          <a:solidFill>
            <a:srgbClr val="33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800" b="1"/>
              <a:t>تذكر</a:t>
            </a:r>
          </a:p>
        </p:txBody>
      </p:sp>
      <p:sp>
        <p:nvSpPr>
          <p:cNvPr id="8" name="Freeform 7"/>
          <p:cNvSpPr/>
          <p:nvPr/>
        </p:nvSpPr>
        <p:spPr>
          <a:xfrm>
            <a:off x="6705600" y="1676400"/>
            <a:ext cx="7366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57800" y="2743200"/>
            <a:ext cx="7366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226300" y="4038600"/>
            <a:ext cx="7366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9144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066800" y="457200"/>
          <a:ext cx="777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loud Callout 1"/>
          <p:cNvSpPr/>
          <p:nvPr/>
        </p:nvSpPr>
        <p:spPr bwMode="auto">
          <a:xfrm>
            <a:off x="4876800" y="215900"/>
            <a:ext cx="3810000" cy="990600"/>
          </a:xfrm>
          <a:prstGeom prst="cloudCallout">
            <a:avLst>
              <a:gd name="adj1" fmla="val -112166"/>
              <a:gd name="adj2" fmla="val 59936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sz="4800" b="1" dirty="0">
                <a:solidFill>
                  <a:schemeClr val="tx1"/>
                </a:solidFill>
                <a:latin typeface="Times New Roman" pitchFamily="18" charset="0"/>
              </a:rPr>
              <a:t>تذكر</a:t>
            </a:r>
          </a:p>
        </p:txBody>
      </p:sp>
      <p:sp>
        <p:nvSpPr>
          <p:cNvPr id="5" name="Freeform 4"/>
          <p:cNvSpPr/>
          <p:nvPr/>
        </p:nvSpPr>
        <p:spPr>
          <a:xfrm>
            <a:off x="5588000" y="1371600"/>
            <a:ext cx="7366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781800" y="2746375"/>
            <a:ext cx="8890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78600" y="4038600"/>
            <a:ext cx="889000" cy="685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1204913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1065213"/>
            <a:ext cx="8077200" cy="5181600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أحب كلَّ الأشياء اللتي تحبها.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الروايتان التان اشتريتهما أمس كانتا لجبرا إبراهيم جبرا.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كم أعشق الحياة برفقة الأصدقاء الذين أحبهم.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يبدو أن الذين سيشتركان في المناظرة الأدبية سيحققان نجاحا باهرا.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400" y="304800"/>
            <a:ext cx="807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>
              <a:defRPr/>
            </a:pP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هل من خطأ وارد في كتابة أحد الأسماء الموصولة في الجمل الآتية؟</a:t>
            </a:r>
          </a:p>
        </p:txBody>
      </p:sp>
      <p:sp>
        <p:nvSpPr>
          <p:cNvPr id="6" name="Freeform 5"/>
          <p:cNvSpPr/>
          <p:nvPr/>
        </p:nvSpPr>
        <p:spPr>
          <a:xfrm>
            <a:off x="4546600" y="1181100"/>
            <a:ext cx="1054100" cy="8001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13400" y="1714500"/>
            <a:ext cx="1054100" cy="10668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943600" y="4191000"/>
            <a:ext cx="990600" cy="838200"/>
          </a:xfrm>
          <a:custGeom>
            <a:avLst/>
            <a:gdLst>
              <a:gd name="connsiteX0" fmla="*/ 1028700 w 1054100"/>
              <a:gd name="connsiteY0" fmla="*/ 38100 h 1066800"/>
              <a:gd name="connsiteX1" fmla="*/ 812800 w 1054100"/>
              <a:gd name="connsiteY1" fmla="*/ 25400 h 1066800"/>
              <a:gd name="connsiteX2" fmla="*/ 647700 w 1054100"/>
              <a:gd name="connsiteY2" fmla="*/ 0 h 1066800"/>
              <a:gd name="connsiteX3" fmla="*/ 330200 w 1054100"/>
              <a:gd name="connsiteY3" fmla="*/ 25400 h 1066800"/>
              <a:gd name="connsiteX4" fmla="*/ 215900 w 1054100"/>
              <a:gd name="connsiteY4" fmla="*/ 50800 h 1066800"/>
              <a:gd name="connsiteX5" fmla="*/ 177800 w 1054100"/>
              <a:gd name="connsiteY5" fmla="*/ 63500 h 1066800"/>
              <a:gd name="connsiteX6" fmla="*/ 139700 w 1054100"/>
              <a:gd name="connsiteY6" fmla="*/ 88900 h 1066800"/>
              <a:gd name="connsiteX7" fmla="*/ 50800 w 1054100"/>
              <a:gd name="connsiteY7" fmla="*/ 190500 h 1066800"/>
              <a:gd name="connsiteX8" fmla="*/ 12700 w 1054100"/>
              <a:gd name="connsiteY8" fmla="*/ 304800 h 1066800"/>
              <a:gd name="connsiteX9" fmla="*/ 0 w 1054100"/>
              <a:gd name="connsiteY9" fmla="*/ 342900 h 1066800"/>
              <a:gd name="connsiteX10" fmla="*/ 12700 w 1054100"/>
              <a:gd name="connsiteY10" fmla="*/ 609600 h 1066800"/>
              <a:gd name="connsiteX11" fmla="*/ 76200 w 1054100"/>
              <a:gd name="connsiteY11" fmla="*/ 723900 h 1066800"/>
              <a:gd name="connsiteX12" fmla="*/ 88900 w 1054100"/>
              <a:gd name="connsiteY12" fmla="*/ 762000 h 1066800"/>
              <a:gd name="connsiteX13" fmla="*/ 190500 w 1054100"/>
              <a:gd name="connsiteY13" fmla="*/ 876300 h 1066800"/>
              <a:gd name="connsiteX14" fmla="*/ 228600 w 1054100"/>
              <a:gd name="connsiteY14" fmla="*/ 914400 h 1066800"/>
              <a:gd name="connsiteX15" fmla="*/ 292100 w 1054100"/>
              <a:gd name="connsiteY15" fmla="*/ 939800 h 1066800"/>
              <a:gd name="connsiteX16" fmla="*/ 381000 w 1054100"/>
              <a:gd name="connsiteY16" fmla="*/ 990600 h 1066800"/>
              <a:gd name="connsiteX17" fmla="*/ 495300 w 1054100"/>
              <a:gd name="connsiteY17" fmla="*/ 1054100 h 1066800"/>
              <a:gd name="connsiteX18" fmla="*/ 533400 w 1054100"/>
              <a:gd name="connsiteY18" fmla="*/ 1066800 h 1066800"/>
              <a:gd name="connsiteX19" fmla="*/ 800100 w 1054100"/>
              <a:gd name="connsiteY19" fmla="*/ 1054100 h 1066800"/>
              <a:gd name="connsiteX20" fmla="*/ 876300 w 1054100"/>
              <a:gd name="connsiteY20" fmla="*/ 1016000 h 1066800"/>
              <a:gd name="connsiteX21" fmla="*/ 914400 w 1054100"/>
              <a:gd name="connsiteY21" fmla="*/ 1003300 h 1066800"/>
              <a:gd name="connsiteX22" fmla="*/ 952500 w 1054100"/>
              <a:gd name="connsiteY22" fmla="*/ 965200 h 1066800"/>
              <a:gd name="connsiteX23" fmla="*/ 990600 w 1054100"/>
              <a:gd name="connsiteY23" fmla="*/ 939800 h 1066800"/>
              <a:gd name="connsiteX24" fmla="*/ 1003300 w 1054100"/>
              <a:gd name="connsiteY24" fmla="*/ 901700 h 1066800"/>
              <a:gd name="connsiteX25" fmla="*/ 1028700 w 1054100"/>
              <a:gd name="connsiteY25" fmla="*/ 863600 h 1066800"/>
              <a:gd name="connsiteX26" fmla="*/ 1054100 w 1054100"/>
              <a:gd name="connsiteY26" fmla="*/ 812800 h 1066800"/>
              <a:gd name="connsiteX27" fmla="*/ 1041400 w 1054100"/>
              <a:gd name="connsiteY27" fmla="*/ 368300 h 1066800"/>
              <a:gd name="connsiteX28" fmla="*/ 1028700 w 1054100"/>
              <a:gd name="connsiteY28" fmla="*/ 330200 h 1066800"/>
              <a:gd name="connsiteX29" fmla="*/ 977900 w 1054100"/>
              <a:gd name="connsiteY29" fmla="*/ 254000 h 1066800"/>
              <a:gd name="connsiteX30" fmla="*/ 952500 w 1054100"/>
              <a:gd name="connsiteY30" fmla="*/ 215900 h 1066800"/>
              <a:gd name="connsiteX31" fmla="*/ 927100 w 1054100"/>
              <a:gd name="connsiteY31" fmla="*/ 177800 h 1066800"/>
              <a:gd name="connsiteX32" fmla="*/ 889000 w 1054100"/>
              <a:gd name="connsiteY32" fmla="*/ 139700 h 1066800"/>
              <a:gd name="connsiteX33" fmla="*/ 774700 w 1054100"/>
              <a:gd name="connsiteY33" fmla="*/ 63500 h 1066800"/>
              <a:gd name="connsiteX34" fmla="*/ 673100 w 1054100"/>
              <a:gd name="connsiteY34" fmla="*/ 127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4100" h="1066800">
                <a:moveTo>
                  <a:pt x="1028700" y="38100"/>
                </a:moveTo>
                <a:cubicBezTo>
                  <a:pt x="956733" y="33867"/>
                  <a:pt x="884661" y="31149"/>
                  <a:pt x="812800" y="25400"/>
                </a:cubicBezTo>
                <a:cubicBezTo>
                  <a:pt x="735913" y="19249"/>
                  <a:pt x="715491" y="13558"/>
                  <a:pt x="647700" y="0"/>
                </a:cubicBezTo>
                <a:cubicBezTo>
                  <a:pt x="437785" y="11048"/>
                  <a:pt x="467594" y="419"/>
                  <a:pt x="330200" y="25400"/>
                </a:cubicBezTo>
                <a:cubicBezTo>
                  <a:pt x="294190" y="31947"/>
                  <a:pt x="251573" y="40608"/>
                  <a:pt x="215900" y="50800"/>
                </a:cubicBezTo>
                <a:cubicBezTo>
                  <a:pt x="203028" y="54478"/>
                  <a:pt x="189774" y="57513"/>
                  <a:pt x="177800" y="63500"/>
                </a:cubicBezTo>
                <a:cubicBezTo>
                  <a:pt x="164148" y="70326"/>
                  <a:pt x="152400" y="80433"/>
                  <a:pt x="139700" y="88900"/>
                </a:cubicBezTo>
                <a:cubicBezTo>
                  <a:pt x="80433" y="177800"/>
                  <a:pt x="114300" y="148167"/>
                  <a:pt x="50800" y="190500"/>
                </a:cubicBezTo>
                <a:lnTo>
                  <a:pt x="12700" y="304800"/>
                </a:lnTo>
                <a:lnTo>
                  <a:pt x="0" y="342900"/>
                </a:lnTo>
                <a:cubicBezTo>
                  <a:pt x="4233" y="431800"/>
                  <a:pt x="5309" y="520907"/>
                  <a:pt x="12700" y="609600"/>
                </a:cubicBezTo>
                <a:cubicBezTo>
                  <a:pt x="16956" y="660667"/>
                  <a:pt x="59244" y="673031"/>
                  <a:pt x="76200" y="723900"/>
                </a:cubicBezTo>
                <a:cubicBezTo>
                  <a:pt x="80433" y="736600"/>
                  <a:pt x="82913" y="750026"/>
                  <a:pt x="88900" y="762000"/>
                </a:cubicBezTo>
                <a:cubicBezTo>
                  <a:pt x="111563" y="807325"/>
                  <a:pt x="156841" y="842641"/>
                  <a:pt x="190500" y="876300"/>
                </a:cubicBezTo>
                <a:cubicBezTo>
                  <a:pt x="203200" y="889000"/>
                  <a:pt x="211924" y="907730"/>
                  <a:pt x="228600" y="914400"/>
                </a:cubicBezTo>
                <a:cubicBezTo>
                  <a:pt x="249767" y="922867"/>
                  <a:pt x="272172" y="928729"/>
                  <a:pt x="292100" y="939800"/>
                </a:cubicBezTo>
                <a:cubicBezTo>
                  <a:pt x="407430" y="1003872"/>
                  <a:pt x="288780" y="959860"/>
                  <a:pt x="381000" y="990600"/>
                </a:cubicBezTo>
                <a:cubicBezTo>
                  <a:pt x="438032" y="1047632"/>
                  <a:pt x="402061" y="1023020"/>
                  <a:pt x="495300" y="1054100"/>
                </a:cubicBezTo>
                <a:lnTo>
                  <a:pt x="533400" y="1066800"/>
                </a:lnTo>
                <a:cubicBezTo>
                  <a:pt x="622300" y="1062567"/>
                  <a:pt x="711407" y="1061491"/>
                  <a:pt x="800100" y="1054100"/>
                </a:cubicBezTo>
                <a:cubicBezTo>
                  <a:pt x="838406" y="1050908"/>
                  <a:pt x="843336" y="1032482"/>
                  <a:pt x="876300" y="1016000"/>
                </a:cubicBezTo>
                <a:cubicBezTo>
                  <a:pt x="888274" y="1010013"/>
                  <a:pt x="901700" y="1007533"/>
                  <a:pt x="914400" y="1003300"/>
                </a:cubicBezTo>
                <a:cubicBezTo>
                  <a:pt x="927100" y="990600"/>
                  <a:pt x="938702" y="976698"/>
                  <a:pt x="952500" y="965200"/>
                </a:cubicBezTo>
                <a:cubicBezTo>
                  <a:pt x="964226" y="955429"/>
                  <a:pt x="981065" y="951719"/>
                  <a:pt x="990600" y="939800"/>
                </a:cubicBezTo>
                <a:cubicBezTo>
                  <a:pt x="998963" y="929347"/>
                  <a:pt x="997313" y="913674"/>
                  <a:pt x="1003300" y="901700"/>
                </a:cubicBezTo>
                <a:cubicBezTo>
                  <a:pt x="1010126" y="888048"/>
                  <a:pt x="1021127" y="876852"/>
                  <a:pt x="1028700" y="863600"/>
                </a:cubicBezTo>
                <a:cubicBezTo>
                  <a:pt x="1038093" y="847162"/>
                  <a:pt x="1045633" y="829733"/>
                  <a:pt x="1054100" y="812800"/>
                </a:cubicBezTo>
                <a:cubicBezTo>
                  <a:pt x="1049867" y="664633"/>
                  <a:pt x="1049191" y="516322"/>
                  <a:pt x="1041400" y="368300"/>
                </a:cubicBezTo>
                <a:cubicBezTo>
                  <a:pt x="1040696" y="354932"/>
                  <a:pt x="1035201" y="341902"/>
                  <a:pt x="1028700" y="330200"/>
                </a:cubicBezTo>
                <a:cubicBezTo>
                  <a:pt x="1013875" y="303515"/>
                  <a:pt x="994833" y="279400"/>
                  <a:pt x="977900" y="254000"/>
                </a:cubicBezTo>
                <a:lnTo>
                  <a:pt x="952500" y="215900"/>
                </a:lnTo>
                <a:cubicBezTo>
                  <a:pt x="944033" y="203200"/>
                  <a:pt x="937893" y="188593"/>
                  <a:pt x="927100" y="177800"/>
                </a:cubicBezTo>
                <a:cubicBezTo>
                  <a:pt x="914400" y="165100"/>
                  <a:pt x="902637" y="151389"/>
                  <a:pt x="889000" y="139700"/>
                </a:cubicBezTo>
                <a:cubicBezTo>
                  <a:pt x="855691" y="111150"/>
                  <a:pt x="812923" y="84082"/>
                  <a:pt x="774700" y="63500"/>
                </a:cubicBezTo>
                <a:cubicBezTo>
                  <a:pt x="741362" y="45549"/>
                  <a:pt x="673100" y="12700"/>
                  <a:pt x="673100" y="127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1065213"/>
            <a:ext cx="8077200" cy="5181600"/>
          </a:xfrm>
          <a:prstGeom prst="round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1"/>
          <a:lstStyle/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أحب كل الأشياء </a:t>
            </a:r>
            <a:r>
              <a:rPr lang="ar-JO" sz="4000" b="1" dirty="0">
                <a:solidFill>
                  <a:srgbClr val="FFFF00"/>
                </a:solidFill>
              </a:rPr>
              <a:t>التي</a:t>
            </a:r>
            <a:r>
              <a:rPr lang="ar-JO" sz="4000" b="1" dirty="0"/>
              <a:t> تحبها.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الروايتان </a:t>
            </a:r>
            <a:r>
              <a:rPr lang="ar-JO" sz="4000" b="1" dirty="0">
                <a:solidFill>
                  <a:srgbClr val="FFFF00"/>
                </a:solidFill>
              </a:rPr>
              <a:t>اللتان</a:t>
            </a:r>
            <a:r>
              <a:rPr lang="ar-JO" sz="4000" b="1" dirty="0"/>
              <a:t> اشتريتهما أمس كانتا لجبرا إبراهيم جبرا.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كم أعشق الحياة برفقة الأصدقاء </a:t>
            </a:r>
            <a:r>
              <a:rPr lang="ar-JO" sz="4000" b="1" dirty="0">
                <a:solidFill>
                  <a:srgbClr val="FFFF00"/>
                </a:solidFill>
              </a:rPr>
              <a:t>الذين</a:t>
            </a:r>
            <a:r>
              <a:rPr lang="ar-JO" sz="4000" b="1" dirty="0"/>
              <a:t> أحبهم.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sz="4000" b="1" dirty="0"/>
              <a:t>يبدو أن </a:t>
            </a:r>
            <a:r>
              <a:rPr lang="ar-JO" sz="4000" b="1" dirty="0">
                <a:solidFill>
                  <a:srgbClr val="FFFF00"/>
                </a:solidFill>
              </a:rPr>
              <a:t>اللذين</a:t>
            </a:r>
            <a:r>
              <a:rPr lang="ar-JO" sz="4000" b="1" dirty="0"/>
              <a:t> سيشتركان في المناظرة الأدبية سيحققان نجاحا باهرا.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14400" y="304800"/>
            <a:ext cx="8077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>
              <a:defRPr/>
            </a:pP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هل من خطأ وارد في كتابة أحد الأسماء الموصولة في الجمل الآتية؟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551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7200" b="1" dirty="0" smtClean="0">
                <a:solidFill>
                  <a:schemeClr val="accent5">
                    <a:lumMod val="75000"/>
                  </a:schemeClr>
                </a:solidFill>
                <a:latin typeface="Sitka Small" pitchFamily="2" charset="0"/>
                <a:cs typeface="Times New Roman" pitchFamily="18" charset="0"/>
              </a:rPr>
              <a:t>شكرا لمتابعتكم </a:t>
            </a:r>
            <a:endParaRPr lang="en-US" altLang="en-US" sz="7200" b="1" dirty="0" smtClean="0">
              <a:solidFill>
                <a:schemeClr val="accent5">
                  <a:lumMod val="75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60424" name="Picture 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89375" cy="388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36_3_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5638800"/>
            <a:ext cx="619125" cy="60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04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7338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18" descr="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081088"/>
            <a:ext cx="34337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44638" y="228600"/>
            <a:ext cx="72644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لماذا التباين في كتابة الأسماء الموصولة بين اللام واللامين؟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/>
          <p:cNvSpPr/>
          <p:nvPr/>
        </p:nvSpPr>
        <p:spPr>
          <a:xfrm>
            <a:off x="2921000" y="3657600"/>
            <a:ext cx="1079500" cy="1104900"/>
          </a:xfrm>
          <a:custGeom>
            <a:avLst/>
            <a:gdLst>
              <a:gd name="connsiteX0" fmla="*/ 444500 w 1079500"/>
              <a:gd name="connsiteY0" fmla="*/ 139700 h 1104900"/>
              <a:gd name="connsiteX1" fmla="*/ 241300 w 1079500"/>
              <a:gd name="connsiteY1" fmla="*/ 152400 h 1104900"/>
              <a:gd name="connsiteX2" fmla="*/ 190500 w 1079500"/>
              <a:gd name="connsiteY2" fmla="*/ 177800 h 1104900"/>
              <a:gd name="connsiteX3" fmla="*/ 139700 w 1079500"/>
              <a:gd name="connsiteY3" fmla="*/ 215900 h 1104900"/>
              <a:gd name="connsiteX4" fmla="*/ 101600 w 1079500"/>
              <a:gd name="connsiteY4" fmla="*/ 241300 h 1104900"/>
              <a:gd name="connsiteX5" fmla="*/ 50800 w 1079500"/>
              <a:gd name="connsiteY5" fmla="*/ 317500 h 1104900"/>
              <a:gd name="connsiteX6" fmla="*/ 25400 w 1079500"/>
              <a:gd name="connsiteY6" fmla="*/ 355600 h 1104900"/>
              <a:gd name="connsiteX7" fmla="*/ 0 w 1079500"/>
              <a:gd name="connsiteY7" fmla="*/ 406400 h 1104900"/>
              <a:gd name="connsiteX8" fmla="*/ 12700 w 1079500"/>
              <a:gd name="connsiteY8" fmla="*/ 660400 h 1104900"/>
              <a:gd name="connsiteX9" fmla="*/ 76200 w 1079500"/>
              <a:gd name="connsiteY9" fmla="*/ 800100 h 1104900"/>
              <a:gd name="connsiteX10" fmla="*/ 114300 w 1079500"/>
              <a:gd name="connsiteY10" fmla="*/ 850900 h 1104900"/>
              <a:gd name="connsiteX11" fmla="*/ 228600 w 1079500"/>
              <a:gd name="connsiteY11" fmla="*/ 952500 h 1104900"/>
              <a:gd name="connsiteX12" fmla="*/ 266700 w 1079500"/>
              <a:gd name="connsiteY12" fmla="*/ 965200 h 1104900"/>
              <a:gd name="connsiteX13" fmla="*/ 317500 w 1079500"/>
              <a:gd name="connsiteY13" fmla="*/ 990600 h 1104900"/>
              <a:gd name="connsiteX14" fmla="*/ 406400 w 1079500"/>
              <a:gd name="connsiteY14" fmla="*/ 1016000 h 1104900"/>
              <a:gd name="connsiteX15" fmla="*/ 508000 w 1079500"/>
              <a:gd name="connsiteY15" fmla="*/ 1066800 h 1104900"/>
              <a:gd name="connsiteX16" fmla="*/ 647700 w 1079500"/>
              <a:gd name="connsiteY16" fmla="*/ 1104900 h 1104900"/>
              <a:gd name="connsiteX17" fmla="*/ 685800 w 1079500"/>
              <a:gd name="connsiteY17" fmla="*/ 1092200 h 1104900"/>
              <a:gd name="connsiteX18" fmla="*/ 736600 w 1079500"/>
              <a:gd name="connsiteY18" fmla="*/ 1079500 h 1104900"/>
              <a:gd name="connsiteX19" fmla="*/ 774700 w 1079500"/>
              <a:gd name="connsiteY19" fmla="*/ 1054100 h 1104900"/>
              <a:gd name="connsiteX20" fmla="*/ 863600 w 1079500"/>
              <a:gd name="connsiteY20" fmla="*/ 1028700 h 1104900"/>
              <a:gd name="connsiteX21" fmla="*/ 901700 w 1079500"/>
              <a:gd name="connsiteY21" fmla="*/ 1016000 h 1104900"/>
              <a:gd name="connsiteX22" fmla="*/ 952500 w 1079500"/>
              <a:gd name="connsiteY22" fmla="*/ 977900 h 1104900"/>
              <a:gd name="connsiteX23" fmla="*/ 990600 w 1079500"/>
              <a:gd name="connsiteY23" fmla="*/ 952500 h 1104900"/>
              <a:gd name="connsiteX24" fmla="*/ 1003300 w 1079500"/>
              <a:gd name="connsiteY24" fmla="*/ 914400 h 1104900"/>
              <a:gd name="connsiteX25" fmla="*/ 1041400 w 1079500"/>
              <a:gd name="connsiteY25" fmla="*/ 876300 h 1104900"/>
              <a:gd name="connsiteX26" fmla="*/ 1066800 w 1079500"/>
              <a:gd name="connsiteY26" fmla="*/ 800100 h 1104900"/>
              <a:gd name="connsiteX27" fmla="*/ 1079500 w 1079500"/>
              <a:gd name="connsiteY27" fmla="*/ 762000 h 1104900"/>
              <a:gd name="connsiteX28" fmla="*/ 1066800 w 1079500"/>
              <a:gd name="connsiteY28" fmla="*/ 533400 h 1104900"/>
              <a:gd name="connsiteX29" fmla="*/ 1054100 w 1079500"/>
              <a:gd name="connsiteY29" fmla="*/ 495300 h 1104900"/>
              <a:gd name="connsiteX30" fmla="*/ 1003300 w 1079500"/>
              <a:gd name="connsiteY30" fmla="*/ 419100 h 1104900"/>
              <a:gd name="connsiteX31" fmla="*/ 990600 w 1079500"/>
              <a:gd name="connsiteY31" fmla="*/ 381000 h 1104900"/>
              <a:gd name="connsiteX32" fmla="*/ 863600 w 1079500"/>
              <a:gd name="connsiteY32" fmla="*/ 228600 h 1104900"/>
              <a:gd name="connsiteX33" fmla="*/ 812800 w 1079500"/>
              <a:gd name="connsiteY33" fmla="*/ 203200 h 1104900"/>
              <a:gd name="connsiteX34" fmla="*/ 774700 w 1079500"/>
              <a:gd name="connsiteY34" fmla="*/ 177800 h 1104900"/>
              <a:gd name="connsiteX35" fmla="*/ 711200 w 1079500"/>
              <a:gd name="connsiteY35" fmla="*/ 152400 h 1104900"/>
              <a:gd name="connsiteX36" fmla="*/ 660400 w 1079500"/>
              <a:gd name="connsiteY36" fmla="*/ 127000 h 1104900"/>
              <a:gd name="connsiteX37" fmla="*/ 584200 w 1079500"/>
              <a:gd name="connsiteY37" fmla="*/ 114300 h 1104900"/>
              <a:gd name="connsiteX38" fmla="*/ 431800 w 1079500"/>
              <a:gd name="connsiteY38" fmla="*/ 63500 h 1104900"/>
              <a:gd name="connsiteX39" fmla="*/ 368300 w 1079500"/>
              <a:gd name="connsiteY39" fmla="*/ 38100 h 1104900"/>
              <a:gd name="connsiteX40" fmla="*/ 292100 w 1079500"/>
              <a:gd name="connsiteY40" fmla="*/ 25400 h 1104900"/>
              <a:gd name="connsiteX41" fmla="*/ 241300 w 1079500"/>
              <a:gd name="connsiteY4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9500" h="1104900">
                <a:moveTo>
                  <a:pt x="444500" y="139700"/>
                </a:moveTo>
                <a:cubicBezTo>
                  <a:pt x="376767" y="143933"/>
                  <a:pt x="308415" y="142333"/>
                  <a:pt x="241300" y="152400"/>
                </a:cubicBezTo>
                <a:cubicBezTo>
                  <a:pt x="222577" y="155208"/>
                  <a:pt x="206554" y="167766"/>
                  <a:pt x="190500" y="177800"/>
                </a:cubicBezTo>
                <a:cubicBezTo>
                  <a:pt x="172551" y="189018"/>
                  <a:pt x="156924" y="203597"/>
                  <a:pt x="139700" y="215900"/>
                </a:cubicBezTo>
                <a:cubicBezTo>
                  <a:pt x="127280" y="224772"/>
                  <a:pt x="114300" y="232833"/>
                  <a:pt x="101600" y="241300"/>
                </a:cubicBezTo>
                <a:lnTo>
                  <a:pt x="50800" y="317500"/>
                </a:lnTo>
                <a:cubicBezTo>
                  <a:pt x="42333" y="330200"/>
                  <a:pt x="32226" y="341948"/>
                  <a:pt x="25400" y="355600"/>
                </a:cubicBezTo>
                <a:lnTo>
                  <a:pt x="0" y="406400"/>
                </a:lnTo>
                <a:cubicBezTo>
                  <a:pt x="4233" y="491067"/>
                  <a:pt x="2983" y="576186"/>
                  <a:pt x="12700" y="660400"/>
                </a:cubicBezTo>
                <a:cubicBezTo>
                  <a:pt x="18342" y="709293"/>
                  <a:pt x="49738" y="760407"/>
                  <a:pt x="76200" y="800100"/>
                </a:cubicBezTo>
                <a:cubicBezTo>
                  <a:pt x="87941" y="817712"/>
                  <a:pt x="100140" y="835167"/>
                  <a:pt x="114300" y="850900"/>
                </a:cubicBezTo>
                <a:cubicBezTo>
                  <a:pt x="141839" y="881499"/>
                  <a:pt x="185875" y="931137"/>
                  <a:pt x="228600" y="952500"/>
                </a:cubicBezTo>
                <a:cubicBezTo>
                  <a:pt x="240574" y="958487"/>
                  <a:pt x="254395" y="959927"/>
                  <a:pt x="266700" y="965200"/>
                </a:cubicBezTo>
                <a:cubicBezTo>
                  <a:pt x="284101" y="972658"/>
                  <a:pt x="299708" y="984130"/>
                  <a:pt x="317500" y="990600"/>
                </a:cubicBezTo>
                <a:cubicBezTo>
                  <a:pt x="346464" y="1001132"/>
                  <a:pt x="377785" y="1004554"/>
                  <a:pt x="406400" y="1016000"/>
                </a:cubicBezTo>
                <a:cubicBezTo>
                  <a:pt x="441556" y="1030062"/>
                  <a:pt x="471593" y="1056398"/>
                  <a:pt x="508000" y="1066800"/>
                </a:cubicBezTo>
                <a:cubicBezTo>
                  <a:pt x="613683" y="1096995"/>
                  <a:pt x="567001" y="1084725"/>
                  <a:pt x="647700" y="1104900"/>
                </a:cubicBezTo>
                <a:cubicBezTo>
                  <a:pt x="660400" y="1100667"/>
                  <a:pt x="672928" y="1095878"/>
                  <a:pt x="685800" y="1092200"/>
                </a:cubicBezTo>
                <a:cubicBezTo>
                  <a:pt x="702583" y="1087405"/>
                  <a:pt x="720557" y="1086376"/>
                  <a:pt x="736600" y="1079500"/>
                </a:cubicBezTo>
                <a:cubicBezTo>
                  <a:pt x="750629" y="1073487"/>
                  <a:pt x="760528" y="1059769"/>
                  <a:pt x="774700" y="1054100"/>
                </a:cubicBezTo>
                <a:cubicBezTo>
                  <a:pt x="803315" y="1042654"/>
                  <a:pt x="834081" y="1037556"/>
                  <a:pt x="863600" y="1028700"/>
                </a:cubicBezTo>
                <a:cubicBezTo>
                  <a:pt x="876422" y="1024853"/>
                  <a:pt x="889000" y="1020233"/>
                  <a:pt x="901700" y="1016000"/>
                </a:cubicBezTo>
                <a:cubicBezTo>
                  <a:pt x="918633" y="1003300"/>
                  <a:pt x="935276" y="990203"/>
                  <a:pt x="952500" y="977900"/>
                </a:cubicBezTo>
                <a:cubicBezTo>
                  <a:pt x="964920" y="969028"/>
                  <a:pt x="981065" y="964419"/>
                  <a:pt x="990600" y="952500"/>
                </a:cubicBezTo>
                <a:cubicBezTo>
                  <a:pt x="998963" y="942047"/>
                  <a:pt x="995874" y="925539"/>
                  <a:pt x="1003300" y="914400"/>
                </a:cubicBezTo>
                <a:cubicBezTo>
                  <a:pt x="1013263" y="899456"/>
                  <a:pt x="1028700" y="889000"/>
                  <a:pt x="1041400" y="876300"/>
                </a:cubicBezTo>
                <a:lnTo>
                  <a:pt x="1066800" y="800100"/>
                </a:lnTo>
                <a:lnTo>
                  <a:pt x="1079500" y="762000"/>
                </a:lnTo>
                <a:cubicBezTo>
                  <a:pt x="1075267" y="685800"/>
                  <a:pt x="1074036" y="609374"/>
                  <a:pt x="1066800" y="533400"/>
                </a:cubicBezTo>
                <a:cubicBezTo>
                  <a:pt x="1065531" y="520073"/>
                  <a:pt x="1060601" y="507002"/>
                  <a:pt x="1054100" y="495300"/>
                </a:cubicBezTo>
                <a:cubicBezTo>
                  <a:pt x="1039275" y="468615"/>
                  <a:pt x="1012953" y="448060"/>
                  <a:pt x="1003300" y="419100"/>
                </a:cubicBezTo>
                <a:cubicBezTo>
                  <a:pt x="999067" y="406400"/>
                  <a:pt x="997101" y="392702"/>
                  <a:pt x="990600" y="381000"/>
                </a:cubicBezTo>
                <a:cubicBezTo>
                  <a:pt x="968158" y="340605"/>
                  <a:pt x="904571" y="249085"/>
                  <a:pt x="863600" y="228600"/>
                </a:cubicBezTo>
                <a:cubicBezTo>
                  <a:pt x="846667" y="220133"/>
                  <a:pt x="829238" y="212593"/>
                  <a:pt x="812800" y="203200"/>
                </a:cubicBezTo>
                <a:cubicBezTo>
                  <a:pt x="799548" y="195627"/>
                  <a:pt x="788352" y="184626"/>
                  <a:pt x="774700" y="177800"/>
                </a:cubicBezTo>
                <a:cubicBezTo>
                  <a:pt x="754310" y="167605"/>
                  <a:pt x="732032" y="161659"/>
                  <a:pt x="711200" y="152400"/>
                </a:cubicBezTo>
                <a:cubicBezTo>
                  <a:pt x="693900" y="144711"/>
                  <a:pt x="678534" y="132440"/>
                  <a:pt x="660400" y="127000"/>
                </a:cubicBezTo>
                <a:cubicBezTo>
                  <a:pt x="635736" y="119601"/>
                  <a:pt x="609011" y="121192"/>
                  <a:pt x="584200" y="114300"/>
                </a:cubicBezTo>
                <a:cubicBezTo>
                  <a:pt x="532606" y="99968"/>
                  <a:pt x="481518" y="83387"/>
                  <a:pt x="431800" y="63500"/>
                </a:cubicBezTo>
                <a:cubicBezTo>
                  <a:pt x="410633" y="55033"/>
                  <a:pt x="390294" y="44098"/>
                  <a:pt x="368300" y="38100"/>
                </a:cubicBezTo>
                <a:cubicBezTo>
                  <a:pt x="343457" y="31325"/>
                  <a:pt x="317500" y="29633"/>
                  <a:pt x="292100" y="25400"/>
                </a:cubicBezTo>
                <a:lnTo>
                  <a:pt x="241300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rgbClr val="6699FF"/>
              </a:solidFill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40300" y="1600200"/>
            <a:ext cx="762000" cy="762000"/>
          </a:xfrm>
          <a:custGeom>
            <a:avLst/>
            <a:gdLst>
              <a:gd name="connsiteX0" fmla="*/ 444500 w 1079500"/>
              <a:gd name="connsiteY0" fmla="*/ 139700 h 1104900"/>
              <a:gd name="connsiteX1" fmla="*/ 241300 w 1079500"/>
              <a:gd name="connsiteY1" fmla="*/ 152400 h 1104900"/>
              <a:gd name="connsiteX2" fmla="*/ 190500 w 1079500"/>
              <a:gd name="connsiteY2" fmla="*/ 177800 h 1104900"/>
              <a:gd name="connsiteX3" fmla="*/ 139700 w 1079500"/>
              <a:gd name="connsiteY3" fmla="*/ 215900 h 1104900"/>
              <a:gd name="connsiteX4" fmla="*/ 101600 w 1079500"/>
              <a:gd name="connsiteY4" fmla="*/ 241300 h 1104900"/>
              <a:gd name="connsiteX5" fmla="*/ 50800 w 1079500"/>
              <a:gd name="connsiteY5" fmla="*/ 317500 h 1104900"/>
              <a:gd name="connsiteX6" fmla="*/ 25400 w 1079500"/>
              <a:gd name="connsiteY6" fmla="*/ 355600 h 1104900"/>
              <a:gd name="connsiteX7" fmla="*/ 0 w 1079500"/>
              <a:gd name="connsiteY7" fmla="*/ 406400 h 1104900"/>
              <a:gd name="connsiteX8" fmla="*/ 12700 w 1079500"/>
              <a:gd name="connsiteY8" fmla="*/ 660400 h 1104900"/>
              <a:gd name="connsiteX9" fmla="*/ 76200 w 1079500"/>
              <a:gd name="connsiteY9" fmla="*/ 800100 h 1104900"/>
              <a:gd name="connsiteX10" fmla="*/ 114300 w 1079500"/>
              <a:gd name="connsiteY10" fmla="*/ 850900 h 1104900"/>
              <a:gd name="connsiteX11" fmla="*/ 228600 w 1079500"/>
              <a:gd name="connsiteY11" fmla="*/ 952500 h 1104900"/>
              <a:gd name="connsiteX12" fmla="*/ 266700 w 1079500"/>
              <a:gd name="connsiteY12" fmla="*/ 965200 h 1104900"/>
              <a:gd name="connsiteX13" fmla="*/ 317500 w 1079500"/>
              <a:gd name="connsiteY13" fmla="*/ 990600 h 1104900"/>
              <a:gd name="connsiteX14" fmla="*/ 406400 w 1079500"/>
              <a:gd name="connsiteY14" fmla="*/ 1016000 h 1104900"/>
              <a:gd name="connsiteX15" fmla="*/ 508000 w 1079500"/>
              <a:gd name="connsiteY15" fmla="*/ 1066800 h 1104900"/>
              <a:gd name="connsiteX16" fmla="*/ 647700 w 1079500"/>
              <a:gd name="connsiteY16" fmla="*/ 1104900 h 1104900"/>
              <a:gd name="connsiteX17" fmla="*/ 685800 w 1079500"/>
              <a:gd name="connsiteY17" fmla="*/ 1092200 h 1104900"/>
              <a:gd name="connsiteX18" fmla="*/ 736600 w 1079500"/>
              <a:gd name="connsiteY18" fmla="*/ 1079500 h 1104900"/>
              <a:gd name="connsiteX19" fmla="*/ 774700 w 1079500"/>
              <a:gd name="connsiteY19" fmla="*/ 1054100 h 1104900"/>
              <a:gd name="connsiteX20" fmla="*/ 863600 w 1079500"/>
              <a:gd name="connsiteY20" fmla="*/ 1028700 h 1104900"/>
              <a:gd name="connsiteX21" fmla="*/ 901700 w 1079500"/>
              <a:gd name="connsiteY21" fmla="*/ 1016000 h 1104900"/>
              <a:gd name="connsiteX22" fmla="*/ 952500 w 1079500"/>
              <a:gd name="connsiteY22" fmla="*/ 977900 h 1104900"/>
              <a:gd name="connsiteX23" fmla="*/ 990600 w 1079500"/>
              <a:gd name="connsiteY23" fmla="*/ 952500 h 1104900"/>
              <a:gd name="connsiteX24" fmla="*/ 1003300 w 1079500"/>
              <a:gd name="connsiteY24" fmla="*/ 914400 h 1104900"/>
              <a:gd name="connsiteX25" fmla="*/ 1041400 w 1079500"/>
              <a:gd name="connsiteY25" fmla="*/ 876300 h 1104900"/>
              <a:gd name="connsiteX26" fmla="*/ 1066800 w 1079500"/>
              <a:gd name="connsiteY26" fmla="*/ 800100 h 1104900"/>
              <a:gd name="connsiteX27" fmla="*/ 1079500 w 1079500"/>
              <a:gd name="connsiteY27" fmla="*/ 762000 h 1104900"/>
              <a:gd name="connsiteX28" fmla="*/ 1066800 w 1079500"/>
              <a:gd name="connsiteY28" fmla="*/ 533400 h 1104900"/>
              <a:gd name="connsiteX29" fmla="*/ 1054100 w 1079500"/>
              <a:gd name="connsiteY29" fmla="*/ 495300 h 1104900"/>
              <a:gd name="connsiteX30" fmla="*/ 1003300 w 1079500"/>
              <a:gd name="connsiteY30" fmla="*/ 419100 h 1104900"/>
              <a:gd name="connsiteX31" fmla="*/ 990600 w 1079500"/>
              <a:gd name="connsiteY31" fmla="*/ 381000 h 1104900"/>
              <a:gd name="connsiteX32" fmla="*/ 863600 w 1079500"/>
              <a:gd name="connsiteY32" fmla="*/ 228600 h 1104900"/>
              <a:gd name="connsiteX33" fmla="*/ 812800 w 1079500"/>
              <a:gd name="connsiteY33" fmla="*/ 203200 h 1104900"/>
              <a:gd name="connsiteX34" fmla="*/ 774700 w 1079500"/>
              <a:gd name="connsiteY34" fmla="*/ 177800 h 1104900"/>
              <a:gd name="connsiteX35" fmla="*/ 711200 w 1079500"/>
              <a:gd name="connsiteY35" fmla="*/ 152400 h 1104900"/>
              <a:gd name="connsiteX36" fmla="*/ 660400 w 1079500"/>
              <a:gd name="connsiteY36" fmla="*/ 127000 h 1104900"/>
              <a:gd name="connsiteX37" fmla="*/ 584200 w 1079500"/>
              <a:gd name="connsiteY37" fmla="*/ 114300 h 1104900"/>
              <a:gd name="connsiteX38" fmla="*/ 431800 w 1079500"/>
              <a:gd name="connsiteY38" fmla="*/ 63500 h 1104900"/>
              <a:gd name="connsiteX39" fmla="*/ 368300 w 1079500"/>
              <a:gd name="connsiteY39" fmla="*/ 38100 h 1104900"/>
              <a:gd name="connsiteX40" fmla="*/ 292100 w 1079500"/>
              <a:gd name="connsiteY40" fmla="*/ 25400 h 1104900"/>
              <a:gd name="connsiteX41" fmla="*/ 241300 w 1079500"/>
              <a:gd name="connsiteY4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9500" h="1104900">
                <a:moveTo>
                  <a:pt x="444500" y="139700"/>
                </a:moveTo>
                <a:cubicBezTo>
                  <a:pt x="376767" y="143933"/>
                  <a:pt x="308415" y="142333"/>
                  <a:pt x="241300" y="152400"/>
                </a:cubicBezTo>
                <a:cubicBezTo>
                  <a:pt x="222577" y="155208"/>
                  <a:pt x="206554" y="167766"/>
                  <a:pt x="190500" y="177800"/>
                </a:cubicBezTo>
                <a:cubicBezTo>
                  <a:pt x="172551" y="189018"/>
                  <a:pt x="156924" y="203597"/>
                  <a:pt x="139700" y="215900"/>
                </a:cubicBezTo>
                <a:cubicBezTo>
                  <a:pt x="127280" y="224772"/>
                  <a:pt x="114300" y="232833"/>
                  <a:pt x="101600" y="241300"/>
                </a:cubicBezTo>
                <a:lnTo>
                  <a:pt x="50800" y="317500"/>
                </a:lnTo>
                <a:cubicBezTo>
                  <a:pt x="42333" y="330200"/>
                  <a:pt x="32226" y="341948"/>
                  <a:pt x="25400" y="355600"/>
                </a:cubicBezTo>
                <a:lnTo>
                  <a:pt x="0" y="406400"/>
                </a:lnTo>
                <a:cubicBezTo>
                  <a:pt x="4233" y="491067"/>
                  <a:pt x="2983" y="576186"/>
                  <a:pt x="12700" y="660400"/>
                </a:cubicBezTo>
                <a:cubicBezTo>
                  <a:pt x="18342" y="709293"/>
                  <a:pt x="49738" y="760407"/>
                  <a:pt x="76200" y="800100"/>
                </a:cubicBezTo>
                <a:cubicBezTo>
                  <a:pt x="87941" y="817712"/>
                  <a:pt x="100140" y="835167"/>
                  <a:pt x="114300" y="850900"/>
                </a:cubicBezTo>
                <a:cubicBezTo>
                  <a:pt x="141839" y="881499"/>
                  <a:pt x="185875" y="931137"/>
                  <a:pt x="228600" y="952500"/>
                </a:cubicBezTo>
                <a:cubicBezTo>
                  <a:pt x="240574" y="958487"/>
                  <a:pt x="254395" y="959927"/>
                  <a:pt x="266700" y="965200"/>
                </a:cubicBezTo>
                <a:cubicBezTo>
                  <a:pt x="284101" y="972658"/>
                  <a:pt x="299708" y="984130"/>
                  <a:pt x="317500" y="990600"/>
                </a:cubicBezTo>
                <a:cubicBezTo>
                  <a:pt x="346464" y="1001132"/>
                  <a:pt x="377785" y="1004554"/>
                  <a:pt x="406400" y="1016000"/>
                </a:cubicBezTo>
                <a:cubicBezTo>
                  <a:pt x="441556" y="1030062"/>
                  <a:pt x="471593" y="1056398"/>
                  <a:pt x="508000" y="1066800"/>
                </a:cubicBezTo>
                <a:cubicBezTo>
                  <a:pt x="613683" y="1096995"/>
                  <a:pt x="567001" y="1084725"/>
                  <a:pt x="647700" y="1104900"/>
                </a:cubicBezTo>
                <a:cubicBezTo>
                  <a:pt x="660400" y="1100667"/>
                  <a:pt x="672928" y="1095878"/>
                  <a:pt x="685800" y="1092200"/>
                </a:cubicBezTo>
                <a:cubicBezTo>
                  <a:pt x="702583" y="1087405"/>
                  <a:pt x="720557" y="1086376"/>
                  <a:pt x="736600" y="1079500"/>
                </a:cubicBezTo>
                <a:cubicBezTo>
                  <a:pt x="750629" y="1073487"/>
                  <a:pt x="760528" y="1059769"/>
                  <a:pt x="774700" y="1054100"/>
                </a:cubicBezTo>
                <a:cubicBezTo>
                  <a:pt x="803315" y="1042654"/>
                  <a:pt x="834081" y="1037556"/>
                  <a:pt x="863600" y="1028700"/>
                </a:cubicBezTo>
                <a:cubicBezTo>
                  <a:pt x="876422" y="1024853"/>
                  <a:pt x="889000" y="1020233"/>
                  <a:pt x="901700" y="1016000"/>
                </a:cubicBezTo>
                <a:cubicBezTo>
                  <a:pt x="918633" y="1003300"/>
                  <a:pt x="935276" y="990203"/>
                  <a:pt x="952500" y="977900"/>
                </a:cubicBezTo>
                <a:cubicBezTo>
                  <a:pt x="964920" y="969028"/>
                  <a:pt x="981065" y="964419"/>
                  <a:pt x="990600" y="952500"/>
                </a:cubicBezTo>
                <a:cubicBezTo>
                  <a:pt x="998963" y="942047"/>
                  <a:pt x="995874" y="925539"/>
                  <a:pt x="1003300" y="914400"/>
                </a:cubicBezTo>
                <a:cubicBezTo>
                  <a:pt x="1013263" y="899456"/>
                  <a:pt x="1028700" y="889000"/>
                  <a:pt x="1041400" y="876300"/>
                </a:cubicBezTo>
                <a:lnTo>
                  <a:pt x="1066800" y="800100"/>
                </a:lnTo>
                <a:lnTo>
                  <a:pt x="1079500" y="762000"/>
                </a:lnTo>
                <a:cubicBezTo>
                  <a:pt x="1075267" y="685800"/>
                  <a:pt x="1074036" y="609374"/>
                  <a:pt x="1066800" y="533400"/>
                </a:cubicBezTo>
                <a:cubicBezTo>
                  <a:pt x="1065531" y="520073"/>
                  <a:pt x="1060601" y="507002"/>
                  <a:pt x="1054100" y="495300"/>
                </a:cubicBezTo>
                <a:cubicBezTo>
                  <a:pt x="1039275" y="468615"/>
                  <a:pt x="1012953" y="448060"/>
                  <a:pt x="1003300" y="419100"/>
                </a:cubicBezTo>
                <a:cubicBezTo>
                  <a:pt x="999067" y="406400"/>
                  <a:pt x="997101" y="392702"/>
                  <a:pt x="990600" y="381000"/>
                </a:cubicBezTo>
                <a:cubicBezTo>
                  <a:pt x="968158" y="340605"/>
                  <a:pt x="904571" y="249085"/>
                  <a:pt x="863600" y="228600"/>
                </a:cubicBezTo>
                <a:cubicBezTo>
                  <a:pt x="846667" y="220133"/>
                  <a:pt x="829238" y="212593"/>
                  <a:pt x="812800" y="203200"/>
                </a:cubicBezTo>
                <a:cubicBezTo>
                  <a:pt x="799548" y="195627"/>
                  <a:pt x="788352" y="184626"/>
                  <a:pt x="774700" y="177800"/>
                </a:cubicBezTo>
                <a:cubicBezTo>
                  <a:pt x="754310" y="167605"/>
                  <a:pt x="732032" y="161659"/>
                  <a:pt x="711200" y="152400"/>
                </a:cubicBezTo>
                <a:cubicBezTo>
                  <a:pt x="693900" y="144711"/>
                  <a:pt x="678534" y="132440"/>
                  <a:pt x="660400" y="127000"/>
                </a:cubicBezTo>
                <a:cubicBezTo>
                  <a:pt x="635736" y="119601"/>
                  <a:pt x="609011" y="121192"/>
                  <a:pt x="584200" y="114300"/>
                </a:cubicBezTo>
                <a:cubicBezTo>
                  <a:pt x="532606" y="99968"/>
                  <a:pt x="481518" y="83387"/>
                  <a:pt x="431800" y="63500"/>
                </a:cubicBezTo>
                <a:cubicBezTo>
                  <a:pt x="410633" y="55033"/>
                  <a:pt x="390294" y="44098"/>
                  <a:pt x="368300" y="38100"/>
                </a:cubicBezTo>
                <a:cubicBezTo>
                  <a:pt x="343457" y="31325"/>
                  <a:pt x="317500" y="29633"/>
                  <a:pt x="292100" y="25400"/>
                </a:cubicBezTo>
                <a:lnTo>
                  <a:pt x="241300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990600" y="490537"/>
            <a:ext cx="7772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JO" altLang="en-US" b="1" dirty="0"/>
              <a:t>يقول ابن قتيبة رحمه الله في أدب الكاتب: ( كل اسم كان أوله لامًا ثم أدخلت عليه لام التعريف كتبته بلامين نحو قولك : "اللَّهمَّ" و "اللَّحم" و "اللَّبن" و "اللّجام" إلا "الَّذي" و "الَّتي" فإنهم كتبوا ذلك بلام واحدة ، لكثرة ما يستعمل ؛ فإذا ثنَّيت "الَّذي" كتبت "اللَّذان" و "اللَّذين" بلامين ؛ لتفرق بين التثنية والجمع؛ فأما "اللَّتان" و "اللاَّتي" و "الَّلائي" فكلُّها يكتب بلامين، و"الَّتي" تكتب بلام واحدة)</a:t>
            </a:r>
            <a:r>
              <a:rPr lang="ar-JO" altLang="en-US" dirty="0"/>
              <a:t/>
            </a:r>
            <a:br>
              <a:rPr lang="ar-JO" altLang="en-US" dirty="0"/>
            </a:br>
            <a:r>
              <a:rPr lang="ar-JO" altLang="en-US" b="1" dirty="0"/>
              <a:t>يفهم من كلامه رحمه الله أن الأصل كتابة مثل ذلك بلامين ، وكتبت (الذي) و(التي) بلام واحدة لكثرة الاستعمال وما يترتب عليه من أمن اللبس ، أما الذين فكتبت بلام واحدة كيلا تلتبس بالمثنى المنصوب والمجرور ، فما كتب بلام واحدة فلعلة ، وما كتب بلامين فعلى الأصل</a:t>
            </a:r>
            <a:endParaRPr lang="ar-JO" alt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53255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457200" y="1219200"/>
            <a:ext cx="5365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الثانية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</a:rPr>
              <a:t>الدرس الثالث</a:t>
            </a:r>
          </a:p>
          <a:p>
            <a:pPr algn="ctr"/>
            <a:r>
              <a:rPr lang="ar-JO" altLang="en-US" sz="4000" b="1"/>
              <a:t>كتابة الألف اللينة مع الأفعال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2 - 3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53258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1676400" y="1427956"/>
          <a:ext cx="6400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24400" y="152400"/>
            <a:ext cx="44196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r" rtl="1">
              <a:defRPr/>
            </a:pPr>
            <a:r>
              <a:rPr lang="ar-JO" b="1" dirty="0"/>
              <a:t>أهداف الموضوع:</a:t>
            </a:r>
            <a:endParaRPr lang="ar-J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" name="Rounded Rectangle 2"/>
          <p:cNvSpPr/>
          <p:nvPr/>
        </p:nvSpPr>
        <p:spPr bwMode="auto">
          <a:xfrm>
            <a:off x="1028700" y="2667000"/>
            <a:ext cx="7835900" cy="23749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r" rtl="1">
              <a:defRPr/>
            </a:pPr>
            <a:r>
              <a:rPr lang="ar-SA" sz="3200" b="1" dirty="0">
                <a:solidFill>
                  <a:srgbClr val="00B050"/>
                </a:solidFill>
              </a:rPr>
              <a:t>الألف اللينة هي</a:t>
            </a:r>
            <a:r>
              <a:rPr lang="ar-SA" sz="3200" b="1" dirty="0">
                <a:solidFill>
                  <a:srgbClr val="FF0000"/>
                </a:solidFill>
              </a:rPr>
              <a:t>: </a:t>
            </a:r>
            <a:r>
              <a:rPr lang="ar-SA" sz="3200" b="1" dirty="0">
                <a:solidFill>
                  <a:srgbClr val="C00000"/>
                </a:solidFill>
              </a:rPr>
              <a:t>ألف </a:t>
            </a:r>
            <a:r>
              <a:rPr lang="ar-SA" sz="3200" b="1" dirty="0">
                <a:solidFill>
                  <a:srgbClr val="0000FF"/>
                </a:solidFill>
              </a:rPr>
              <a:t>تلين وتضعف </a:t>
            </a:r>
            <a:r>
              <a:rPr lang="ar-SA" sz="3200" b="1" dirty="0">
                <a:solidFill>
                  <a:srgbClr val="C00000"/>
                </a:solidFill>
              </a:rPr>
              <a:t>عند تصريفات الكلمة؛ لهذا يُطلقُ عليها اسم " </a:t>
            </a:r>
            <a:r>
              <a:rPr lang="ar-SA" sz="3200" b="1" dirty="0">
                <a:solidFill>
                  <a:srgbClr val="0000FF"/>
                </a:solidFill>
              </a:rPr>
              <a:t>لينة</a:t>
            </a:r>
            <a:r>
              <a:rPr lang="ar-SA" sz="3200" b="1" dirty="0">
                <a:solidFill>
                  <a:srgbClr val="C00000"/>
                </a:solidFill>
              </a:rPr>
              <a:t> " ، وتُرسم الألف اللينة ألفا قائمة "</a:t>
            </a:r>
            <a:r>
              <a:rPr lang="ar-SA" sz="3200" b="1" dirty="0">
                <a:solidFill>
                  <a:srgbClr val="336600"/>
                </a:solidFill>
              </a:rPr>
              <a:t> ا </a:t>
            </a:r>
            <a:r>
              <a:rPr lang="ar-SA" sz="3200" b="1" dirty="0">
                <a:solidFill>
                  <a:srgbClr val="C00000"/>
                </a:solidFill>
              </a:rPr>
              <a:t>" نحو " سما " أو تُرسم ألفا معقوفة " </a:t>
            </a:r>
            <a:r>
              <a:rPr lang="ar-SA" sz="3200" b="1" dirty="0">
                <a:solidFill>
                  <a:srgbClr val="336600"/>
                </a:solidFill>
              </a:rPr>
              <a:t>ى</a:t>
            </a:r>
            <a:r>
              <a:rPr lang="ar-SA" sz="3200" b="1" dirty="0">
                <a:solidFill>
                  <a:srgbClr val="C00000"/>
                </a:solidFill>
              </a:rPr>
              <a:t> " نحو " رمى ".</a:t>
            </a:r>
            <a:endParaRPr lang="ar-JO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152400"/>
            <a:ext cx="44196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ar-JO" b="1" dirty="0"/>
              <a:t>المفهوم</a:t>
            </a:r>
            <a:endParaRPr lang="ar-J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" name="Text Box 53"/>
          <p:cNvSpPr txBox="1"/>
          <p:nvPr/>
        </p:nvSpPr>
        <p:spPr>
          <a:xfrm>
            <a:off x="1066800" y="457200"/>
            <a:ext cx="7924800" cy="5638800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b="1">
                <a:solidFill>
                  <a:srgbClr val="FFFF00"/>
                </a:solidFill>
                <a:latin typeface="Arial" charset="0"/>
                <a:ea typeface="Calibri" pitchFamily="34" charset="0"/>
                <a:cs typeface="Calibri" pitchFamily="34" charset="0"/>
              </a:rPr>
              <a:t>قاعدة رسم الألف اللينة مع الأفعال:</a:t>
            </a:r>
            <a:endParaRPr lang="ar-JO" altLang="en-US" b="1">
              <a:solidFill>
                <a:srgbClr val="FFFF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ar-JO" altLang="en-US" b="1">
                <a:solidFill>
                  <a:srgbClr val="FFC266"/>
                </a:solidFill>
                <a:latin typeface="Arial" charset="0"/>
                <a:ea typeface="Calibri" pitchFamily="34" charset="0"/>
                <a:cs typeface="Calibri" pitchFamily="34" charset="0"/>
              </a:rPr>
              <a:t>ترسم الألف اللينة " ألفا قائمة " إذا كان الفعل ثلاثيا وأصل ألفه " واو "، مثل [دعا - دَعَوَ]، وترسم " ألفا معقوفة " إذا كان الفعل ثلاثيا وأصل ألفه " ياء " [سعى - سَعَيَ].</a:t>
            </a:r>
          </a:p>
          <a:p>
            <a:pPr algn="just" rtl="1">
              <a:lnSpc>
                <a:spcPct val="115000"/>
              </a:lnSpc>
              <a:buClr>
                <a:srgbClr val="8D541B"/>
              </a:buClr>
            </a:pPr>
            <a:endParaRPr lang="en-US" altLang="en-US" b="1">
              <a:solidFill>
                <a:srgbClr val="FFC266"/>
              </a:solidFill>
              <a:latin typeface="Arial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Clr>
                <a:srgbClr val="8D541B"/>
              </a:buClr>
              <a:buFont typeface="Wingdings" pitchFamily="2" charset="2"/>
              <a:buChar char="ü"/>
            </a:pPr>
            <a:r>
              <a:rPr lang="ar-JO" altLang="en-US" b="1">
                <a:solidFill>
                  <a:srgbClr val="FFC266"/>
                </a:solidFill>
                <a:latin typeface="Arial" charset="0"/>
                <a:ea typeface="Calibri" pitchFamily="34" charset="0"/>
                <a:cs typeface="Calibri" pitchFamily="34" charset="0"/>
              </a:rPr>
              <a:t>ترسم الألف اللينة معقوفة في آخر الأفعال التي </a:t>
            </a:r>
            <a:r>
              <a:rPr lang="ar-JO" altLang="en-US" b="1" u="sng">
                <a:solidFill>
                  <a:srgbClr val="FFFF00"/>
                </a:solidFill>
                <a:latin typeface="Arial" charset="0"/>
                <a:ea typeface="Calibri" pitchFamily="34" charset="0"/>
                <a:cs typeface="Calibri" pitchFamily="34" charset="0"/>
              </a:rPr>
              <a:t>تزيد على ثلاثة أحرف</a:t>
            </a:r>
            <a:r>
              <a:rPr lang="ar-JO" altLang="en-US" b="1">
                <a:solidFill>
                  <a:srgbClr val="FFC266"/>
                </a:solidFill>
                <a:latin typeface="Arial" charset="0"/>
                <a:ea typeface="Calibri" pitchFamily="34" charset="0"/>
                <a:cs typeface="Calibri" pitchFamily="34" charset="0"/>
              </a:rPr>
              <a:t>، ولا ينظر إلى أصلها سواءً كان يائيا أم واويا، [ارتضى – اقتفى – استعلى – استلقى - أمضى]، ويُستَثنى من ذلك الأفعال المنتهية بألف مسبوقة بياء، إذ ترسم معها الألف "قائمة" [استحيا – يتَزَيّا – أعْيا - يتَغَيّا]. </a:t>
            </a:r>
            <a:endParaRPr lang="en-US" altLang="en-US" b="1">
              <a:solidFill>
                <a:srgbClr val="FFC266"/>
              </a:solidFill>
              <a:latin typeface="Arial" charset="0"/>
              <a:cs typeface="Arial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b="1">
                <a:solidFill>
                  <a:srgbClr val="FFC266"/>
                </a:solidFill>
                <a:latin typeface="Arial" charset="0"/>
                <a:cs typeface="Traditional Arabic" pitchFamily="18" charset="-78"/>
              </a:rPr>
              <a:t> </a:t>
            </a:r>
            <a:endParaRPr lang="en-US" altLang="en-US" b="1">
              <a:solidFill>
                <a:srgbClr val="FFC26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60900" y="1003300"/>
            <a:ext cx="1422400" cy="660400"/>
          </a:xfrm>
          <a:custGeom>
            <a:avLst/>
            <a:gdLst>
              <a:gd name="connsiteX0" fmla="*/ 1422400 w 1422400"/>
              <a:gd name="connsiteY0" fmla="*/ 25400 h 660400"/>
              <a:gd name="connsiteX1" fmla="*/ 1219200 w 1422400"/>
              <a:gd name="connsiteY1" fmla="*/ 12700 h 660400"/>
              <a:gd name="connsiteX2" fmla="*/ 1092200 w 1422400"/>
              <a:gd name="connsiteY2" fmla="*/ 0 h 660400"/>
              <a:gd name="connsiteX3" fmla="*/ 520700 w 1422400"/>
              <a:gd name="connsiteY3" fmla="*/ 12700 h 660400"/>
              <a:gd name="connsiteX4" fmla="*/ 431800 w 1422400"/>
              <a:gd name="connsiteY4" fmla="*/ 38100 h 660400"/>
              <a:gd name="connsiteX5" fmla="*/ 355600 w 1422400"/>
              <a:gd name="connsiteY5" fmla="*/ 63500 h 660400"/>
              <a:gd name="connsiteX6" fmla="*/ 228600 w 1422400"/>
              <a:gd name="connsiteY6" fmla="*/ 101600 h 660400"/>
              <a:gd name="connsiteX7" fmla="*/ 114300 w 1422400"/>
              <a:gd name="connsiteY7" fmla="*/ 139700 h 660400"/>
              <a:gd name="connsiteX8" fmla="*/ 76200 w 1422400"/>
              <a:gd name="connsiteY8" fmla="*/ 152400 h 660400"/>
              <a:gd name="connsiteX9" fmla="*/ 63500 w 1422400"/>
              <a:gd name="connsiteY9" fmla="*/ 190500 h 660400"/>
              <a:gd name="connsiteX10" fmla="*/ 25400 w 1422400"/>
              <a:gd name="connsiteY10" fmla="*/ 203200 h 660400"/>
              <a:gd name="connsiteX11" fmla="*/ 0 w 1422400"/>
              <a:gd name="connsiteY11" fmla="*/ 279400 h 660400"/>
              <a:gd name="connsiteX12" fmla="*/ 12700 w 1422400"/>
              <a:gd name="connsiteY12" fmla="*/ 406400 h 660400"/>
              <a:gd name="connsiteX13" fmla="*/ 76200 w 1422400"/>
              <a:gd name="connsiteY13" fmla="*/ 482600 h 660400"/>
              <a:gd name="connsiteX14" fmla="*/ 101600 w 1422400"/>
              <a:gd name="connsiteY14" fmla="*/ 520700 h 660400"/>
              <a:gd name="connsiteX15" fmla="*/ 139700 w 1422400"/>
              <a:gd name="connsiteY15" fmla="*/ 533400 h 660400"/>
              <a:gd name="connsiteX16" fmla="*/ 215900 w 1422400"/>
              <a:gd name="connsiteY16" fmla="*/ 584200 h 660400"/>
              <a:gd name="connsiteX17" fmla="*/ 254000 w 1422400"/>
              <a:gd name="connsiteY17" fmla="*/ 609600 h 660400"/>
              <a:gd name="connsiteX18" fmla="*/ 292100 w 1422400"/>
              <a:gd name="connsiteY18" fmla="*/ 622300 h 660400"/>
              <a:gd name="connsiteX19" fmla="*/ 609600 w 1422400"/>
              <a:gd name="connsiteY19" fmla="*/ 660400 h 660400"/>
              <a:gd name="connsiteX20" fmla="*/ 812800 w 1422400"/>
              <a:gd name="connsiteY20" fmla="*/ 647700 h 660400"/>
              <a:gd name="connsiteX21" fmla="*/ 876300 w 1422400"/>
              <a:gd name="connsiteY21" fmla="*/ 635000 h 660400"/>
              <a:gd name="connsiteX22" fmla="*/ 914400 w 1422400"/>
              <a:gd name="connsiteY22" fmla="*/ 609600 h 660400"/>
              <a:gd name="connsiteX23" fmla="*/ 990600 w 1422400"/>
              <a:gd name="connsiteY23" fmla="*/ 596900 h 660400"/>
              <a:gd name="connsiteX24" fmla="*/ 1117600 w 1422400"/>
              <a:gd name="connsiteY24" fmla="*/ 546100 h 660400"/>
              <a:gd name="connsiteX25" fmla="*/ 1168400 w 1422400"/>
              <a:gd name="connsiteY25" fmla="*/ 533400 h 660400"/>
              <a:gd name="connsiteX26" fmla="*/ 1206500 w 1422400"/>
              <a:gd name="connsiteY26" fmla="*/ 508000 h 660400"/>
              <a:gd name="connsiteX27" fmla="*/ 1270000 w 1422400"/>
              <a:gd name="connsiteY27" fmla="*/ 482600 h 660400"/>
              <a:gd name="connsiteX28" fmla="*/ 1295400 w 1422400"/>
              <a:gd name="connsiteY28" fmla="*/ 444500 h 660400"/>
              <a:gd name="connsiteX29" fmla="*/ 1346200 w 1422400"/>
              <a:gd name="connsiteY29" fmla="*/ 355600 h 660400"/>
              <a:gd name="connsiteX30" fmla="*/ 1308100 w 1422400"/>
              <a:gd name="connsiteY30" fmla="*/ 177800 h 660400"/>
              <a:gd name="connsiteX31" fmla="*/ 1270000 w 1422400"/>
              <a:gd name="connsiteY31" fmla="*/ 139700 h 660400"/>
              <a:gd name="connsiteX32" fmla="*/ 1244600 w 1422400"/>
              <a:gd name="connsiteY32" fmla="*/ 101600 h 660400"/>
              <a:gd name="connsiteX33" fmla="*/ 1168400 w 1422400"/>
              <a:gd name="connsiteY33" fmla="*/ 76200 h 660400"/>
              <a:gd name="connsiteX34" fmla="*/ 1130300 w 1422400"/>
              <a:gd name="connsiteY34" fmla="*/ 88900 h 660400"/>
              <a:gd name="connsiteX35" fmla="*/ 1092200 w 1422400"/>
              <a:gd name="connsiteY35" fmla="*/ 114300 h 660400"/>
              <a:gd name="connsiteX36" fmla="*/ 927100 w 1422400"/>
              <a:gd name="connsiteY36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400" h="660400">
                <a:moveTo>
                  <a:pt x="1422400" y="25400"/>
                </a:moveTo>
                <a:lnTo>
                  <a:pt x="1219200" y="12700"/>
                </a:lnTo>
                <a:cubicBezTo>
                  <a:pt x="1176781" y="9437"/>
                  <a:pt x="1134744" y="0"/>
                  <a:pt x="1092200" y="0"/>
                </a:cubicBezTo>
                <a:cubicBezTo>
                  <a:pt x="901653" y="0"/>
                  <a:pt x="711200" y="8467"/>
                  <a:pt x="520700" y="12700"/>
                </a:cubicBezTo>
                <a:cubicBezTo>
                  <a:pt x="392657" y="55381"/>
                  <a:pt x="591268" y="-9740"/>
                  <a:pt x="431800" y="38100"/>
                </a:cubicBezTo>
                <a:cubicBezTo>
                  <a:pt x="406155" y="45793"/>
                  <a:pt x="381575" y="57006"/>
                  <a:pt x="355600" y="63500"/>
                </a:cubicBezTo>
                <a:cubicBezTo>
                  <a:pt x="278825" y="82694"/>
                  <a:pt x="321359" y="70680"/>
                  <a:pt x="228600" y="101600"/>
                </a:cubicBezTo>
                <a:lnTo>
                  <a:pt x="114300" y="139700"/>
                </a:lnTo>
                <a:lnTo>
                  <a:pt x="76200" y="152400"/>
                </a:lnTo>
                <a:cubicBezTo>
                  <a:pt x="71967" y="165100"/>
                  <a:pt x="72966" y="181034"/>
                  <a:pt x="63500" y="190500"/>
                </a:cubicBezTo>
                <a:cubicBezTo>
                  <a:pt x="54034" y="199966"/>
                  <a:pt x="33181" y="192307"/>
                  <a:pt x="25400" y="203200"/>
                </a:cubicBezTo>
                <a:cubicBezTo>
                  <a:pt x="9838" y="224987"/>
                  <a:pt x="0" y="279400"/>
                  <a:pt x="0" y="279400"/>
                </a:cubicBezTo>
                <a:cubicBezTo>
                  <a:pt x="4233" y="321733"/>
                  <a:pt x="3133" y="364945"/>
                  <a:pt x="12700" y="406400"/>
                </a:cubicBezTo>
                <a:cubicBezTo>
                  <a:pt x="18738" y="432565"/>
                  <a:pt x="61813" y="465336"/>
                  <a:pt x="76200" y="482600"/>
                </a:cubicBezTo>
                <a:cubicBezTo>
                  <a:pt x="85971" y="494326"/>
                  <a:pt x="89681" y="511165"/>
                  <a:pt x="101600" y="520700"/>
                </a:cubicBezTo>
                <a:cubicBezTo>
                  <a:pt x="112053" y="529063"/>
                  <a:pt x="127000" y="529167"/>
                  <a:pt x="139700" y="533400"/>
                </a:cubicBezTo>
                <a:cubicBezTo>
                  <a:pt x="211925" y="605625"/>
                  <a:pt x="142382" y="547441"/>
                  <a:pt x="215900" y="584200"/>
                </a:cubicBezTo>
                <a:cubicBezTo>
                  <a:pt x="229552" y="591026"/>
                  <a:pt x="240348" y="602774"/>
                  <a:pt x="254000" y="609600"/>
                </a:cubicBezTo>
                <a:cubicBezTo>
                  <a:pt x="265974" y="615587"/>
                  <a:pt x="278973" y="619675"/>
                  <a:pt x="292100" y="622300"/>
                </a:cubicBezTo>
                <a:cubicBezTo>
                  <a:pt x="442924" y="652465"/>
                  <a:pt x="453191" y="648369"/>
                  <a:pt x="609600" y="660400"/>
                </a:cubicBezTo>
                <a:cubicBezTo>
                  <a:pt x="677333" y="656167"/>
                  <a:pt x="745240" y="654134"/>
                  <a:pt x="812800" y="647700"/>
                </a:cubicBezTo>
                <a:cubicBezTo>
                  <a:pt x="834289" y="645653"/>
                  <a:pt x="856089" y="642579"/>
                  <a:pt x="876300" y="635000"/>
                </a:cubicBezTo>
                <a:cubicBezTo>
                  <a:pt x="890592" y="629641"/>
                  <a:pt x="899920" y="614427"/>
                  <a:pt x="914400" y="609600"/>
                </a:cubicBezTo>
                <a:cubicBezTo>
                  <a:pt x="938829" y="601457"/>
                  <a:pt x="965618" y="603145"/>
                  <a:pt x="990600" y="596900"/>
                </a:cubicBezTo>
                <a:cubicBezTo>
                  <a:pt x="1127696" y="562626"/>
                  <a:pt x="1012493" y="585515"/>
                  <a:pt x="1117600" y="546100"/>
                </a:cubicBezTo>
                <a:cubicBezTo>
                  <a:pt x="1133943" y="539971"/>
                  <a:pt x="1151467" y="537633"/>
                  <a:pt x="1168400" y="533400"/>
                </a:cubicBezTo>
                <a:cubicBezTo>
                  <a:pt x="1181100" y="524933"/>
                  <a:pt x="1192848" y="514826"/>
                  <a:pt x="1206500" y="508000"/>
                </a:cubicBezTo>
                <a:cubicBezTo>
                  <a:pt x="1226890" y="497805"/>
                  <a:pt x="1251449" y="495851"/>
                  <a:pt x="1270000" y="482600"/>
                </a:cubicBezTo>
                <a:cubicBezTo>
                  <a:pt x="1282420" y="473728"/>
                  <a:pt x="1287827" y="457752"/>
                  <a:pt x="1295400" y="444500"/>
                </a:cubicBezTo>
                <a:cubicBezTo>
                  <a:pt x="1359852" y="331709"/>
                  <a:pt x="1284317" y="448425"/>
                  <a:pt x="1346200" y="355600"/>
                </a:cubicBezTo>
                <a:cubicBezTo>
                  <a:pt x="1336932" y="253657"/>
                  <a:pt x="1357866" y="237519"/>
                  <a:pt x="1308100" y="177800"/>
                </a:cubicBezTo>
                <a:cubicBezTo>
                  <a:pt x="1296602" y="164002"/>
                  <a:pt x="1281498" y="153498"/>
                  <a:pt x="1270000" y="139700"/>
                </a:cubicBezTo>
                <a:cubicBezTo>
                  <a:pt x="1260229" y="127974"/>
                  <a:pt x="1257543" y="109690"/>
                  <a:pt x="1244600" y="101600"/>
                </a:cubicBezTo>
                <a:cubicBezTo>
                  <a:pt x="1221896" y="87410"/>
                  <a:pt x="1168400" y="76200"/>
                  <a:pt x="1168400" y="76200"/>
                </a:cubicBezTo>
                <a:cubicBezTo>
                  <a:pt x="1155700" y="80433"/>
                  <a:pt x="1142274" y="82913"/>
                  <a:pt x="1130300" y="88900"/>
                </a:cubicBezTo>
                <a:cubicBezTo>
                  <a:pt x="1116648" y="95726"/>
                  <a:pt x="1107346" y="112407"/>
                  <a:pt x="1092200" y="114300"/>
                </a:cubicBezTo>
                <a:cubicBezTo>
                  <a:pt x="1037592" y="121126"/>
                  <a:pt x="982133" y="114300"/>
                  <a:pt x="927100" y="1143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752600" y="1473200"/>
            <a:ext cx="1651000" cy="660400"/>
          </a:xfrm>
          <a:custGeom>
            <a:avLst/>
            <a:gdLst>
              <a:gd name="connsiteX0" fmla="*/ 1422400 w 1422400"/>
              <a:gd name="connsiteY0" fmla="*/ 25400 h 660400"/>
              <a:gd name="connsiteX1" fmla="*/ 1219200 w 1422400"/>
              <a:gd name="connsiteY1" fmla="*/ 12700 h 660400"/>
              <a:gd name="connsiteX2" fmla="*/ 1092200 w 1422400"/>
              <a:gd name="connsiteY2" fmla="*/ 0 h 660400"/>
              <a:gd name="connsiteX3" fmla="*/ 520700 w 1422400"/>
              <a:gd name="connsiteY3" fmla="*/ 12700 h 660400"/>
              <a:gd name="connsiteX4" fmla="*/ 431800 w 1422400"/>
              <a:gd name="connsiteY4" fmla="*/ 38100 h 660400"/>
              <a:gd name="connsiteX5" fmla="*/ 355600 w 1422400"/>
              <a:gd name="connsiteY5" fmla="*/ 63500 h 660400"/>
              <a:gd name="connsiteX6" fmla="*/ 228600 w 1422400"/>
              <a:gd name="connsiteY6" fmla="*/ 101600 h 660400"/>
              <a:gd name="connsiteX7" fmla="*/ 114300 w 1422400"/>
              <a:gd name="connsiteY7" fmla="*/ 139700 h 660400"/>
              <a:gd name="connsiteX8" fmla="*/ 76200 w 1422400"/>
              <a:gd name="connsiteY8" fmla="*/ 152400 h 660400"/>
              <a:gd name="connsiteX9" fmla="*/ 63500 w 1422400"/>
              <a:gd name="connsiteY9" fmla="*/ 190500 h 660400"/>
              <a:gd name="connsiteX10" fmla="*/ 25400 w 1422400"/>
              <a:gd name="connsiteY10" fmla="*/ 203200 h 660400"/>
              <a:gd name="connsiteX11" fmla="*/ 0 w 1422400"/>
              <a:gd name="connsiteY11" fmla="*/ 279400 h 660400"/>
              <a:gd name="connsiteX12" fmla="*/ 12700 w 1422400"/>
              <a:gd name="connsiteY12" fmla="*/ 406400 h 660400"/>
              <a:gd name="connsiteX13" fmla="*/ 76200 w 1422400"/>
              <a:gd name="connsiteY13" fmla="*/ 482600 h 660400"/>
              <a:gd name="connsiteX14" fmla="*/ 101600 w 1422400"/>
              <a:gd name="connsiteY14" fmla="*/ 520700 h 660400"/>
              <a:gd name="connsiteX15" fmla="*/ 139700 w 1422400"/>
              <a:gd name="connsiteY15" fmla="*/ 533400 h 660400"/>
              <a:gd name="connsiteX16" fmla="*/ 215900 w 1422400"/>
              <a:gd name="connsiteY16" fmla="*/ 584200 h 660400"/>
              <a:gd name="connsiteX17" fmla="*/ 254000 w 1422400"/>
              <a:gd name="connsiteY17" fmla="*/ 609600 h 660400"/>
              <a:gd name="connsiteX18" fmla="*/ 292100 w 1422400"/>
              <a:gd name="connsiteY18" fmla="*/ 622300 h 660400"/>
              <a:gd name="connsiteX19" fmla="*/ 609600 w 1422400"/>
              <a:gd name="connsiteY19" fmla="*/ 660400 h 660400"/>
              <a:gd name="connsiteX20" fmla="*/ 812800 w 1422400"/>
              <a:gd name="connsiteY20" fmla="*/ 647700 h 660400"/>
              <a:gd name="connsiteX21" fmla="*/ 876300 w 1422400"/>
              <a:gd name="connsiteY21" fmla="*/ 635000 h 660400"/>
              <a:gd name="connsiteX22" fmla="*/ 914400 w 1422400"/>
              <a:gd name="connsiteY22" fmla="*/ 609600 h 660400"/>
              <a:gd name="connsiteX23" fmla="*/ 990600 w 1422400"/>
              <a:gd name="connsiteY23" fmla="*/ 596900 h 660400"/>
              <a:gd name="connsiteX24" fmla="*/ 1117600 w 1422400"/>
              <a:gd name="connsiteY24" fmla="*/ 546100 h 660400"/>
              <a:gd name="connsiteX25" fmla="*/ 1168400 w 1422400"/>
              <a:gd name="connsiteY25" fmla="*/ 533400 h 660400"/>
              <a:gd name="connsiteX26" fmla="*/ 1206500 w 1422400"/>
              <a:gd name="connsiteY26" fmla="*/ 508000 h 660400"/>
              <a:gd name="connsiteX27" fmla="*/ 1270000 w 1422400"/>
              <a:gd name="connsiteY27" fmla="*/ 482600 h 660400"/>
              <a:gd name="connsiteX28" fmla="*/ 1295400 w 1422400"/>
              <a:gd name="connsiteY28" fmla="*/ 444500 h 660400"/>
              <a:gd name="connsiteX29" fmla="*/ 1346200 w 1422400"/>
              <a:gd name="connsiteY29" fmla="*/ 355600 h 660400"/>
              <a:gd name="connsiteX30" fmla="*/ 1308100 w 1422400"/>
              <a:gd name="connsiteY30" fmla="*/ 177800 h 660400"/>
              <a:gd name="connsiteX31" fmla="*/ 1270000 w 1422400"/>
              <a:gd name="connsiteY31" fmla="*/ 139700 h 660400"/>
              <a:gd name="connsiteX32" fmla="*/ 1244600 w 1422400"/>
              <a:gd name="connsiteY32" fmla="*/ 101600 h 660400"/>
              <a:gd name="connsiteX33" fmla="*/ 1168400 w 1422400"/>
              <a:gd name="connsiteY33" fmla="*/ 76200 h 660400"/>
              <a:gd name="connsiteX34" fmla="*/ 1130300 w 1422400"/>
              <a:gd name="connsiteY34" fmla="*/ 88900 h 660400"/>
              <a:gd name="connsiteX35" fmla="*/ 1092200 w 1422400"/>
              <a:gd name="connsiteY35" fmla="*/ 114300 h 660400"/>
              <a:gd name="connsiteX36" fmla="*/ 927100 w 1422400"/>
              <a:gd name="connsiteY36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400" h="660400">
                <a:moveTo>
                  <a:pt x="1422400" y="25400"/>
                </a:moveTo>
                <a:lnTo>
                  <a:pt x="1219200" y="12700"/>
                </a:lnTo>
                <a:cubicBezTo>
                  <a:pt x="1176781" y="9437"/>
                  <a:pt x="1134744" y="0"/>
                  <a:pt x="1092200" y="0"/>
                </a:cubicBezTo>
                <a:cubicBezTo>
                  <a:pt x="901653" y="0"/>
                  <a:pt x="711200" y="8467"/>
                  <a:pt x="520700" y="12700"/>
                </a:cubicBezTo>
                <a:cubicBezTo>
                  <a:pt x="392657" y="55381"/>
                  <a:pt x="591268" y="-9740"/>
                  <a:pt x="431800" y="38100"/>
                </a:cubicBezTo>
                <a:cubicBezTo>
                  <a:pt x="406155" y="45793"/>
                  <a:pt x="381575" y="57006"/>
                  <a:pt x="355600" y="63500"/>
                </a:cubicBezTo>
                <a:cubicBezTo>
                  <a:pt x="278825" y="82694"/>
                  <a:pt x="321359" y="70680"/>
                  <a:pt x="228600" y="101600"/>
                </a:cubicBezTo>
                <a:lnTo>
                  <a:pt x="114300" y="139700"/>
                </a:lnTo>
                <a:lnTo>
                  <a:pt x="76200" y="152400"/>
                </a:lnTo>
                <a:cubicBezTo>
                  <a:pt x="71967" y="165100"/>
                  <a:pt x="72966" y="181034"/>
                  <a:pt x="63500" y="190500"/>
                </a:cubicBezTo>
                <a:cubicBezTo>
                  <a:pt x="54034" y="199966"/>
                  <a:pt x="33181" y="192307"/>
                  <a:pt x="25400" y="203200"/>
                </a:cubicBezTo>
                <a:cubicBezTo>
                  <a:pt x="9838" y="224987"/>
                  <a:pt x="0" y="279400"/>
                  <a:pt x="0" y="279400"/>
                </a:cubicBezTo>
                <a:cubicBezTo>
                  <a:pt x="4233" y="321733"/>
                  <a:pt x="3133" y="364945"/>
                  <a:pt x="12700" y="406400"/>
                </a:cubicBezTo>
                <a:cubicBezTo>
                  <a:pt x="18738" y="432565"/>
                  <a:pt x="61813" y="465336"/>
                  <a:pt x="76200" y="482600"/>
                </a:cubicBezTo>
                <a:cubicBezTo>
                  <a:pt x="85971" y="494326"/>
                  <a:pt x="89681" y="511165"/>
                  <a:pt x="101600" y="520700"/>
                </a:cubicBezTo>
                <a:cubicBezTo>
                  <a:pt x="112053" y="529063"/>
                  <a:pt x="127000" y="529167"/>
                  <a:pt x="139700" y="533400"/>
                </a:cubicBezTo>
                <a:cubicBezTo>
                  <a:pt x="211925" y="605625"/>
                  <a:pt x="142382" y="547441"/>
                  <a:pt x="215900" y="584200"/>
                </a:cubicBezTo>
                <a:cubicBezTo>
                  <a:pt x="229552" y="591026"/>
                  <a:pt x="240348" y="602774"/>
                  <a:pt x="254000" y="609600"/>
                </a:cubicBezTo>
                <a:cubicBezTo>
                  <a:pt x="265974" y="615587"/>
                  <a:pt x="278973" y="619675"/>
                  <a:pt x="292100" y="622300"/>
                </a:cubicBezTo>
                <a:cubicBezTo>
                  <a:pt x="442924" y="652465"/>
                  <a:pt x="453191" y="648369"/>
                  <a:pt x="609600" y="660400"/>
                </a:cubicBezTo>
                <a:cubicBezTo>
                  <a:pt x="677333" y="656167"/>
                  <a:pt x="745240" y="654134"/>
                  <a:pt x="812800" y="647700"/>
                </a:cubicBezTo>
                <a:cubicBezTo>
                  <a:pt x="834289" y="645653"/>
                  <a:pt x="856089" y="642579"/>
                  <a:pt x="876300" y="635000"/>
                </a:cubicBezTo>
                <a:cubicBezTo>
                  <a:pt x="890592" y="629641"/>
                  <a:pt x="899920" y="614427"/>
                  <a:pt x="914400" y="609600"/>
                </a:cubicBezTo>
                <a:cubicBezTo>
                  <a:pt x="938829" y="601457"/>
                  <a:pt x="965618" y="603145"/>
                  <a:pt x="990600" y="596900"/>
                </a:cubicBezTo>
                <a:cubicBezTo>
                  <a:pt x="1127696" y="562626"/>
                  <a:pt x="1012493" y="585515"/>
                  <a:pt x="1117600" y="546100"/>
                </a:cubicBezTo>
                <a:cubicBezTo>
                  <a:pt x="1133943" y="539971"/>
                  <a:pt x="1151467" y="537633"/>
                  <a:pt x="1168400" y="533400"/>
                </a:cubicBezTo>
                <a:cubicBezTo>
                  <a:pt x="1181100" y="524933"/>
                  <a:pt x="1192848" y="514826"/>
                  <a:pt x="1206500" y="508000"/>
                </a:cubicBezTo>
                <a:cubicBezTo>
                  <a:pt x="1226890" y="497805"/>
                  <a:pt x="1251449" y="495851"/>
                  <a:pt x="1270000" y="482600"/>
                </a:cubicBezTo>
                <a:cubicBezTo>
                  <a:pt x="1282420" y="473728"/>
                  <a:pt x="1287827" y="457752"/>
                  <a:pt x="1295400" y="444500"/>
                </a:cubicBezTo>
                <a:cubicBezTo>
                  <a:pt x="1359852" y="331709"/>
                  <a:pt x="1284317" y="448425"/>
                  <a:pt x="1346200" y="355600"/>
                </a:cubicBezTo>
                <a:cubicBezTo>
                  <a:pt x="1336932" y="253657"/>
                  <a:pt x="1357866" y="237519"/>
                  <a:pt x="1308100" y="177800"/>
                </a:cubicBezTo>
                <a:cubicBezTo>
                  <a:pt x="1296602" y="164002"/>
                  <a:pt x="1281498" y="153498"/>
                  <a:pt x="1270000" y="139700"/>
                </a:cubicBezTo>
                <a:cubicBezTo>
                  <a:pt x="1260229" y="127974"/>
                  <a:pt x="1257543" y="109690"/>
                  <a:pt x="1244600" y="101600"/>
                </a:cubicBezTo>
                <a:cubicBezTo>
                  <a:pt x="1221896" y="87410"/>
                  <a:pt x="1168400" y="76200"/>
                  <a:pt x="1168400" y="76200"/>
                </a:cubicBezTo>
                <a:cubicBezTo>
                  <a:pt x="1155700" y="80433"/>
                  <a:pt x="1142274" y="82913"/>
                  <a:pt x="1130300" y="88900"/>
                </a:cubicBezTo>
                <a:cubicBezTo>
                  <a:pt x="1116648" y="95726"/>
                  <a:pt x="1107346" y="112407"/>
                  <a:pt x="1092200" y="114300"/>
                </a:cubicBezTo>
                <a:cubicBezTo>
                  <a:pt x="1037592" y="121126"/>
                  <a:pt x="982133" y="114300"/>
                  <a:pt x="927100" y="1143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58000" y="1485900"/>
            <a:ext cx="977900" cy="660400"/>
          </a:xfrm>
          <a:custGeom>
            <a:avLst/>
            <a:gdLst>
              <a:gd name="connsiteX0" fmla="*/ 1422400 w 1422400"/>
              <a:gd name="connsiteY0" fmla="*/ 25400 h 660400"/>
              <a:gd name="connsiteX1" fmla="*/ 1219200 w 1422400"/>
              <a:gd name="connsiteY1" fmla="*/ 12700 h 660400"/>
              <a:gd name="connsiteX2" fmla="*/ 1092200 w 1422400"/>
              <a:gd name="connsiteY2" fmla="*/ 0 h 660400"/>
              <a:gd name="connsiteX3" fmla="*/ 520700 w 1422400"/>
              <a:gd name="connsiteY3" fmla="*/ 12700 h 660400"/>
              <a:gd name="connsiteX4" fmla="*/ 431800 w 1422400"/>
              <a:gd name="connsiteY4" fmla="*/ 38100 h 660400"/>
              <a:gd name="connsiteX5" fmla="*/ 355600 w 1422400"/>
              <a:gd name="connsiteY5" fmla="*/ 63500 h 660400"/>
              <a:gd name="connsiteX6" fmla="*/ 228600 w 1422400"/>
              <a:gd name="connsiteY6" fmla="*/ 101600 h 660400"/>
              <a:gd name="connsiteX7" fmla="*/ 114300 w 1422400"/>
              <a:gd name="connsiteY7" fmla="*/ 139700 h 660400"/>
              <a:gd name="connsiteX8" fmla="*/ 76200 w 1422400"/>
              <a:gd name="connsiteY8" fmla="*/ 152400 h 660400"/>
              <a:gd name="connsiteX9" fmla="*/ 63500 w 1422400"/>
              <a:gd name="connsiteY9" fmla="*/ 190500 h 660400"/>
              <a:gd name="connsiteX10" fmla="*/ 25400 w 1422400"/>
              <a:gd name="connsiteY10" fmla="*/ 203200 h 660400"/>
              <a:gd name="connsiteX11" fmla="*/ 0 w 1422400"/>
              <a:gd name="connsiteY11" fmla="*/ 279400 h 660400"/>
              <a:gd name="connsiteX12" fmla="*/ 12700 w 1422400"/>
              <a:gd name="connsiteY12" fmla="*/ 406400 h 660400"/>
              <a:gd name="connsiteX13" fmla="*/ 76200 w 1422400"/>
              <a:gd name="connsiteY13" fmla="*/ 482600 h 660400"/>
              <a:gd name="connsiteX14" fmla="*/ 101600 w 1422400"/>
              <a:gd name="connsiteY14" fmla="*/ 520700 h 660400"/>
              <a:gd name="connsiteX15" fmla="*/ 139700 w 1422400"/>
              <a:gd name="connsiteY15" fmla="*/ 533400 h 660400"/>
              <a:gd name="connsiteX16" fmla="*/ 215900 w 1422400"/>
              <a:gd name="connsiteY16" fmla="*/ 584200 h 660400"/>
              <a:gd name="connsiteX17" fmla="*/ 254000 w 1422400"/>
              <a:gd name="connsiteY17" fmla="*/ 609600 h 660400"/>
              <a:gd name="connsiteX18" fmla="*/ 292100 w 1422400"/>
              <a:gd name="connsiteY18" fmla="*/ 622300 h 660400"/>
              <a:gd name="connsiteX19" fmla="*/ 609600 w 1422400"/>
              <a:gd name="connsiteY19" fmla="*/ 660400 h 660400"/>
              <a:gd name="connsiteX20" fmla="*/ 812800 w 1422400"/>
              <a:gd name="connsiteY20" fmla="*/ 647700 h 660400"/>
              <a:gd name="connsiteX21" fmla="*/ 876300 w 1422400"/>
              <a:gd name="connsiteY21" fmla="*/ 635000 h 660400"/>
              <a:gd name="connsiteX22" fmla="*/ 914400 w 1422400"/>
              <a:gd name="connsiteY22" fmla="*/ 609600 h 660400"/>
              <a:gd name="connsiteX23" fmla="*/ 990600 w 1422400"/>
              <a:gd name="connsiteY23" fmla="*/ 596900 h 660400"/>
              <a:gd name="connsiteX24" fmla="*/ 1117600 w 1422400"/>
              <a:gd name="connsiteY24" fmla="*/ 546100 h 660400"/>
              <a:gd name="connsiteX25" fmla="*/ 1168400 w 1422400"/>
              <a:gd name="connsiteY25" fmla="*/ 533400 h 660400"/>
              <a:gd name="connsiteX26" fmla="*/ 1206500 w 1422400"/>
              <a:gd name="connsiteY26" fmla="*/ 508000 h 660400"/>
              <a:gd name="connsiteX27" fmla="*/ 1270000 w 1422400"/>
              <a:gd name="connsiteY27" fmla="*/ 482600 h 660400"/>
              <a:gd name="connsiteX28" fmla="*/ 1295400 w 1422400"/>
              <a:gd name="connsiteY28" fmla="*/ 444500 h 660400"/>
              <a:gd name="connsiteX29" fmla="*/ 1346200 w 1422400"/>
              <a:gd name="connsiteY29" fmla="*/ 355600 h 660400"/>
              <a:gd name="connsiteX30" fmla="*/ 1308100 w 1422400"/>
              <a:gd name="connsiteY30" fmla="*/ 177800 h 660400"/>
              <a:gd name="connsiteX31" fmla="*/ 1270000 w 1422400"/>
              <a:gd name="connsiteY31" fmla="*/ 139700 h 660400"/>
              <a:gd name="connsiteX32" fmla="*/ 1244600 w 1422400"/>
              <a:gd name="connsiteY32" fmla="*/ 101600 h 660400"/>
              <a:gd name="connsiteX33" fmla="*/ 1168400 w 1422400"/>
              <a:gd name="connsiteY33" fmla="*/ 76200 h 660400"/>
              <a:gd name="connsiteX34" fmla="*/ 1130300 w 1422400"/>
              <a:gd name="connsiteY34" fmla="*/ 88900 h 660400"/>
              <a:gd name="connsiteX35" fmla="*/ 1092200 w 1422400"/>
              <a:gd name="connsiteY35" fmla="*/ 114300 h 660400"/>
              <a:gd name="connsiteX36" fmla="*/ 927100 w 1422400"/>
              <a:gd name="connsiteY36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400" h="660400">
                <a:moveTo>
                  <a:pt x="1422400" y="25400"/>
                </a:moveTo>
                <a:lnTo>
                  <a:pt x="1219200" y="12700"/>
                </a:lnTo>
                <a:cubicBezTo>
                  <a:pt x="1176781" y="9437"/>
                  <a:pt x="1134744" y="0"/>
                  <a:pt x="1092200" y="0"/>
                </a:cubicBezTo>
                <a:cubicBezTo>
                  <a:pt x="901653" y="0"/>
                  <a:pt x="711200" y="8467"/>
                  <a:pt x="520700" y="12700"/>
                </a:cubicBezTo>
                <a:cubicBezTo>
                  <a:pt x="392657" y="55381"/>
                  <a:pt x="591268" y="-9740"/>
                  <a:pt x="431800" y="38100"/>
                </a:cubicBezTo>
                <a:cubicBezTo>
                  <a:pt x="406155" y="45793"/>
                  <a:pt x="381575" y="57006"/>
                  <a:pt x="355600" y="63500"/>
                </a:cubicBezTo>
                <a:cubicBezTo>
                  <a:pt x="278825" y="82694"/>
                  <a:pt x="321359" y="70680"/>
                  <a:pt x="228600" y="101600"/>
                </a:cubicBezTo>
                <a:lnTo>
                  <a:pt x="114300" y="139700"/>
                </a:lnTo>
                <a:lnTo>
                  <a:pt x="76200" y="152400"/>
                </a:lnTo>
                <a:cubicBezTo>
                  <a:pt x="71967" y="165100"/>
                  <a:pt x="72966" y="181034"/>
                  <a:pt x="63500" y="190500"/>
                </a:cubicBezTo>
                <a:cubicBezTo>
                  <a:pt x="54034" y="199966"/>
                  <a:pt x="33181" y="192307"/>
                  <a:pt x="25400" y="203200"/>
                </a:cubicBezTo>
                <a:cubicBezTo>
                  <a:pt x="9838" y="224987"/>
                  <a:pt x="0" y="279400"/>
                  <a:pt x="0" y="279400"/>
                </a:cubicBezTo>
                <a:cubicBezTo>
                  <a:pt x="4233" y="321733"/>
                  <a:pt x="3133" y="364945"/>
                  <a:pt x="12700" y="406400"/>
                </a:cubicBezTo>
                <a:cubicBezTo>
                  <a:pt x="18738" y="432565"/>
                  <a:pt x="61813" y="465336"/>
                  <a:pt x="76200" y="482600"/>
                </a:cubicBezTo>
                <a:cubicBezTo>
                  <a:pt x="85971" y="494326"/>
                  <a:pt x="89681" y="511165"/>
                  <a:pt x="101600" y="520700"/>
                </a:cubicBezTo>
                <a:cubicBezTo>
                  <a:pt x="112053" y="529063"/>
                  <a:pt x="127000" y="529167"/>
                  <a:pt x="139700" y="533400"/>
                </a:cubicBezTo>
                <a:cubicBezTo>
                  <a:pt x="211925" y="605625"/>
                  <a:pt x="142382" y="547441"/>
                  <a:pt x="215900" y="584200"/>
                </a:cubicBezTo>
                <a:cubicBezTo>
                  <a:pt x="229552" y="591026"/>
                  <a:pt x="240348" y="602774"/>
                  <a:pt x="254000" y="609600"/>
                </a:cubicBezTo>
                <a:cubicBezTo>
                  <a:pt x="265974" y="615587"/>
                  <a:pt x="278973" y="619675"/>
                  <a:pt x="292100" y="622300"/>
                </a:cubicBezTo>
                <a:cubicBezTo>
                  <a:pt x="442924" y="652465"/>
                  <a:pt x="453191" y="648369"/>
                  <a:pt x="609600" y="660400"/>
                </a:cubicBezTo>
                <a:cubicBezTo>
                  <a:pt x="677333" y="656167"/>
                  <a:pt x="745240" y="654134"/>
                  <a:pt x="812800" y="647700"/>
                </a:cubicBezTo>
                <a:cubicBezTo>
                  <a:pt x="834289" y="645653"/>
                  <a:pt x="856089" y="642579"/>
                  <a:pt x="876300" y="635000"/>
                </a:cubicBezTo>
                <a:cubicBezTo>
                  <a:pt x="890592" y="629641"/>
                  <a:pt x="899920" y="614427"/>
                  <a:pt x="914400" y="609600"/>
                </a:cubicBezTo>
                <a:cubicBezTo>
                  <a:pt x="938829" y="601457"/>
                  <a:pt x="965618" y="603145"/>
                  <a:pt x="990600" y="596900"/>
                </a:cubicBezTo>
                <a:cubicBezTo>
                  <a:pt x="1127696" y="562626"/>
                  <a:pt x="1012493" y="585515"/>
                  <a:pt x="1117600" y="546100"/>
                </a:cubicBezTo>
                <a:cubicBezTo>
                  <a:pt x="1133943" y="539971"/>
                  <a:pt x="1151467" y="537633"/>
                  <a:pt x="1168400" y="533400"/>
                </a:cubicBezTo>
                <a:cubicBezTo>
                  <a:pt x="1181100" y="524933"/>
                  <a:pt x="1192848" y="514826"/>
                  <a:pt x="1206500" y="508000"/>
                </a:cubicBezTo>
                <a:cubicBezTo>
                  <a:pt x="1226890" y="497805"/>
                  <a:pt x="1251449" y="495851"/>
                  <a:pt x="1270000" y="482600"/>
                </a:cubicBezTo>
                <a:cubicBezTo>
                  <a:pt x="1282420" y="473728"/>
                  <a:pt x="1287827" y="457752"/>
                  <a:pt x="1295400" y="444500"/>
                </a:cubicBezTo>
                <a:cubicBezTo>
                  <a:pt x="1359852" y="331709"/>
                  <a:pt x="1284317" y="448425"/>
                  <a:pt x="1346200" y="355600"/>
                </a:cubicBezTo>
                <a:cubicBezTo>
                  <a:pt x="1336932" y="253657"/>
                  <a:pt x="1357866" y="237519"/>
                  <a:pt x="1308100" y="177800"/>
                </a:cubicBezTo>
                <a:cubicBezTo>
                  <a:pt x="1296602" y="164002"/>
                  <a:pt x="1281498" y="153498"/>
                  <a:pt x="1270000" y="139700"/>
                </a:cubicBezTo>
                <a:cubicBezTo>
                  <a:pt x="1260229" y="127974"/>
                  <a:pt x="1257543" y="109690"/>
                  <a:pt x="1244600" y="101600"/>
                </a:cubicBezTo>
                <a:cubicBezTo>
                  <a:pt x="1221896" y="87410"/>
                  <a:pt x="1168400" y="76200"/>
                  <a:pt x="1168400" y="76200"/>
                </a:cubicBezTo>
                <a:cubicBezTo>
                  <a:pt x="1155700" y="80433"/>
                  <a:pt x="1142274" y="82913"/>
                  <a:pt x="1130300" y="88900"/>
                </a:cubicBezTo>
                <a:cubicBezTo>
                  <a:pt x="1116648" y="95726"/>
                  <a:pt x="1107346" y="112407"/>
                  <a:pt x="1092200" y="114300"/>
                </a:cubicBezTo>
                <a:cubicBezTo>
                  <a:pt x="1037592" y="121126"/>
                  <a:pt x="982133" y="114300"/>
                  <a:pt x="927100" y="11430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81500" y="1968500"/>
            <a:ext cx="977900" cy="660400"/>
          </a:xfrm>
          <a:custGeom>
            <a:avLst/>
            <a:gdLst>
              <a:gd name="connsiteX0" fmla="*/ 1422400 w 1422400"/>
              <a:gd name="connsiteY0" fmla="*/ 25400 h 660400"/>
              <a:gd name="connsiteX1" fmla="*/ 1219200 w 1422400"/>
              <a:gd name="connsiteY1" fmla="*/ 12700 h 660400"/>
              <a:gd name="connsiteX2" fmla="*/ 1092200 w 1422400"/>
              <a:gd name="connsiteY2" fmla="*/ 0 h 660400"/>
              <a:gd name="connsiteX3" fmla="*/ 520700 w 1422400"/>
              <a:gd name="connsiteY3" fmla="*/ 12700 h 660400"/>
              <a:gd name="connsiteX4" fmla="*/ 431800 w 1422400"/>
              <a:gd name="connsiteY4" fmla="*/ 38100 h 660400"/>
              <a:gd name="connsiteX5" fmla="*/ 355600 w 1422400"/>
              <a:gd name="connsiteY5" fmla="*/ 63500 h 660400"/>
              <a:gd name="connsiteX6" fmla="*/ 228600 w 1422400"/>
              <a:gd name="connsiteY6" fmla="*/ 101600 h 660400"/>
              <a:gd name="connsiteX7" fmla="*/ 114300 w 1422400"/>
              <a:gd name="connsiteY7" fmla="*/ 139700 h 660400"/>
              <a:gd name="connsiteX8" fmla="*/ 76200 w 1422400"/>
              <a:gd name="connsiteY8" fmla="*/ 152400 h 660400"/>
              <a:gd name="connsiteX9" fmla="*/ 63500 w 1422400"/>
              <a:gd name="connsiteY9" fmla="*/ 190500 h 660400"/>
              <a:gd name="connsiteX10" fmla="*/ 25400 w 1422400"/>
              <a:gd name="connsiteY10" fmla="*/ 203200 h 660400"/>
              <a:gd name="connsiteX11" fmla="*/ 0 w 1422400"/>
              <a:gd name="connsiteY11" fmla="*/ 279400 h 660400"/>
              <a:gd name="connsiteX12" fmla="*/ 12700 w 1422400"/>
              <a:gd name="connsiteY12" fmla="*/ 406400 h 660400"/>
              <a:gd name="connsiteX13" fmla="*/ 76200 w 1422400"/>
              <a:gd name="connsiteY13" fmla="*/ 482600 h 660400"/>
              <a:gd name="connsiteX14" fmla="*/ 101600 w 1422400"/>
              <a:gd name="connsiteY14" fmla="*/ 520700 h 660400"/>
              <a:gd name="connsiteX15" fmla="*/ 139700 w 1422400"/>
              <a:gd name="connsiteY15" fmla="*/ 533400 h 660400"/>
              <a:gd name="connsiteX16" fmla="*/ 215900 w 1422400"/>
              <a:gd name="connsiteY16" fmla="*/ 584200 h 660400"/>
              <a:gd name="connsiteX17" fmla="*/ 254000 w 1422400"/>
              <a:gd name="connsiteY17" fmla="*/ 609600 h 660400"/>
              <a:gd name="connsiteX18" fmla="*/ 292100 w 1422400"/>
              <a:gd name="connsiteY18" fmla="*/ 622300 h 660400"/>
              <a:gd name="connsiteX19" fmla="*/ 609600 w 1422400"/>
              <a:gd name="connsiteY19" fmla="*/ 660400 h 660400"/>
              <a:gd name="connsiteX20" fmla="*/ 812800 w 1422400"/>
              <a:gd name="connsiteY20" fmla="*/ 647700 h 660400"/>
              <a:gd name="connsiteX21" fmla="*/ 876300 w 1422400"/>
              <a:gd name="connsiteY21" fmla="*/ 635000 h 660400"/>
              <a:gd name="connsiteX22" fmla="*/ 914400 w 1422400"/>
              <a:gd name="connsiteY22" fmla="*/ 609600 h 660400"/>
              <a:gd name="connsiteX23" fmla="*/ 990600 w 1422400"/>
              <a:gd name="connsiteY23" fmla="*/ 596900 h 660400"/>
              <a:gd name="connsiteX24" fmla="*/ 1117600 w 1422400"/>
              <a:gd name="connsiteY24" fmla="*/ 546100 h 660400"/>
              <a:gd name="connsiteX25" fmla="*/ 1168400 w 1422400"/>
              <a:gd name="connsiteY25" fmla="*/ 533400 h 660400"/>
              <a:gd name="connsiteX26" fmla="*/ 1206500 w 1422400"/>
              <a:gd name="connsiteY26" fmla="*/ 508000 h 660400"/>
              <a:gd name="connsiteX27" fmla="*/ 1270000 w 1422400"/>
              <a:gd name="connsiteY27" fmla="*/ 482600 h 660400"/>
              <a:gd name="connsiteX28" fmla="*/ 1295400 w 1422400"/>
              <a:gd name="connsiteY28" fmla="*/ 444500 h 660400"/>
              <a:gd name="connsiteX29" fmla="*/ 1346200 w 1422400"/>
              <a:gd name="connsiteY29" fmla="*/ 355600 h 660400"/>
              <a:gd name="connsiteX30" fmla="*/ 1308100 w 1422400"/>
              <a:gd name="connsiteY30" fmla="*/ 177800 h 660400"/>
              <a:gd name="connsiteX31" fmla="*/ 1270000 w 1422400"/>
              <a:gd name="connsiteY31" fmla="*/ 139700 h 660400"/>
              <a:gd name="connsiteX32" fmla="*/ 1244600 w 1422400"/>
              <a:gd name="connsiteY32" fmla="*/ 101600 h 660400"/>
              <a:gd name="connsiteX33" fmla="*/ 1168400 w 1422400"/>
              <a:gd name="connsiteY33" fmla="*/ 76200 h 660400"/>
              <a:gd name="connsiteX34" fmla="*/ 1130300 w 1422400"/>
              <a:gd name="connsiteY34" fmla="*/ 88900 h 660400"/>
              <a:gd name="connsiteX35" fmla="*/ 1092200 w 1422400"/>
              <a:gd name="connsiteY35" fmla="*/ 114300 h 660400"/>
              <a:gd name="connsiteX36" fmla="*/ 927100 w 1422400"/>
              <a:gd name="connsiteY36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400" h="660400">
                <a:moveTo>
                  <a:pt x="1422400" y="25400"/>
                </a:moveTo>
                <a:lnTo>
                  <a:pt x="1219200" y="12700"/>
                </a:lnTo>
                <a:cubicBezTo>
                  <a:pt x="1176781" y="9437"/>
                  <a:pt x="1134744" y="0"/>
                  <a:pt x="1092200" y="0"/>
                </a:cubicBezTo>
                <a:cubicBezTo>
                  <a:pt x="901653" y="0"/>
                  <a:pt x="711200" y="8467"/>
                  <a:pt x="520700" y="12700"/>
                </a:cubicBezTo>
                <a:cubicBezTo>
                  <a:pt x="392657" y="55381"/>
                  <a:pt x="591268" y="-9740"/>
                  <a:pt x="431800" y="38100"/>
                </a:cubicBezTo>
                <a:cubicBezTo>
                  <a:pt x="406155" y="45793"/>
                  <a:pt x="381575" y="57006"/>
                  <a:pt x="355600" y="63500"/>
                </a:cubicBezTo>
                <a:cubicBezTo>
                  <a:pt x="278825" y="82694"/>
                  <a:pt x="321359" y="70680"/>
                  <a:pt x="228600" y="101600"/>
                </a:cubicBezTo>
                <a:lnTo>
                  <a:pt x="114300" y="139700"/>
                </a:lnTo>
                <a:lnTo>
                  <a:pt x="76200" y="152400"/>
                </a:lnTo>
                <a:cubicBezTo>
                  <a:pt x="71967" y="165100"/>
                  <a:pt x="72966" y="181034"/>
                  <a:pt x="63500" y="190500"/>
                </a:cubicBezTo>
                <a:cubicBezTo>
                  <a:pt x="54034" y="199966"/>
                  <a:pt x="33181" y="192307"/>
                  <a:pt x="25400" y="203200"/>
                </a:cubicBezTo>
                <a:cubicBezTo>
                  <a:pt x="9838" y="224987"/>
                  <a:pt x="0" y="279400"/>
                  <a:pt x="0" y="279400"/>
                </a:cubicBezTo>
                <a:cubicBezTo>
                  <a:pt x="4233" y="321733"/>
                  <a:pt x="3133" y="364945"/>
                  <a:pt x="12700" y="406400"/>
                </a:cubicBezTo>
                <a:cubicBezTo>
                  <a:pt x="18738" y="432565"/>
                  <a:pt x="61813" y="465336"/>
                  <a:pt x="76200" y="482600"/>
                </a:cubicBezTo>
                <a:cubicBezTo>
                  <a:pt x="85971" y="494326"/>
                  <a:pt x="89681" y="511165"/>
                  <a:pt x="101600" y="520700"/>
                </a:cubicBezTo>
                <a:cubicBezTo>
                  <a:pt x="112053" y="529063"/>
                  <a:pt x="127000" y="529167"/>
                  <a:pt x="139700" y="533400"/>
                </a:cubicBezTo>
                <a:cubicBezTo>
                  <a:pt x="211925" y="605625"/>
                  <a:pt x="142382" y="547441"/>
                  <a:pt x="215900" y="584200"/>
                </a:cubicBezTo>
                <a:cubicBezTo>
                  <a:pt x="229552" y="591026"/>
                  <a:pt x="240348" y="602774"/>
                  <a:pt x="254000" y="609600"/>
                </a:cubicBezTo>
                <a:cubicBezTo>
                  <a:pt x="265974" y="615587"/>
                  <a:pt x="278973" y="619675"/>
                  <a:pt x="292100" y="622300"/>
                </a:cubicBezTo>
                <a:cubicBezTo>
                  <a:pt x="442924" y="652465"/>
                  <a:pt x="453191" y="648369"/>
                  <a:pt x="609600" y="660400"/>
                </a:cubicBezTo>
                <a:cubicBezTo>
                  <a:pt x="677333" y="656167"/>
                  <a:pt x="745240" y="654134"/>
                  <a:pt x="812800" y="647700"/>
                </a:cubicBezTo>
                <a:cubicBezTo>
                  <a:pt x="834289" y="645653"/>
                  <a:pt x="856089" y="642579"/>
                  <a:pt x="876300" y="635000"/>
                </a:cubicBezTo>
                <a:cubicBezTo>
                  <a:pt x="890592" y="629641"/>
                  <a:pt x="899920" y="614427"/>
                  <a:pt x="914400" y="609600"/>
                </a:cubicBezTo>
                <a:cubicBezTo>
                  <a:pt x="938829" y="601457"/>
                  <a:pt x="965618" y="603145"/>
                  <a:pt x="990600" y="596900"/>
                </a:cubicBezTo>
                <a:cubicBezTo>
                  <a:pt x="1127696" y="562626"/>
                  <a:pt x="1012493" y="585515"/>
                  <a:pt x="1117600" y="546100"/>
                </a:cubicBezTo>
                <a:cubicBezTo>
                  <a:pt x="1133943" y="539971"/>
                  <a:pt x="1151467" y="537633"/>
                  <a:pt x="1168400" y="533400"/>
                </a:cubicBezTo>
                <a:cubicBezTo>
                  <a:pt x="1181100" y="524933"/>
                  <a:pt x="1192848" y="514826"/>
                  <a:pt x="1206500" y="508000"/>
                </a:cubicBezTo>
                <a:cubicBezTo>
                  <a:pt x="1226890" y="497805"/>
                  <a:pt x="1251449" y="495851"/>
                  <a:pt x="1270000" y="482600"/>
                </a:cubicBezTo>
                <a:cubicBezTo>
                  <a:pt x="1282420" y="473728"/>
                  <a:pt x="1287827" y="457752"/>
                  <a:pt x="1295400" y="444500"/>
                </a:cubicBezTo>
                <a:cubicBezTo>
                  <a:pt x="1359852" y="331709"/>
                  <a:pt x="1284317" y="448425"/>
                  <a:pt x="1346200" y="355600"/>
                </a:cubicBezTo>
                <a:cubicBezTo>
                  <a:pt x="1336932" y="253657"/>
                  <a:pt x="1357866" y="237519"/>
                  <a:pt x="1308100" y="177800"/>
                </a:cubicBezTo>
                <a:cubicBezTo>
                  <a:pt x="1296602" y="164002"/>
                  <a:pt x="1281498" y="153498"/>
                  <a:pt x="1270000" y="139700"/>
                </a:cubicBezTo>
                <a:cubicBezTo>
                  <a:pt x="1260229" y="127974"/>
                  <a:pt x="1257543" y="109690"/>
                  <a:pt x="1244600" y="101600"/>
                </a:cubicBezTo>
                <a:cubicBezTo>
                  <a:pt x="1221896" y="87410"/>
                  <a:pt x="1168400" y="76200"/>
                  <a:pt x="1168400" y="76200"/>
                </a:cubicBezTo>
                <a:cubicBezTo>
                  <a:pt x="1155700" y="80433"/>
                  <a:pt x="1142274" y="82913"/>
                  <a:pt x="1130300" y="88900"/>
                </a:cubicBezTo>
                <a:cubicBezTo>
                  <a:pt x="1116648" y="95726"/>
                  <a:pt x="1107346" y="112407"/>
                  <a:pt x="1092200" y="114300"/>
                </a:cubicBezTo>
                <a:cubicBezTo>
                  <a:pt x="1037592" y="121126"/>
                  <a:pt x="982133" y="114300"/>
                  <a:pt x="927100" y="11430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70450" y="4648200"/>
            <a:ext cx="2673350" cy="660400"/>
          </a:xfrm>
          <a:custGeom>
            <a:avLst/>
            <a:gdLst>
              <a:gd name="connsiteX0" fmla="*/ 1422400 w 1422400"/>
              <a:gd name="connsiteY0" fmla="*/ 25400 h 660400"/>
              <a:gd name="connsiteX1" fmla="*/ 1219200 w 1422400"/>
              <a:gd name="connsiteY1" fmla="*/ 12700 h 660400"/>
              <a:gd name="connsiteX2" fmla="*/ 1092200 w 1422400"/>
              <a:gd name="connsiteY2" fmla="*/ 0 h 660400"/>
              <a:gd name="connsiteX3" fmla="*/ 520700 w 1422400"/>
              <a:gd name="connsiteY3" fmla="*/ 12700 h 660400"/>
              <a:gd name="connsiteX4" fmla="*/ 431800 w 1422400"/>
              <a:gd name="connsiteY4" fmla="*/ 38100 h 660400"/>
              <a:gd name="connsiteX5" fmla="*/ 355600 w 1422400"/>
              <a:gd name="connsiteY5" fmla="*/ 63500 h 660400"/>
              <a:gd name="connsiteX6" fmla="*/ 228600 w 1422400"/>
              <a:gd name="connsiteY6" fmla="*/ 101600 h 660400"/>
              <a:gd name="connsiteX7" fmla="*/ 114300 w 1422400"/>
              <a:gd name="connsiteY7" fmla="*/ 139700 h 660400"/>
              <a:gd name="connsiteX8" fmla="*/ 76200 w 1422400"/>
              <a:gd name="connsiteY8" fmla="*/ 152400 h 660400"/>
              <a:gd name="connsiteX9" fmla="*/ 63500 w 1422400"/>
              <a:gd name="connsiteY9" fmla="*/ 190500 h 660400"/>
              <a:gd name="connsiteX10" fmla="*/ 25400 w 1422400"/>
              <a:gd name="connsiteY10" fmla="*/ 203200 h 660400"/>
              <a:gd name="connsiteX11" fmla="*/ 0 w 1422400"/>
              <a:gd name="connsiteY11" fmla="*/ 279400 h 660400"/>
              <a:gd name="connsiteX12" fmla="*/ 12700 w 1422400"/>
              <a:gd name="connsiteY12" fmla="*/ 406400 h 660400"/>
              <a:gd name="connsiteX13" fmla="*/ 76200 w 1422400"/>
              <a:gd name="connsiteY13" fmla="*/ 482600 h 660400"/>
              <a:gd name="connsiteX14" fmla="*/ 101600 w 1422400"/>
              <a:gd name="connsiteY14" fmla="*/ 520700 h 660400"/>
              <a:gd name="connsiteX15" fmla="*/ 139700 w 1422400"/>
              <a:gd name="connsiteY15" fmla="*/ 533400 h 660400"/>
              <a:gd name="connsiteX16" fmla="*/ 215900 w 1422400"/>
              <a:gd name="connsiteY16" fmla="*/ 584200 h 660400"/>
              <a:gd name="connsiteX17" fmla="*/ 254000 w 1422400"/>
              <a:gd name="connsiteY17" fmla="*/ 609600 h 660400"/>
              <a:gd name="connsiteX18" fmla="*/ 292100 w 1422400"/>
              <a:gd name="connsiteY18" fmla="*/ 622300 h 660400"/>
              <a:gd name="connsiteX19" fmla="*/ 609600 w 1422400"/>
              <a:gd name="connsiteY19" fmla="*/ 660400 h 660400"/>
              <a:gd name="connsiteX20" fmla="*/ 812800 w 1422400"/>
              <a:gd name="connsiteY20" fmla="*/ 647700 h 660400"/>
              <a:gd name="connsiteX21" fmla="*/ 876300 w 1422400"/>
              <a:gd name="connsiteY21" fmla="*/ 635000 h 660400"/>
              <a:gd name="connsiteX22" fmla="*/ 914400 w 1422400"/>
              <a:gd name="connsiteY22" fmla="*/ 609600 h 660400"/>
              <a:gd name="connsiteX23" fmla="*/ 990600 w 1422400"/>
              <a:gd name="connsiteY23" fmla="*/ 596900 h 660400"/>
              <a:gd name="connsiteX24" fmla="*/ 1117600 w 1422400"/>
              <a:gd name="connsiteY24" fmla="*/ 546100 h 660400"/>
              <a:gd name="connsiteX25" fmla="*/ 1168400 w 1422400"/>
              <a:gd name="connsiteY25" fmla="*/ 533400 h 660400"/>
              <a:gd name="connsiteX26" fmla="*/ 1206500 w 1422400"/>
              <a:gd name="connsiteY26" fmla="*/ 508000 h 660400"/>
              <a:gd name="connsiteX27" fmla="*/ 1270000 w 1422400"/>
              <a:gd name="connsiteY27" fmla="*/ 482600 h 660400"/>
              <a:gd name="connsiteX28" fmla="*/ 1295400 w 1422400"/>
              <a:gd name="connsiteY28" fmla="*/ 444500 h 660400"/>
              <a:gd name="connsiteX29" fmla="*/ 1346200 w 1422400"/>
              <a:gd name="connsiteY29" fmla="*/ 355600 h 660400"/>
              <a:gd name="connsiteX30" fmla="*/ 1308100 w 1422400"/>
              <a:gd name="connsiteY30" fmla="*/ 177800 h 660400"/>
              <a:gd name="connsiteX31" fmla="*/ 1270000 w 1422400"/>
              <a:gd name="connsiteY31" fmla="*/ 139700 h 660400"/>
              <a:gd name="connsiteX32" fmla="*/ 1244600 w 1422400"/>
              <a:gd name="connsiteY32" fmla="*/ 101600 h 660400"/>
              <a:gd name="connsiteX33" fmla="*/ 1168400 w 1422400"/>
              <a:gd name="connsiteY33" fmla="*/ 76200 h 660400"/>
              <a:gd name="connsiteX34" fmla="*/ 1130300 w 1422400"/>
              <a:gd name="connsiteY34" fmla="*/ 88900 h 660400"/>
              <a:gd name="connsiteX35" fmla="*/ 1092200 w 1422400"/>
              <a:gd name="connsiteY35" fmla="*/ 114300 h 660400"/>
              <a:gd name="connsiteX36" fmla="*/ 927100 w 1422400"/>
              <a:gd name="connsiteY36" fmla="*/ 1143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400" h="660400">
                <a:moveTo>
                  <a:pt x="1422400" y="25400"/>
                </a:moveTo>
                <a:lnTo>
                  <a:pt x="1219200" y="12700"/>
                </a:lnTo>
                <a:cubicBezTo>
                  <a:pt x="1176781" y="9437"/>
                  <a:pt x="1134744" y="0"/>
                  <a:pt x="1092200" y="0"/>
                </a:cubicBezTo>
                <a:cubicBezTo>
                  <a:pt x="901653" y="0"/>
                  <a:pt x="711200" y="8467"/>
                  <a:pt x="520700" y="12700"/>
                </a:cubicBezTo>
                <a:cubicBezTo>
                  <a:pt x="392657" y="55381"/>
                  <a:pt x="591268" y="-9740"/>
                  <a:pt x="431800" y="38100"/>
                </a:cubicBezTo>
                <a:cubicBezTo>
                  <a:pt x="406155" y="45793"/>
                  <a:pt x="381575" y="57006"/>
                  <a:pt x="355600" y="63500"/>
                </a:cubicBezTo>
                <a:cubicBezTo>
                  <a:pt x="278825" y="82694"/>
                  <a:pt x="321359" y="70680"/>
                  <a:pt x="228600" y="101600"/>
                </a:cubicBezTo>
                <a:lnTo>
                  <a:pt x="114300" y="139700"/>
                </a:lnTo>
                <a:lnTo>
                  <a:pt x="76200" y="152400"/>
                </a:lnTo>
                <a:cubicBezTo>
                  <a:pt x="71967" y="165100"/>
                  <a:pt x="72966" y="181034"/>
                  <a:pt x="63500" y="190500"/>
                </a:cubicBezTo>
                <a:cubicBezTo>
                  <a:pt x="54034" y="199966"/>
                  <a:pt x="33181" y="192307"/>
                  <a:pt x="25400" y="203200"/>
                </a:cubicBezTo>
                <a:cubicBezTo>
                  <a:pt x="9838" y="224987"/>
                  <a:pt x="0" y="279400"/>
                  <a:pt x="0" y="279400"/>
                </a:cubicBezTo>
                <a:cubicBezTo>
                  <a:pt x="4233" y="321733"/>
                  <a:pt x="3133" y="364945"/>
                  <a:pt x="12700" y="406400"/>
                </a:cubicBezTo>
                <a:cubicBezTo>
                  <a:pt x="18738" y="432565"/>
                  <a:pt x="61813" y="465336"/>
                  <a:pt x="76200" y="482600"/>
                </a:cubicBezTo>
                <a:cubicBezTo>
                  <a:pt x="85971" y="494326"/>
                  <a:pt x="89681" y="511165"/>
                  <a:pt x="101600" y="520700"/>
                </a:cubicBezTo>
                <a:cubicBezTo>
                  <a:pt x="112053" y="529063"/>
                  <a:pt x="127000" y="529167"/>
                  <a:pt x="139700" y="533400"/>
                </a:cubicBezTo>
                <a:cubicBezTo>
                  <a:pt x="211925" y="605625"/>
                  <a:pt x="142382" y="547441"/>
                  <a:pt x="215900" y="584200"/>
                </a:cubicBezTo>
                <a:cubicBezTo>
                  <a:pt x="229552" y="591026"/>
                  <a:pt x="240348" y="602774"/>
                  <a:pt x="254000" y="609600"/>
                </a:cubicBezTo>
                <a:cubicBezTo>
                  <a:pt x="265974" y="615587"/>
                  <a:pt x="278973" y="619675"/>
                  <a:pt x="292100" y="622300"/>
                </a:cubicBezTo>
                <a:cubicBezTo>
                  <a:pt x="442924" y="652465"/>
                  <a:pt x="453191" y="648369"/>
                  <a:pt x="609600" y="660400"/>
                </a:cubicBezTo>
                <a:cubicBezTo>
                  <a:pt x="677333" y="656167"/>
                  <a:pt x="745240" y="654134"/>
                  <a:pt x="812800" y="647700"/>
                </a:cubicBezTo>
                <a:cubicBezTo>
                  <a:pt x="834289" y="645653"/>
                  <a:pt x="856089" y="642579"/>
                  <a:pt x="876300" y="635000"/>
                </a:cubicBezTo>
                <a:cubicBezTo>
                  <a:pt x="890592" y="629641"/>
                  <a:pt x="899920" y="614427"/>
                  <a:pt x="914400" y="609600"/>
                </a:cubicBezTo>
                <a:cubicBezTo>
                  <a:pt x="938829" y="601457"/>
                  <a:pt x="965618" y="603145"/>
                  <a:pt x="990600" y="596900"/>
                </a:cubicBezTo>
                <a:cubicBezTo>
                  <a:pt x="1127696" y="562626"/>
                  <a:pt x="1012493" y="585515"/>
                  <a:pt x="1117600" y="546100"/>
                </a:cubicBezTo>
                <a:cubicBezTo>
                  <a:pt x="1133943" y="539971"/>
                  <a:pt x="1151467" y="537633"/>
                  <a:pt x="1168400" y="533400"/>
                </a:cubicBezTo>
                <a:cubicBezTo>
                  <a:pt x="1181100" y="524933"/>
                  <a:pt x="1192848" y="514826"/>
                  <a:pt x="1206500" y="508000"/>
                </a:cubicBezTo>
                <a:cubicBezTo>
                  <a:pt x="1226890" y="497805"/>
                  <a:pt x="1251449" y="495851"/>
                  <a:pt x="1270000" y="482600"/>
                </a:cubicBezTo>
                <a:cubicBezTo>
                  <a:pt x="1282420" y="473728"/>
                  <a:pt x="1287827" y="457752"/>
                  <a:pt x="1295400" y="444500"/>
                </a:cubicBezTo>
                <a:cubicBezTo>
                  <a:pt x="1359852" y="331709"/>
                  <a:pt x="1284317" y="448425"/>
                  <a:pt x="1346200" y="355600"/>
                </a:cubicBezTo>
                <a:cubicBezTo>
                  <a:pt x="1336932" y="253657"/>
                  <a:pt x="1357866" y="237519"/>
                  <a:pt x="1308100" y="177800"/>
                </a:cubicBezTo>
                <a:cubicBezTo>
                  <a:pt x="1296602" y="164002"/>
                  <a:pt x="1281498" y="153498"/>
                  <a:pt x="1270000" y="139700"/>
                </a:cubicBezTo>
                <a:cubicBezTo>
                  <a:pt x="1260229" y="127974"/>
                  <a:pt x="1257543" y="109690"/>
                  <a:pt x="1244600" y="101600"/>
                </a:cubicBezTo>
                <a:cubicBezTo>
                  <a:pt x="1221896" y="87410"/>
                  <a:pt x="1168400" y="76200"/>
                  <a:pt x="1168400" y="76200"/>
                </a:cubicBezTo>
                <a:cubicBezTo>
                  <a:pt x="1155700" y="80433"/>
                  <a:pt x="1142274" y="82913"/>
                  <a:pt x="1130300" y="88900"/>
                </a:cubicBezTo>
                <a:cubicBezTo>
                  <a:pt x="1116648" y="95726"/>
                  <a:pt x="1107346" y="112407"/>
                  <a:pt x="1092200" y="114300"/>
                </a:cubicBezTo>
                <a:cubicBezTo>
                  <a:pt x="1037592" y="121126"/>
                  <a:pt x="982133" y="114300"/>
                  <a:pt x="927100" y="114300"/>
                </a:cubicBezTo>
              </a:path>
            </a:pathLst>
          </a:custGeom>
          <a:ln>
            <a:solidFill>
              <a:srgbClr val="00C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" name="Text Box 54"/>
          <p:cNvSpPr txBox="1"/>
          <p:nvPr/>
        </p:nvSpPr>
        <p:spPr>
          <a:xfrm>
            <a:off x="2057400" y="228600"/>
            <a:ext cx="70866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b="1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قاعدة التمييز بين الواوي واليائي من الأفعال:</a:t>
            </a:r>
            <a:endParaRPr lang="en-US" altLang="en-US" sz="360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1219200" y="13716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371600"/>
          <a:ext cx="8382000" cy="460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" name="Oval 1"/>
          <p:cNvSpPr/>
          <p:nvPr/>
        </p:nvSpPr>
        <p:spPr bwMode="auto">
          <a:xfrm>
            <a:off x="1219200" y="304800"/>
            <a:ext cx="7543800" cy="62341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 rtl="1">
              <a:defRPr/>
            </a:pPr>
            <a:r>
              <a:rPr lang="ar-JO" sz="3200" b="1" dirty="0">
                <a:solidFill>
                  <a:schemeClr val="accent6">
                    <a:lumMod val="75000"/>
                  </a:schemeClr>
                </a:solidFill>
              </a:rPr>
              <a:t>ملاحظة:        </a:t>
            </a:r>
          </a:p>
          <a:p>
            <a:pPr algn="ctr" rtl="1">
              <a:defRPr/>
            </a:pPr>
            <a:endParaRPr lang="ar-JO" b="1" dirty="0"/>
          </a:p>
          <a:p>
            <a:pPr algn="ctr" rtl="1">
              <a:defRPr/>
            </a:pPr>
            <a:r>
              <a:rPr lang="ar-JO" sz="4000" b="1" dirty="0"/>
              <a:t>  يستثنى من القاعدة السابقة الكلمتان " </a:t>
            </a:r>
            <a:r>
              <a:rPr lang="ar-JO" sz="4000" b="1" u="sng" dirty="0">
                <a:solidFill>
                  <a:schemeClr val="accent6">
                    <a:lumMod val="75000"/>
                  </a:schemeClr>
                </a:solidFill>
              </a:rPr>
              <a:t>يحيا و يحيى</a:t>
            </a:r>
            <a:r>
              <a:rPr lang="ar-JO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JO" sz="4000" b="1" dirty="0"/>
              <a:t>"، فقد كتبتا بصورتين متمايزتين للتفريق بين </a:t>
            </a:r>
            <a:r>
              <a:rPr lang="ar-JO" sz="4000" b="1" u="sng" dirty="0">
                <a:solidFill>
                  <a:schemeClr val="accent2">
                    <a:lumMod val="75000"/>
                  </a:schemeClr>
                </a:solidFill>
              </a:rPr>
              <a:t>الاسم والفعل</a:t>
            </a:r>
            <a:r>
              <a:rPr lang="ar-JO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JO" sz="4000" b="1" dirty="0"/>
              <a:t>منهما، فنقول: </a:t>
            </a:r>
          </a:p>
          <a:p>
            <a:pPr algn="ctr" rtl="1">
              <a:defRPr/>
            </a:pPr>
            <a:r>
              <a:rPr lang="ar-JO" sz="4000" b="1" dirty="0"/>
              <a:t>اسمه يحيى، ويحب أن يحيا في طاعة الله.</a:t>
            </a:r>
            <a:endParaRPr lang="en-US" sz="40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ar-JO" smtClean="0"/>
          </a:p>
        </p:txBody>
      </p:sp>
      <p:pic>
        <p:nvPicPr>
          <p:cNvPr id="3" name="موطني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113"/>
            <a:ext cx="1905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574" y="228600"/>
            <a:ext cx="6912768" cy="644076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ar-SA" b="1" dirty="0"/>
              <a:t>مَــوطِــنــي </a:t>
            </a:r>
            <a:r>
              <a:rPr lang="ar-SA" b="1" dirty="0" err="1"/>
              <a:t>مَــوطِــنـي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>
                <a:solidFill>
                  <a:srgbClr val="FF0000"/>
                </a:solidFill>
              </a:rPr>
              <a:t>الج</a:t>
            </a:r>
            <a:r>
              <a:rPr lang="ar-JO" b="1" dirty="0">
                <a:solidFill>
                  <a:srgbClr val="FF0000"/>
                </a:solidFill>
              </a:rPr>
              <a:t>َ</a:t>
            </a:r>
            <a:r>
              <a:rPr lang="ar-SA" b="1" dirty="0"/>
              <a:t>ـ</a:t>
            </a:r>
            <a:r>
              <a:rPr lang="ar-SA" b="1" dirty="0" err="1"/>
              <a:t>لالُ</a:t>
            </a:r>
            <a:r>
              <a:rPr lang="ar-SA" b="1" dirty="0"/>
              <a:t> و</a:t>
            </a:r>
            <a:r>
              <a:rPr lang="ar-SA" b="1" dirty="0">
                <a:solidFill>
                  <a:srgbClr val="FF0000"/>
                </a:solidFill>
              </a:rPr>
              <a:t>الج</a:t>
            </a:r>
            <a:r>
              <a:rPr lang="ar-JO" b="1" dirty="0">
                <a:solidFill>
                  <a:srgbClr val="FF0000"/>
                </a:solidFill>
              </a:rPr>
              <a:t>َ</a:t>
            </a:r>
            <a:r>
              <a:rPr lang="ar-SA" b="1" dirty="0"/>
              <a:t>ـمالُ و</a:t>
            </a:r>
            <a:r>
              <a:rPr lang="ar-SA" b="1" dirty="0">
                <a:solidFill>
                  <a:srgbClr val="FF0000"/>
                </a:solidFill>
              </a:rPr>
              <a:t>السَّ</a:t>
            </a:r>
            <a:r>
              <a:rPr lang="ar-SA" b="1" dirty="0"/>
              <a:t>ــناءُ و</a:t>
            </a:r>
            <a:r>
              <a:rPr lang="ar-SA" b="1" dirty="0">
                <a:solidFill>
                  <a:srgbClr val="FF0000"/>
                </a:solidFill>
              </a:rPr>
              <a:t>الب</a:t>
            </a:r>
            <a:r>
              <a:rPr lang="ar-SA" b="1" dirty="0"/>
              <a:t>َهاءُ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فـــي رُبـاكْ فــي رُبــاك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و</a:t>
            </a:r>
            <a:r>
              <a:rPr lang="ar-SA" b="1" dirty="0">
                <a:solidFill>
                  <a:srgbClr val="FF0000"/>
                </a:solidFill>
              </a:rPr>
              <a:t>ال</a:t>
            </a:r>
            <a:r>
              <a:rPr lang="ar-SA" b="1" dirty="0"/>
              <a:t>حـياةُ و</a:t>
            </a:r>
            <a:r>
              <a:rPr lang="ar-SA" b="1" dirty="0">
                <a:solidFill>
                  <a:srgbClr val="FF0000"/>
                </a:solidFill>
              </a:rPr>
              <a:t>الن</a:t>
            </a:r>
            <a:r>
              <a:rPr lang="ar-JO" b="1" dirty="0">
                <a:solidFill>
                  <a:srgbClr val="FF0000"/>
                </a:solidFill>
              </a:rPr>
              <a:t>ّ</a:t>
            </a:r>
            <a:r>
              <a:rPr lang="ar-SA" b="1" dirty="0"/>
              <a:t>ـ</a:t>
            </a:r>
            <a:r>
              <a:rPr lang="ar-SA" b="1" dirty="0" err="1"/>
              <a:t>جاةُ</a:t>
            </a:r>
            <a:r>
              <a:rPr lang="ar-SA" b="1" dirty="0"/>
              <a:t> و</a:t>
            </a:r>
            <a:r>
              <a:rPr lang="ar-SA" b="1" dirty="0">
                <a:solidFill>
                  <a:srgbClr val="FF0000"/>
                </a:solidFill>
              </a:rPr>
              <a:t>اله</a:t>
            </a:r>
            <a:r>
              <a:rPr lang="ar-SA" b="1" dirty="0"/>
              <a:t>ـناءُ </a:t>
            </a:r>
            <a:r>
              <a:rPr lang="ar-SA" b="1" dirty="0" err="1"/>
              <a:t>و</a:t>
            </a:r>
            <a:r>
              <a:rPr lang="ar-SA" b="1" dirty="0" err="1">
                <a:solidFill>
                  <a:srgbClr val="FF0000"/>
                </a:solidFill>
              </a:rPr>
              <a:t>الر</a:t>
            </a:r>
            <a:r>
              <a:rPr lang="ar-JO" b="1" dirty="0">
                <a:solidFill>
                  <a:srgbClr val="FF0000"/>
                </a:solidFill>
              </a:rPr>
              <a:t>ّ</a:t>
            </a:r>
            <a:r>
              <a:rPr lang="ar-SA" b="1" dirty="0"/>
              <a:t>جـاءُ</a:t>
            </a:r>
            <a:r>
              <a:rPr lang="en-US" b="1" dirty="0"/>
              <a:t> </a:t>
            </a:r>
          </a:p>
          <a:p>
            <a:pPr algn="r">
              <a:defRPr/>
            </a:pPr>
            <a:r>
              <a:rPr lang="ar-SA" b="1" dirty="0"/>
              <a:t>فــي هـــواك فــي هـــواك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هـــــل أراك هـــــل أراك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سـالِم</a:t>
            </a:r>
            <a:r>
              <a:rPr lang="ar-JO" b="1" dirty="0"/>
              <a:t>ًا</a:t>
            </a:r>
            <a:r>
              <a:rPr lang="ar-SA" b="1" dirty="0"/>
              <a:t> مُـنَـعَّـم</a:t>
            </a:r>
            <a:r>
              <a:rPr lang="ar-JO" b="1" dirty="0"/>
              <a:t>ًا</a:t>
            </a:r>
            <a:r>
              <a:rPr lang="ar-SA" b="1" dirty="0"/>
              <a:t> وَ غانِـم</a:t>
            </a:r>
            <a:r>
              <a:rPr lang="ar-JO" b="1" dirty="0"/>
              <a:t>ًا</a:t>
            </a:r>
            <a:r>
              <a:rPr lang="ar-SA" b="1" dirty="0"/>
              <a:t> مُـكَرَّمَاً</a:t>
            </a:r>
            <a:r>
              <a:rPr lang="en-US" b="1" dirty="0"/>
              <a:t> </a:t>
            </a:r>
          </a:p>
          <a:p>
            <a:pPr algn="r">
              <a:defRPr/>
            </a:pPr>
            <a:r>
              <a:rPr lang="ar-SA" b="1" dirty="0"/>
              <a:t>هـــــلْ أراك فـي عُـــلا</a:t>
            </a:r>
            <a:r>
              <a:rPr lang="ar-JO" b="1" dirty="0"/>
              <a:t>ك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تبـلُـغُ </a:t>
            </a:r>
            <a:r>
              <a:rPr lang="ar-SA" b="1" dirty="0">
                <a:solidFill>
                  <a:srgbClr val="FF0000"/>
                </a:solidFill>
              </a:rPr>
              <a:t>السِّ</a:t>
            </a:r>
            <a:r>
              <a:rPr lang="ar-SA" b="1" dirty="0"/>
              <a:t>ـمـاكْ تبـلـغُ </a:t>
            </a:r>
            <a:r>
              <a:rPr lang="ar-SA" b="1" dirty="0">
                <a:solidFill>
                  <a:srgbClr val="FF0000"/>
                </a:solidFill>
              </a:rPr>
              <a:t>السِّ</a:t>
            </a:r>
            <a:r>
              <a:rPr lang="ar-SA" b="1" dirty="0"/>
              <a:t>ـماك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مَــوطِــنـي </a:t>
            </a:r>
            <a:r>
              <a:rPr lang="ar-SA" b="1" dirty="0" err="1"/>
              <a:t>مَــوطِــنــي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مَــوطِــنِـي </a:t>
            </a:r>
            <a:r>
              <a:rPr lang="ar-SA" b="1" dirty="0" err="1"/>
              <a:t>مَــوطِــنــي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>
                <a:solidFill>
                  <a:srgbClr val="FF0000"/>
                </a:solidFill>
              </a:rPr>
              <a:t>الش</a:t>
            </a:r>
            <a:r>
              <a:rPr lang="ar-JO" b="1" dirty="0">
                <a:solidFill>
                  <a:srgbClr val="FF0000"/>
                </a:solidFill>
              </a:rPr>
              <a:t>ّ</a:t>
            </a:r>
            <a:r>
              <a:rPr lang="ar-SA" b="1" dirty="0"/>
              <a:t>بابُ لنْ يكِلَّ هَمُّهُ أنْ تستَقِـلَّ أو يَبيد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/>
              <a:t>نَستقي منَ </a:t>
            </a:r>
            <a:r>
              <a:rPr lang="ar-SA" b="1" dirty="0">
                <a:solidFill>
                  <a:srgbClr val="FF0000"/>
                </a:solidFill>
              </a:rPr>
              <a:t>الـرّ</a:t>
            </a:r>
            <a:r>
              <a:rPr lang="ar-SA" b="1" dirty="0"/>
              <a:t>َدى ولنْ نكونَ </a:t>
            </a:r>
            <a:r>
              <a:rPr lang="ar-SA" b="1" dirty="0">
                <a:solidFill>
                  <a:srgbClr val="FF0000"/>
                </a:solidFill>
              </a:rPr>
              <a:t>لل</a:t>
            </a:r>
            <a:r>
              <a:rPr lang="ar-SA" b="1" dirty="0"/>
              <a:t>عِــدا</a:t>
            </a:r>
            <a:r>
              <a:rPr lang="en-US" b="1" dirty="0"/>
              <a:t> </a:t>
            </a:r>
            <a:br>
              <a:rPr lang="en-US" b="1" dirty="0"/>
            </a:br>
            <a:r>
              <a:rPr lang="ar-SA" b="1" dirty="0">
                <a:solidFill>
                  <a:srgbClr val="FF0000"/>
                </a:solidFill>
              </a:rPr>
              <a:t>كالعَـ</a:t>
            </a:r>
            <a:r>
              <a:rPr lang="ar-SA" b="1" dirty="0"/>
              <a:t>بـيـــــد </a:t>
            </a:r>
            <a:r>
              <a:rPr lang="ar-SA" b="1" dirty="0" err="1">
                <a:solidFill>
                  <a:srgbClr val="FF0000"/>
                </a:solidFill>
              </a:rPr>
              <a:t>كالعَـ</a:t>
            </a:r>
            <a:r>
              <a:rPr lang="ar-SA" b="1" dirty="0" err="1"/>
              <a:t>بـي</a:t>
            </a:r>
            <a:r>
              <a:rPr lang="ar-SA" b="1" dirty="0"/>
              <a:t>ـــــ</a:t>
            </a:r>
            <a:r>
              <a:rPr lang="ar-JO" b="1" dirty="0"/>
              <a:t>د</a:t>
            </a:r>
            <a:r>
              <a:rPr lang="en-US" b="1" dirty="0"/>
              <a:t> </a:t>
            </a:r>
            <a:br>
              <a:rPr lang="en-US" b="1" dirty="0"/>
            </a:br>
            <a:endParaRPr lang="ar-JO" dirty="0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1592263" y="5710238"/>
            <a:ext cx="1728787" cy="33337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2400" y="5084763"/>
            <a:ext cx="1439863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JO" b="1" dirty="0">
                <a:solidFill>
                  <a:srgbClr val="FFFF00"/>
                </a:solidFill>
              </a:rPr>
              <a:t>العدا</a:t>
            </a:r>
          </a:p>
          <a:p>
            <a:pPr algn="ctr" rtl="1">
              <a:defRPr/>
            </a:pPr>
            <a:r>
              <a:rPr lang="ar-JO" b="1" dirty="0">
                <a:solidFill>
                  <a:srgbClr val="FFFF00"/>
                </a:solidFill>
              </a:rPr>
              <a:t>+ لـ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1640" y="3881765"/>
            <a:ext cx="3522360" cy="29313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ar-SA" sz="2400" b="1" dirty="0"/>
              <a:t>نشيد موطني</a:t>
            </a:r>
            <a:r>
              <a:rPr lang="he-IL" sz="2400" dirty="0"/>
              <a:t> </a:t>
            </a:r>
            <a:endParaRPr lang="en-US" sz="2400" dirty="0"/>
          </a:p>
          <a:p>
            <a:pPr algn="ctr">
              <a:defRPr/>
            </a:pPr>
            <a:r>
              <a:rPr lang="ar-SA" sz="2400" b="1" dirty="0"/>
              <a:t>نشيد القومية العربية</a:t>
            </a:r>
            <a:endParaRPr lang="en-US" sz="2400" dirty="0"/>
          </a:p>
          <a:p>
            <a:pPr algn="ctr">
              <a:defRPr/>
            </a:pPr>
            <a:r>
              <a:rPr lang="en-US" sz="2400" b="1" dirty="0"/>
              <a:t> </a:t>
            </a:r>
            <a:endParaRPr lang="en-US" sz="2400" dirty="0"/>
          </a:p>
          <a:p>
            <a:pPr algn="ctr">
              <a:defRPr/>
            </a:pP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تأليف الشاعر الفلسطيني الكبير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إبراهيم طوقان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وألحان محمد فليفل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he-IL" sz="2400" b="1" dirty="0"/>
              <a:t> </a:t>
            </a:r>
            <a:endParaRPr lang="en-US" sz="2400" dirty="0"/>
          </a:p>
          <a:p>
            <a:pPr algn="ctr">
              <a:defRPr/>
            </a:pPr>
            <a:r>
              <a:rPr lang="he-IL" sz="2400" b="1" dirty="0"/>
              <a:t> </a:t>
            </a:r>
            <a:endParaRPr lang="en-US" sz="2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ar-JO" smtClean="0"/>
          </a:p>
        </p:txBody>
      </p:sp>
      <p:sp>
        <p:nvSpPr>
          <p:cNvPr id="3" name="Rounded Rectangle 2"/>
          <p:cNvSpPr/>
          <p:nvPr/>
        </p:nvSpPr>
        <p:spPr>
          <a:xfrm>
            <a:off x="899592" y="116632"/>
            <a:ext cx="6912768" cy="648072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2400" b="1" dirty="0"/>
              <a:t>لا نُريــــــدْ لا نُريــــــدْ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ذُلَّـنَـا </a:t>
            </a:r>
            <a:r>
              <a:rPr lang="ar-SA" sz="2400" b="1" dirty="0" err="1"/>
              <a:t>المُـؤَبَّـدا</a:t>
            </a:r>
            <a:r>
              <a:rPr lang="ar-SA" sz="2400" b="1" dirty="0"/>
              <a:t> وعَيشَـنَا </a:t>
            </a:r>
            <a:r>
              <a:rPr lang="ar-SA" sz="2400" b="1" dirty="0" err="1"/>
              <a:t>المُنَكَّـدا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لا نُريــــــدْ بـلْ نُعيــــدْ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مَـجـدَنا التّـليـدْ مَـجـدَنا التّليـدْ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مَــوطِــنــي </a:t>
            </a:r>
            <a:r>
              <a:rPr lang="ar-SA" sz="2400" b="1" dirty="0" err="1"/>
              <a:t>مَــوطِــنِــي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مَــوطِــنِــي </a:t>
            </a:r>
            <a:r>
              <a:rPr lang="ar-SA" sz="2400" b="1" dirty="0" err="1"/>
              <a:t>مَــوطِــنِــي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الحُسَامُ و اليَـرَاعُ لا الكـلامُ والنزاعُ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رَمْــــــزُنا </a:t>
            </a:r>
            <a:r>
              <a:rPr lang="ar-SA" sz="2400" b="1" dirty="0" err="1"/>
              <a:t>رَمْــــــزُنا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مَـجدُنا و عـهدُنا وواجـبٌ منَ الوَفا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يهُــــــزُّنا </a:t>
            </a:r>
            <a:r>
              <a:rPr lang="ar-SA" sz="2400" b="1" dirty="0" err="1"/>
              <a:t>يهُــــــزُّنا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عِـــــــزُّنا </a:t>
            </a:r>
            <a:r>
              <a:rPr lang="ar-SA" sz="2400" b="1" dirty="0" err="1"/>
              <a:t>عِـــــــزُّنا</a:t>
            </a:r>
            <a:endParaRPr lang="en-US" sz="2400" dirty="0"/>
          </a:p>
          <a:p>
            <a:pPr algn="r" rtl="1">
              <a:defRPr/>
            </a:pPr>
            <a:r>
              <a:rPr lang="ar-SA" sz="2400" b="1" dirty="0"/>
              <a:t>غايةٌ تُـشَــرِّفُ و رايـةٌ ترَفـرِفُ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يا هَـــنَــاكْ فـي عُـــلاكْ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قاهِراً عِـــداكْ قاهِـراً عِــداكْ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ar-SA" sz="2400" b="1" dirty="0"/>
              <a:t>مَــوطِــنِــي </a:t>
            </a:r>
            <a:r>
              <a:rPr lang="ar-SA" sz="2400" b="1" dirty="0" err="1"/>
              <a:t>مَــوطِــنِــي</a:t>
            </a:r>
            <a:endParaRPr lang="ar-JO" sz="2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/>
          <p:nvPr/>
        </p:nvSpPr>
        <p:spPr>
          <a:xfrm>
            <a:off x="5029200" y="228600"/>
            <a:ext cx="4038600" cy="609600"/>
          </a:xfrm>
          <a:prstGeom prst="rect">
            <a:avLst/>
          </a:prstGeom>
          <a:solidFill>
            <a:srgbClr val="7030A0"/>
          </a:solidFill>
          <a:ln w="63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               ملاحظات مهمة:</a:t>
            </a:r>
            <a:endParaRPr lang="en-US" altLang="en-US" sz="200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83313" y="5300663"/>
            <a:ext cx="2679700" cy="102235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ar-JO" sz="2000" b="1" dirty="0"/>
              <a:t>مواضع خلط </a:t>
            </a:r>
          </a:p>
          <a:p>
            <a:pPr algn="ctr">
              <a:defRPr/>
            </a:pPr>
            <a:r>
              <a:rPr lang="ar-JO" sz="2000" b="1" dirty="0"/>
              <a:t>كتابية - نطقية</a:t>
            </a:r>
            <a:endParaRPr lang="en-US" sz="2000" b="1" dirty="0"/>
          </a:p>
        </p:txBody>
      </p:sp>
      <p:cxnSp>
        <p:nvCxnSpPr>
          <p:cNvPr id="11" name="Curved Connector 10"/>
          <p:cNvCxnSpPr/>
          <p:nvPr/>
        </p:nvCxnSpPr>
        <p:spPr bwMode="auto">
          <a:xfrm rot="5400000">
            <a:off x="4992687" y="3135313"/>
            <a:ext cx="4289425" cy="12700"/>
          </a:xfrm>
          <a:prstGeom prst="curvedConnector3">
            <a:avLst/>
          </a:prstGeom>
          <a:ln>
            <a:solidFill>
              <a:schemeClr val="tx2">
                <a:lumMod val="90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1066800" y="1905000"/>
            <a:ext cx="5486400" cy="1143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r" rtl="1">
              <a:defRPr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إذا دخلت </a:t>
            </a:r>
            <a:r>
              <a:rPr lang="ar-SA" b="1" u="sng" dirty="0">
                <a:solidFill>
                  <a:schemeClr val="tx2">
                    <a:lumMod val="50000"/>
                  </a:schemeClr>
                </a:solidFill>
              </a:rPr>
              <a:t>"لام الجر"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على المعرَّف بـ "الـ " تحذف همزة الوصل معها وتبقى اللام "لـ":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295400" y="3352801"/>
          <a:ext cx="4735513" cy="297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066800" y="228600"/>
            <a:ext cx="7696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altLang="en-US" b="1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ar-JO" altLang="en-US" b="1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أيسر طريقة للتمييز بين التاء المربوطة والتاء المفتوحة:</a:t>
            </a:r>
            <a:endParaRPr lang="en-US" altLang="en-US">
              <a:solidFill>
                <a:srgbClr val="FFFF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66800" y="914400"/>
            <a:ext cx="7696200" cy="3429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r" rtl="1">
              <a:defRPr/>
            </a:pPr>
            <a:r>
              <a:rPr lang="ar-JO" sz="3200" b="1" dirty="0">
                <a:solidFill>
                  <a:schemeClr val="tx2">
                    <a:lumMod val="50000"/>
                  </a:schemeClr>
                </a:solidFill>
              </a:rPr>
              <a:t>تتمثل طريقة التمييز بين التاء المفتوحة [ ت ] و التاء المربوطة [ ة  ـــــــــــة ] في الوقوف على الكلمة بالسكون، فإذا نُطقتْ </a:t>
            </a:r>
            <a:r>
              <a:rPr lang="ar-JO" sz="3200" b="1" u="sng" dirty="0">
                <a:solidFill>
                  <a:schemeClr val="accent2">
                    <a:lumMod val="75000"/>
                  </a:schemeClr>
                </a:solidFill>
              </a:rPr>
              <a:t>تاءً كتبت مفتوحة</a:t>
            </a:r>
            <a:r>
              <a:rPr lang="ar-JO" sz="3200" b="1" dirty="0">
                <a:solidFill>
                  <a:schemeClr val="tx2">
                    <a:lumMod val="50000"/>
                  </a:schemeClr>
                </a:solidFill>
              </a:rPr>
              <a:t>، وإذا نطقت </a:t>
            </a:r>
            <a:r>
              <a:rPr lang="ar-JO" sz="3200" b="1" u="sng" dirty="0">
                <a:solidFill>
                  <a:srgbClr val="7030A0"/>
                </a:solidFill>
              </a:rPr>
              <a:t>هاءً ساكنة كُتِبَتْ مربوطة</a:t>
            </a:r>
          </a:p>
        </p:txBody>
      </p:sp>
      <p:sp>
        <p:nvSpPr>
          <p:cNvPr id="6" name="Freeform 5"/>
          <p:cNvSpPr/>
          <p:nvPr/>
        </p:nvSpPr>
        <p:spPr>
          <a:xfrm>
            <a:off x="3263900" y="2324100"/>
            <a:ext cx="4559300" cy="647700"/>
          </a:xfrm>
          <a:custGeom>
            <a:avLst/>
            <a:gdLst>
              <a:gd name="connsiteX0" fmla="*/ 4508797 w 4559597"/>
              <a:gd name="connsiteY0" fmla="*/ 215900 h 876300"/>
              <a:gd name="connsiteX1" fmla="*/ 4419897 w 4559597"/>
              <a:gd name="connsiteY1" fmla="*/ 203200 h 876300"/>
              <a:gd name="connsiteX2" fmla="*/ 4381797 w 4559597"/>
              <a:gd name="connsiteY2" fmla="*/ 190500 h 876300"/>
              <a:gd name="connsiteX3" fmla="*/ 4280197 w 4559597"/>
              <a:gd name="connsiteY3" fmla="*/ 177800 h 876300"/>
              <a:gd name="connsiteX4" fmla="*/ 4242097 w 4559597"/>
              <a:gd name="connsiteY4" fmla="*/ 165100 h 876300"/>
              <a:gd name="connsiteX5" fmla="*/ 4013497 w 4559597"/>
              <a:gd name="connsiteY5" fmla="*/ 127000 h 876300"/>
              <a:gd name="connsiteX6" fmla="*/ 3695997 w 4559597"/>
              <a:gd name="connsiteY6" fmla="*/ 101600 h 876300"/>
              <a:gd name="connsiteX7" fmla="*/ 3327697 w 4559597"/>
              <a:gd name="connsiteY7" fmla="*/ 63500 h 876300"/>
              <a:gd name="connsiteX8" fmla="*/ 3124497 w 4559597"/>
              <a:gd name="connsiteY8" fmla="*/ 38100 h 876300"/>
              <a:gd name="connsiteX9" fmla="*/ 3022897 w 4559597"/>
              <a:gd name="connsiteY9" fmla="*/ 25400 h 876300"/>
              <a:gd name="connsiteX10" fmla="*/ 2946697 w 4559597"/>
              <a:gd name="connsiteY10" fmla="*/ 12700 h 876300"/>
              <a:gd name="connsiteX11" fmla="*/ 2616497 w 4559597"/>
              <a:gd name="connsiteY11" fmla="*/ 0 h 876300"/>
              <a:gd name="connsiteX12" fmla="*/ 978197 w 4559597"/>
              <a:gd name="connsiteY12" fmla="*/ 12700 h 876300"/>
              <a:gd name="connsiteX13" fmla="*/ 559097 w 4559597"/>
              <a:gd name="connsiteY13" fmla="*/ 25400 h 876300"/>
              <a:gd name="connsiteX14" fmla="*/ 419397 w 4559597"/>
              <a:gd name="connsiteY14" fmla="*/ 50800 h 876300"/>
              <a:gd name="connsiteX15" fmla="*/ 343197 w 4559597"/>
              <a:gd name="connsiteY15" fmla="*/ 88900 h 876300"/>
              <a:gd name="connsiteX16" fmla="*/ 305097 w 4559597"/>
              <a:gd name="connsiteY16" fmla="*/ 114300 h 876300"/>
              <a:gd name="connsiteX17" fmla="*/ 266997 w 4559597"/>
              <a:gd name="connsiteY17" fmla="*/ 127000 h 876300"/>
              <a:gd name="connsiteX18" fmla="*/ 190797 w 4559597"/>
              <a:gd name="connsiteY18" fmla="*/ 177800 h 876300"/>
              <a:gd name="connsiteX19" fmla="*/ 152697 w 4559597"/>
              <a:gd name="connsiteY19" fmla="*/ 203200 h 876300"/>
              <a:gd name="connsiteX20" fmla="*/ 101897 w 4559597"/>
              <a:gd name="connsiteY20" fmla="*/ 228600 h 876300"/>
              <a:gd name="connsiteX21" fmla="*/ 63797 w 4559597"/>
              <a:gd name="connsiteY21" fmla="*/ 266700 h 876300"/>
              <a:gd name="connsiteX22" fmla="*/ 25697 w 4559597"/>
              <a:gd name="connsiteY22" fmla="*/ 292100 h 876300"/>
              <a:gd name="connsiteX23" fmla="*/ 297 w 4559597"/>
              <a:gd name="connsiteY23" fmla="*/ 368300 h 876300"/>
              <a:gd name="connsiteX24" fmla="*/ 25697 w 4559597"/>
              <a:gd name="connsiteY24" fmla="*/ 520700 h 876300"/>
              <a:gd name="connsiteX25" fmla="*/ 76497 w 4559597"/>
              <a:gd name="connsiteY25" fmla="*/ 596900 h 876300"/>
              <a:gd name="connsiteX26" fmla="*/ 101897 w 4559597"/>
              <a:gd name="connsiteY26" fmla="*/ 635000 h 876300"/>
              <a:gd name="connsiteX27" fmla="*/ 178097 w 4559597"/>
              <a:gd name="connsiteY27" fmla="*/ 685800 h 876300"/>
              <a:gd name="connsiteX28" fmla="*/ 254297 w 4559597"/>
              <a:gd name="connsiteY28" fmla="*/ 723900 h 876300"/>
              <a:gd name="connsiteX29" fmla="*/ 597197 w 4559597"/>
              <a:gd name="connsiteY29" fmla="*/ 711200 h 876300"/>
              <a:gd name="connsiteX30" fmla="*/ 1143297 w 4559597"/>
              <a:gd name="connsiteY30" fmla="*/ 736600 h 876300"/>
              <a:gd name="connsiteX31" fmla="*/ 1384597 w 4559597"/>
              <a:gd name="connsiteY31" fmla="*/ 762000 h 876300"/>
              <a:gd name="connsiteX32" fmla="*/ 1460797 w 4559597"/>
              <a:gd name="connsiteY32" fmla="*/ 774700 h 876300"/>
              <a:gd name="connsiteX33" fmla="*/ 1600497 w 4559597"/>
              <a:gd name="connsiteY33" fmla="*/ 787400 h 876300"/>
              <a:gd name="connsiteX34" fmla="*/ 1829097 w 4559597"/>
              <a:gd name="connsiteY34" fmla="*/ 825500 h 876300"/>
              <a:gd name="connsiteX35" fmla="*/ 2044997 w 4559597"/>
              <a:gd name="connsiteY35" fmla="*/ 850900 h 876300"/>
              <a:gd name="connsiteX36" fmla="*/ 2133897 w 4559597"/>
              <a:gd name="connsiteY36" fmla="*/ 863600 h 876300"/>
              <a:gd name="connsiteX37" fmla="*/ 2514897 w 4559597"/>
              <a:gd name="connsiteY37" fmla="*/ 876300 h 876300"/>
              <a:gd name="connsiteX38" fmla="*/ 4076997 w 4559597"/>
              <a:gd name="connsiteY38" fmla="*/ 838200 h 876300"/>
              <a:gd name="connsiteX39" fmla="*/ 4140497 w 4559597"/>
              <a:gd name="connsiteY39" fmla="*/ 825500 h 876300"/>
              <a:gd name="connsiteX40" fmla="*/ 4318297 w 4559597"/>
              <a:gd name="connsiteY40" fmla="*/ 812800 h 876300"/>
              <a:gd name="connsiteX41" fmla="*/ 4394497 w 4559597"/>
              <a:gd name="connsiteY41" fmla="*/ 762000 h 876300"/>
              <a:gd name="connsiteX42" fmla="*/ 4432597 w 4559597"/>
              <a:gd name="connsiteY42" fmla="*/ 736600 h 876300"/>
              <a:gd name="connsiteX43" fmla="*/ 4483397 w 4559597"/>
              <a:gd name="connsiteY43" fmla="*/ 660400 h 876300"/>
              <a:gd name="connsiteX44" fmla="*/ 4496097 w 4559597"/>
              <a:gd name="connsiteY44" fmla="*/ 622300 h 876300"/>
              <a:gd name="connsiteX45" fmla="*/ 4521497 w 4559597"/>
              <a:gd name="connsiteY45" fmla="*/ 533400 h 876300"/>
              <a:gd name="connsiteX46" fmla="*/ 4559597 w 4559597"/>
              <a:gd name="connsiteY46" fmla="*/ 457200 h 876300"/>
              <a:gd name="connsiteX47" fmla="*/ 4546897 w 4559597"/>
              <a:gd name="connsiteY47" fmla="*/ 254000 h 876300"/>
              <a:gd name="connsiteX48" fmla="*/ 4521497 w 4559597"/>
              <a:gd name="connsiteY48" fmla="*/ 215900 h 876300"/>
              <a:gd name="connsiteX49" fmla="*/ 4445297 w 4559597"/>
              <a:gd name="connsiteY49" fmla="*/ 152400 h 876300"/>
              <a:gd name="connsiteX50" fmla="*/ 4369097 w 4559597"/>
              <a:gd name="connsiteY50" fmla="*/ 114300 h 876300"/>
              <a:gd name="connsiteX51" fmla="*/ 4267497 w 4559597"/>
              <a:gd name="connsiteY51" fmla="*/ 101600 h 876300"/>
              <a:gd name="connsiteX52" fmla="*/ 4127797 w 4559597"/>
              <a:gd name="connsiteY52" fmla="*/ 76200 h 876300"/>
              <a:gd name="connsiteX53" fmla="*/ 4089697 w 4559597"/>
              <a:gd name="connsiteY53" fmla="*/ 63500 h 876300"/>
              <a:gd name="connsiteX54" fmla="*/ 3734097 w 4559597"/>
              <a:gd name="connsiteY54" fmla="*/ 889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59597" h="876300">
                <a:moveTo>
                  <a:pt x="4508797" y="215900"/>
                </a:moveTo>
                <a:cubicBezTo>
                  <a:pt x="4479164" y="211667"/>
                  <a:pt x="4449250" y="209071"/>
                  <a:pt x="4419897" y="203200"/>
                </a:cubicBezTo>
                <a:cubicBezTo>
                  <a:pt x="4406770" y="200575"/>
                  <a:pt x="4394968" y="192895"/>
                  <a:pt x="4381797" y="190500"/>
                </a:cubicBezTo>
                <a:cubicBezTo>
                  <a:pt x="4348217" y="184395"/>
                  <a:pt x="4314064" y="182033"/>
                  <a:pt x="4280197" y="177800"/>
                </a:cubicBezTo>
                <a:cubicBezTo>
                  <a:pt x="4267497" y="173567"/>
                  <a:pt x="4255141" y="168110"/>
                  <a:pt x="4242097" y="165100"/>
                </a:cubicBezTo>
                <a:cubicBezTo>
                  <a:pt x="4161466" y="146493"/>
                  <a:pt x="4094819" y="134393"/>
                  <a:pt x="4013497" y="127000"/>
                </a:cubicBezTo>
                <a:cubicBezTo>
                  <a:pt x="3907762" y="117388"/>
                  <a:pt x="3695997" y="101600"/>
                  <a:pt x="3695997" y="101600"/>
                </a:cubicBezTo>
                <a:cubicBezTo>
                  <a:pt x="3529863" y="60066"/>
                  <a:pt x="3737613" y="109046"/>
                  <a:pt x="3327697" y="63500"/>
                </a:cubicBezTo>
                <a:cubicBezTo>
                  <a:pt x="3114026" y="39759"/>
                  <a:pt x="3305710" y="62262"/>
                  <a:pt x="3124497" y="38100"/>
                </a:cubicBezTo>
                <a:lnTo>
                  <a:pt x="3022897" y="25400"/>
                </a:lnTo>
                <a:cubicBezTo>
                  <a:pt x="2997405" y="21758"/>
                  <a:pt x="2972397" y="14306"/>
                  <a:pt x="2946697" y="12700"/>
                </a:cubicBezTo>
                <a:cubicBezTo>
                  <a:pt x="2836763" y="5829"/>
                  <a:pt x="2726564" y="4233"/>
                  <a:pt x="2616497" y="0"/>
                </a:cubicBezTo>
                <a:lnTo>
                  <a:pt x="978197" y="12700"/>
                </a:lnTo>
                <a:cubicBezTo>
                  <a:pt x="838444" y="14425"/>
                  <a:pt x="698678" y="18242"/>
                  <a:pt x="559097" y="25400"/>
                </a:cubicBezTo>
                <a:cubicBezTo>
                  <a:pt x="537245" y="26521"/>
                  <a:pt x="444740" y="45731"/>
                  <a:pt x="419397" y="50800"/>
                </a:cubicBezTo>
                <a:cubicBezTo>
                  <a:pt x="310208" y="123593"/>
                  <a:pt x="448357" y="36320"/>
                  <a:pt x="343197" y="88900"/>
                </a:cubicBezTo>
                <a:cubicBezTo>
                  <a:pt x="329545" y="95726"/>
                  <a:pt x="318749" y="107474"/>
                  <a:pt x="305097" y="114300"/>
                </a:cubicBezTo>
                <a:cubicBezTo>
                  <a:pt x="293123" y="120287"/>
                  <a:pt x="278699" y="120499"/>
                  <a:pt x="266997" y="127000"/>
                </a:cubicBezTo>
                <a:cubicBezTo>
                  <a:pt x="240312" y="141825"/>
                  <a:pt x="216197" y="160867"/>
                  <a:pt x="190797" y="177800"/>
                </a:cubicBezTo>
                <a:cubicBezTo>
                  <a:pt x="178097" y="186267"/>
                  <a:pt x="166349" y="196374"/>
                  <a:pt x="152697" y="203200"/>
                </a:cubicBezTo>
                <a:cubicBezTo>
                  <a:pt x="135764" y="211667"/>
                  <a:pt x="117303" y="217596"/>
                  <a:pt x="101897" y="228600"/>
                </a:cubicBezTo>
                <a:cubicBezTo>
                  <a:pt x="87282" y="239039"/>
                  <a:pt x="77595" y="255202"/>
                  <a:pt x="63797" y="266700"/>
                </a:cubicBezTo>
                <a:cubicBezTo>
                  <a:pt x="52071" y="276471"/>
                  <a:pt x="38397" y="283633"/>
                  <a:pt x="25697" y="292100"/>
                </a:cubicBezTo>
                <a:cubicBezTo>
                  <a:pt x="17230" y="317500"/>
                  <a:pt x="-2660" y="341690"/>
                  <a:pt x="297" y="368300"/>
                </a:cubicBezTo>
                <a:cubicBezTo>
                  <a:pt x="2629" y="389284"/>
                  <a:pt x="5012" y="483466"/>
                  <a:pt x="25697" y="520700"/>
                </a:cubicBezTo>
                <a:cubicBezTo>
                  <a:pt x="40522" y="547385"/>
                  <a:pt x="59564" y="571500"/>
                  <a:pt x="76497" y="596900"/>
                </a:cubicBezTo>
                <a:cubicBezTo>
                  <a:pt x="84964" y="609600"/>
                  <a:pt x="89197" y="626533"/>
                  <a:pt x="101897" y="635000"/>
                </a:cubicBezTo>
                <a:cubicBezTo>
                  <a:pt x="127297" y="651933"/>
                  <a:pt x="149137" y="676147"/>
                  <a:pt x="178097" y="685800"/>
                </a:cubicBezTo>
                <a:cubicBezTo>
                  <a:pt x="230677" y="703327"/>
                  <a:pt x="205058" y="691074"/>
                  <a:pt x="254297" y="723900"/>
                </a:cubicBezTo>
                <a:cubicBezTo>
                  <a:pt x="368597" y="719667"/>
                  <a:pt x="482819" y="711200"/>
                  <a:pt x="597197" y="711200"/>
                </a:cubicBezTo>
                <a:cubicBezTo>
                  <a:pt x="646344" y="711200"/>
                  <a:pt x="1076956" y="733283"/>
                  <a:pt x="1143297" y="736600"/>
                </a:cubicBezTo>
                <a:cubicBezTo>
                  <a:pt x="1266365" y="767367"/>
                  <a:pt x="1138297" y="738543"/>
                  <a:pt x="1384597" y="762000"/>
                </a:cubicBezTo>
                <a:cubicBezTo>
                  <a:pt x="1410231" y="764441"/>
                  <a:pt x="1435223" y="771691"/>
                  <a:pt x="1460797" y="774700"/>
                </a:cubicBezTo>
                <a:cubicBezTo>
                  <a:pt x="1507235" y="780163"/>
                  <a:pt x="1554131" y="781352"/>
                  <a:pt x="1600497" y="787400"/>
                </a:cubicBezTo>
                <a:cubicBezTo>
                  <a:pt x="1746547" y="806450"/>
                  <a:pt x="1717972" y="809625"/>
                  <a:pt x="1829097" y="825500"/>
                </a:cubicBezTo>
                <a:cubicBezTo>
                  <a:pt x="2037334" y="855248"/>
                  <a:pt x="1778461" y="819543"/>
                  <a:pt x="2044997" y="850900"/>
                </a:cubicBezTo>
                <a:cubicBezTo>
                  <a:pt x="2074726" y="854398"/>
                  <a:pt x="2104006" y="861984"/>
                  <a:pt x="2133897" y="863600"/>
                </a:cubicBezTo>
                <a:cubicBezTo>
                  <a:pt x="2260782" y="870459"/>
                  <a:pt x="2387897" y="872067"/>
                  <a:pt x="2514897" y="876300"/>
                </a:cubicBezTo>
                <a:cubicBezTo>
                  <a:pt x="3551957" y="842298"/>
                  <a:pt x="3031259" y="855067"/>
                  <a:pt x="4076997" y="838200"/>
                </a:cubicBezTo>
                <a:cubicBezTo>
                  <a:pt x="4098164" y="833967"/>
                  <a:pt x="4119030" y="827760"/>
                  <a:pt x="4140497" y="825500"/>
                </a:cubicBezTo>
                <a:cubicBezTo>
                  <a:pt x="4199588" y="819280"/>
                  <a:pt x="4260653" y="827211"/>
                  <a:pt x="4318297" y="812800"/>
                </a:cubicBezTo>
                <a:cubicBezTo>
                  <a:pt x="4347913" y="805396"/>
                  <a:pt x="4369097" y="778933"/>
                  <a:pt x="4394497" y="762000"/>
                </a:cubicBezTo>
                <a:lnTo>
                  <a:pt x="4432597" y="736600"/>
                </a:lnTo>
                <a:cubicBezTo>
                  <a:pt x="4449530" y="711200"/>
                  <a:pt x="4473744" y="689360"/>
                  <a:pt x="4483397" y="660400"/>
                </a:cubicBezTo>
                <a:cubicBezTo>
                  <a:pt x="4487630" y="647700"/>
                  <a:pt x="4492419" y="635172"/>
                  <a:pt x="4496097" y="622300"/>
                </a:cubicBezTo>
                <a:cubicBezTo>
                  <a:pt x="4501522" y="603311"/>
                  <a:pt x="4511347" y="553700"/>
                  <a:pt x="4521497" y="533400"/>
                </a:cubicBezTo>
                <a:cubicBezTo>
                  <a:pt x="4570736" y="434923"/>
                  <a:pt x="4527675" y="552965"/>
                  <a:pt x="4559597" y="457200"/>
                </a:cubicBezTo>
                <a:cubicBezTo>
                  <a:pt x="4555364" y="389467"/>
                  <a:pt x="4557481" y="321035"/>
                  <a:pt x="4546897" y="254000"/>
                </a:cubicBezTo>
                <a:cubicBezTo>
                  <a:pt x="4544516" y="238923"/>
                  <a:pt x="4531268" y="227626"/>
                  <a:pt x="4521497" y="215900"/>
                </a:cubicBezTo>
                <a:cubicBezTo>
                  <a:pt x="4498539" y="188351"/>
                  <a:pt x="4476300" y="169624"/>
                  <a:pt x="4445297" y="152400"/>
                </a:cubicBezTo>
                <a:cubicBezTo>
                  <a:pt x="4420473" y="138609"/>
                  <a:pt x="4396402" y="122102"/>
                  <a:pt x="4369097" y="114300"/>
                </a:cubicBezTo>
                <a:cubicBezTo>
                  <a:pt x="4336280" y="104924"/>
                  <a:pt x="4301284" y="106427"/>
                  <a:pt x="4267497" y="101600"/>
                </a:cubicBezTo>
                <a:cubicBezTo>
                  <a:pt x="4241077" y="97826"/>
                  <a:pt x="4156969" y="83493"/>
                  <a:pt x="4127797" y="76200"/>
                </a:cubicBezTo>
                <a:cubicBezTo>
                  <a:pt x="4114810" y="72953"/>
                  <a:pt x="4102397" y="67733"/>
                  <a:pt x="4089697" y="63500"/>
                </a:cubicBezTo>
                <a:cubicBezTo>
                  <a:pt x="3729866" y="76351"/>
                  <a:pt x="3734097" y="-42409"/>
                  <a:pt x="3734097" y="88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37894" name="Rounded Rectangle 6"/>
          <p:cNvSpPr>
            <a:spLocks noChangeArrowheads="1"/>
          </p:cNvSpPr>
          <p:nvPr/>
        </p:nvSpPr>
        <p:spPr bwMode="auto">
          <a:xfrm>
            <a:off x="6553200" y="4114800"/>
            <a:ext cx="2286000" cy="228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/>
              <a:t>سمات</a:t>
            </a:r>
          </a:p>
          <a:p>
            <a:pPr algn="ctr"/>
            <a:r>
              <a:rPr lang="ar-JO" altLang="en-US" b="1"/>
              <a:t>مساهمات</a:t>
            </a:r>
          </a:p>
          <a:p>
            <a:pPr algn="ctr"/>
            <a:r>
              <a:rPr lang="ar-JO" altLang="en-US" b="1"/>
              <a:t>كتبت</a:t>
            </a:r>
          </a:p>
          <a:p>
            <a:pPr algn="ctr"/>
            <a:r>
              <a:rPr lang="ar-JO" altLang="en-US" b="1"/>
              <a:t>سألتُ</a:t>
            </a:r>
          </a:p>
          <a:p>
            <a:pPr algn="ctr"/>
            <a:r>
              <a:rPr lang="ar-JO" altLang="en-US" b="1"/>
              <a:t>بنت</a:t>
            </a:r>
          </a:p>
        </p:txBody>
      </p:sp>
      <p:sp>
        <p:nvSpPr>
          <p:cNvPr id="37895" name="Rounded Rectangle 8"/>
          <p:cNvSpPr>
            <a:spLocks noChangeArrowheads="1"/>
          </p:cNvSpPr>
          <p:nvPr/>
        </p:nvSpPr>
        <p:spPr bwMode="auto">
          <a:xfrm>
            <a:off x="990600" y="4114800"/>
            <a:ext cx="2286000" cy="228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/>
              <a:t>سمة</a:t>
            </a:r>
          </a:p>
          <a:p>
            <a:pPr algn="ctr"/>
            <a:r>
              <a:rPr lang="ar-JO" altLang="en-US" b="1"/>
              <a:t>علامة</a:t>
            </a:r>
          </a:p>
          <a:p>
            <a:pPr algn="ctr"/>
            <a:r>
              <a:rPr lang="ar-JO" altLang="en-US" b="1"/>
              <a:t>معاوية</a:t>
            </a:r>
          </a:p>
          <a:p>
            <a:pPr algn="ctr"/>
            <a:r>
              <a:rPr lang="ar-JO" altLang="en-US" b="1"/>
              <a:t>مفكرة</a:t>
            </a:r>
          </a:p>
          <a:p>
            <a:pPr algn="ctr"/>
            <a:r>
              <a:rPr lang="ar-JO" altLang="en-US" b="1"/>
              <a:t>قضاة</a:t>
            </a:r>
          </a:p>
        </p:txBody>
      </p:sp>
      <p:sp>
        <p:nvSpPr>
          <p:cNvPr id="37896" name="Left-Right Arrow 7"/>
          <p:cNvSpPr>
            <a:spLocks noChangeArrowheads="1"/>
          </p:cNvSpPr>
          <p:nvPr/>
        </p:nvSpPr>
        <p:spPr bwMode="auto">
          <a:xfrm>
            <a:off x="3733800" y="4441825"/>
            <a:ext cx="2362200" cy="1022350"/>
          </a:xfrm>
          <a:prstGeom prst="leftRightArrow">
            <a:avLst>
              <a:gd name="adj1" fmla="val 50000"/>
              <a:gd name="adj2" fmla="val 49966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257800"/>
            <a:ext cx="10795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/>
          <p:nvPr/>
        </p:nvSpPr>
        <p:spPr>
          <a:xfrm>
            <a:off x="5029200" y="228600"/>
            <a:ext cx="4038600" cy="609600"/>
          </a:xfrm>
          <a:prstGeom prst="rect">
            <a:avLst/>
          </a:prstGeom>
          <a:solidFill>
            <a:srgbClr val="7030A0"/>
          </a:solidFill>
          <a:ln w="63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               ملاحظات مهمة:</a:t>
            </a:r>
            <a:endParaRPr lang="en-US" altLang="en-US" sz="200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83313" y="5300663"/>
            <a:ext cx="2679700" cy="102235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ar-JO" sz="2000" b="1" dirty="0"/>
              <a:t>مواضع خلط </a:t>
            </a:r>
          </a:p>
          <a:p>
            <a:pPr algn="ctr">
              <a:defRPr/>
            </a:pPr>
            <a:r>
              <a:rPr lang="ar-JO" sz="2000" b="1" dirty="0"/>
              <a:t>كتابية - نطقية</a:t>
            </a:r>
            <a:endParaRPr lang="en-US" sz="2000" b="1" dirty="0"/>
          </a:p>
        </p:txBody>
      </p:sp>
      <p:cxnSp>
        <p:nvCxnSpPr>
          <p:cNvPr id="11" name="Curved Connector 10"/>
          <p:cNvCxnSpPr/>
          <p:nvPr/>
        </p:nvCxnSpPr>
        <p:spPr bwMode="auto">
          <a:xfrm rot="5400000">
            <a:off x="4992687" y="3135313"/>
            <a:ext cx="4289425" cy="12700"/>
          </a:xfrm>
          <a:prstGeom prst="curvedConnector3">
            <a:avLst/>
          </a:prstGeom>
          <a:ln>
            <a:solidFill>
              <a:schemeClr val="tx2">
                <a:lumMod val="90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1371600" y="1295400"/>
            <a:ext cx="5486400" cy="199866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r" rtl="1">
              <a:defRPr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تنبه إلى كتابة الكلمات المبدوءة بـ </a:t>
            </a:r>
            <a:r>
              <a:rPr lang="ar-SA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"لام "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مثل: ليل ، لغة، لثغة، إذا دخلت عليها "الـ التعريف"، فإنها تكتب </a:t>
            </a:r>
            <a:r>
              <a:rPr lang="ar-SA" b="1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بلامين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: لام " الـ " ولام الكلمة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295400" y="3352801"/>
          <a:ext cx="4735513" cy="297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73" name="Left Arrow 1"/>
          <p:cNvSpPr>
            <a:spLocks noChangeArrowheads="1"/>
          </p:cNvSpPr>
          <p:nvPr/>
        </p:nvSpPr>
        <p:spPr bwMode="auto">
          <a:xfrm>
            <a:off x="1447800" y="4267200"/>
            <a:ext cx="1905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4" name="Oval 3"/>
          <p:cNvSpPr/>
          <p:nvPr/>
        </p:nvSpPr>
        <p:spPr bwMode="auto">
          <a:xfrm>
            <a:off x="228600" y="3810000"/>
            <a:ext cx="12192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لـ + الليل = لليل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/>
          <p:nvPr/>
        </p:nvSpPr>
        <p:spPr>
          <a:xfrm>
            <a:off x="5029200" y="228600"/>
            <a:ext cx="4038600" cy="609600"/>
          </a:xfrm>
          <a:prstGeom prst="rect">
            <a:avLst/>
          </a:prstGeom>
          <a:solidFill>
            <a:srgbClr val="7030A0"/>
          </a:solidFill>
          <a:ln w="63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JO" altLang="en-US" sz="2400" b="1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               ملاحظات مهمة:</a:t>
            </a:r>
            <a:endParaRPr lang="en-US" altLang="en-US" sz="200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83313" y="5300663"/>
            <a:ext cx="2679700" cy="102235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ar-JO" sz="2000" b="1" dirty="0"/>
              <a:t>مواضع خلط </a:t>
            </a:r>
          </a:p>
          <a:p>
            <a:pPr algn="ctr">
              <a:defRPr/>
            </a:pPr>
            <a:r>
              <a:rPr lang="ar-JO" sz="2000" b="1" dirty="0"/>
              <a:t>كتابية - نطقية</a:t>
            </a:r>
            <a:endParaRPr lang="en-US" sz="2000" b="1" dirty="0"/>
          </a:p>
        </p:txBody>
      </p:sp>
      <p:cxnSp>
        <p:nvCxnSpPr>
          <p:cNvPr id="11" name="Curved Connector 10"/>
          <p:cNvCxnSpPr/>
          <p:nvPr/>
        </p:nvCxnSpPr>
        <p:spPr bwMode="auto">
          <a:xfrm rot="5400000">
            <a:off x="4992687" y="3135313"/>
            <a:ext cx="4289425" cy="12700"/>
          </a:xfrm>
          <a:prstGeom prst="curvedConnector3">
            <a:avLst/>
          </a:prstGeom>
          <a:ln>
            <a:solidFill>
              <a:schemeClr val="tx2">
                <a:lumMod val="90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1524000" y="1295400"/>
            <a:ext cx="5486400" cy="1371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r>
              <a:rPr lang="ar-SA" b="1" dirty="0">
                <a:solidFill>
                  <a:schemeClr val="accent5">
                    <a:lumMod val="50000"/>
                  </a:schemeClr>
                </a:solidFill>
              </a:rPr>
              <a:t>تنبه إلى</a:t>
            </a:r>
            <a:r>
              <a:rPr lang="ar-SA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b="1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نطق</a:t>
            </a:r>
            <a:r>
              <a:rPr lang="ar-SA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</a:rPr>
              <a:t>"الـ الشمسية " فقد يخلط البعض فيها وينطقها " الـ القمرية" أو العكس</a:t>
            </a:r>
            <a:r>
              <a:rPr lang="ar-JO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4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27163"/>
            <a:ext cx="11588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352800"/>
            <a:ext cx="60198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ctr" rtl="1">
              <a:buFontTx/>
              <a:buChar char="-"/>
              <a:defRPr/>
            </a:pPr>
            <a:r>
              <a:rPr lang="ar-SA" b="1" dirty="0">
                <a:solidFill>
                  <a:srgbClr val="FFFF00"/>
                </a:solidFill>
              </a:rPr>
              <a:t>أين أنت:  في الجّامعة.    </a:t>
            </a:r>
            <a:r>
              <a:rPr lang="ar-JO" b="1" dirty="0">
                <a:solidFill>
                  <a:srgbClr val="FFFF00"/>
                </a:solidFill>
              </a:rPr>
              <a:t>« </a:t>
            </a:r>
            <a:r>
              <a:rPr lang="ar-SA" b="1" dirty="0">
                <a:solidFill>
                  <a:srgbClr val="FFFF00"/>
                </a:solidFill>
              </a:rPr>
              <a:t>فِجّامعة</a:t>
            </a:r>
            <a:r>
              <a:rPr lang="ar-JO" b="1" dirty="0">
                <a:solidFill>
                  <a:srgbClr val="FFFF00"/>
                </a:solidFill>
              </a:rPr>
              <a:t> »</a:t>
            </a:r>
          </a:p>
          <a:p>
            <a:pPr algn="ctr" rtl="1">
              <a:defRPr/>
            </a:pPr>
            <a:r>
              <a:rPr lang="ar-SA" b="1" dirty="0">
                <a:solidFill>
                  <a:srgbClr val="FFFF00"/>
                </a:solidFill>
              </a:rPr>
              <a:t>                          </a:t>
            </a:r>
            <a:endParaRPr lang="ar-JO" b="1" dirty="0">
              <a:solidFill>
                <a:srgbClr val="FFFF00"/>
              </a:solidFill>
            </a:endParaRPr>
          </a:p>
        </p:txBody>
      </p:sp>
      <p:sp>
        <p:nvSpPr>
          <p:cNvPr id="63498" name="TextBox 5"/>
          <p:cNvSpPr txBox="1">
            <a:spLocks noChangeArrowheads="1"/>
          </p:cNvSpPr>
          <p:nvPr/>
        </p:nvSpPr>
        <p:spPr bwMode="auto">
          <a:xfrm>
            <a:off x="533400" y="41021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/>
            <a:r>
              <a:rPr lang="ar-JO" altLang="en-US" b="1">
                <a:solidFill>
                  <a:srgbClr val="00FF00"/>
                </a:solidFill>
              </a:rPr>
              <a:t>- </a:t>
            </a:r>
            <a:r>
              <a:rPr lang="ar-SA" altLang="en-US" b="1">
                <a:solidFill>
                  <a:srgbClr val="00FF00"/>
                </a:solidFill>
              </a:rPr>
              <a:t> هذا الجّمال ما رأيت مثله قط.   " هذَجَّمال "</a:t>
            </a:r>
            <a:endParaRPr lang="en-US" altLang="en-US" b="1">
              <a:solidFill>
                <a:srgbClr val="00FF00"/>
              </a:solidFill>
            </a:endParaRPr>
          </a:p>
          <a:p>
            <a:pPr algn="ctr"/>
            <a:endParaRPr lang="ar-JO" altLang="en-US" b="1">
              <a:solidFill>
                <a:srgbClr val="FFFF00"/>
              </a:solidFill>
            </a:endParaRPr>
          </a:p>
          <a:p>
            <a:endParaRPr lang="ar-JO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2550" y="4810125"/>
            <a:ext cx="5192713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rtl="1">
              <a:defRPr/>
            </a:pPr>
            <a:r>
              <a:rPr lang="ar-S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ar-JO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ar-S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أحبُّ الْتمر جدا.	       " الْتمر "</a:t>
            </a:r>
            <a:endParaRPr lang="ar-JO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60575" y="3287713"/>
            <a:ext cx="481013" cy="615950"/>
          </a:xfrm>
          <a:custGeom>
            <a:avLst/>
            <a:gdLst>
              <a:gd name="connsiteX0" fmla="*/ 354842 w 480924"/>
              <a:gd name="connsiteY0" fmla="*/ 14834 h 615336"/>
              <a:gd name="connsiteX1" fmla="*/ 191069 w 480924"/>
              <a:gd name="connsiteY1" fmla="*/ 14834 h 615336"/>
              <a:gd name="connsiteX2" fmla="*/ 109182 w 480924"/>
              <a:gd name="connsiteY2" fmla="*/ 83073 h 615336"/>
              <a:gd name="connsiteX3" fmla="*/ 68239 w 480924"/>
              <a:gd name="connsiteY3" fmla="*/ 96721 h 615336"/>
              <a:gd name="connsiteX4" fmla="*/ 40943 w 480924"/>
              <a:gd name="connsiteY4" fmla="*/ 178607 h 615336"/>
              <a:gd name="connsiteX5" fmla="*/ 13648 w 480924"/>
              <a:gd name="connsiteY5" fmla="*/ 219551 h 615336"/>
              <a:gd name="connsiteX6" fmla="*/ 0 w 480924"/>
              <a:gd name="connsiteY6" fmla="*/ 260494 h 615336"/>
              <a:gd name="connsiteX7" fmla="*/ 40943 w 480924"/>
              <a:gd name="connsiteY7" fmla="*/ 410619 h 615336"/>
              <a:gd name="connsiteX8" fmla="*/ 95534 w 480924"/>
              <a:gd name="connsiteY8" fmla="*/ 492506 h 615336"/>
              <a:gd name="connsiteX9" fmla="*/ 122830 w 480924"/>
              <a:gd name="connsiteY9" fmla="*/ 533449 h 615336"/>
              <a:gd name="connsiteX10" fmla="*/ 245660 w 480924"/>
              <a:gd name="connsiteY10" fmla="*/ 601688 h 615336"/>
              <a:gd name="connsiteX11" fmla="*/ 300251 w 480924"/>
              <a:gd name="connsiteY11" fmla="*/ 615336 h 615336"/>
              <a:gd name="connsiteX12" fmla="*/ 382137 w 480924"/>
              <a:gd name="connsiteY12" fmla="*/ 601688 h 615336"/>
              <a:gd name="connsiteX13" fmla="*/ 423081 w 480924"/>
              <a:gd name="connsiteY13" fmla="*/ 588040 h 615336"/>
              <a:gd name="connsiteX14" fmla="*/ 436728 w 480924"/>
              <a:gd name="connsiteY14" fmla="*/ 506154 h 615336"/>
              <a:gd name="connsiteX15" fmla="*/ 464024 w 480924"/>
              <a:gd name="connsiteY15" fmla="*/ 437915 h 615336"/>
              <a:gd name="connsiteX16" fmla="*/ 464024 w 480924"/>
              <a:gd name="connsiteY16" fmla="*/ 205903 h 615336"/>
              <a:gd name="connsiteX17" fmla="*/ 409433 w 480924"/>
              <a:gd name="connsiteY17" fmla="*/ 124016 h 615336"/>
              <a:gd name="connsiteX18" fmla="*/ 341194 w 480924"/>
              <a:gd name="connsiteY18" fmla="*/ 69425 h 615336"/>
              <a:gd name="connsiteX19" fmla="*/ 300251 w 480924"/>
              <a:gd name="connsiteY19" fmla="*/ 42130 h 615336"/>
              <a:gd name="connsiteX20" fmla="*/ 150125 w 480924"/>
              <a:gd name="connsiteY20" fmla="*/ 28482 h 61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924" h="615336">
                <a:moveTo>
                  <a:pt x="354842" y="14834"/>
                </a:moveTo>
                <a:cubicBezTo>
                  <a:pt x="281915" y="248"/>
                  <a:pt x="272325" y="-9543"/>
                  <a:pt x="191069" y="14834"/>
                </a:cubicBezTo>
                <a:cubicBezTo>
                  <a:pt x="150475" y="27012"/>
                  <a:pt x="142415" y="60918"/>
                  <a:pt x="109182" y="83073"/>
                </a:cubicBezTo>
                <a:cubicBezTo>
                  <a:pt x="97212" y="91053"/>
                  <a:pt x="81887" y="92172"/>
                  <a:pt x="68239" y="96721"/>
                </a:cubicBezTo>
                <a:lnTo>
                  <a:pt x="40943" y="178607"/>
                </a:lnTo>
                <a:cubicBezTo>
                  <a:pt x="35756" y="194168"/>
                  <a:pt x="20983" y="204880"/>
                  <a:pt x="13648" y="219551"/>
                </a:cubicBezTo>
                <a:cubicBezTo>
                  <a:pt x="7214" y="232418"/>
                  <a:pt x="4549" y="246846"/>
                  <a:pt x="0" y="260494"/>
                </a:cubicBezTo>
                <a:cubicBezTo>
                  <a:pt x="19291" y="356946"/>
                  <a:pt x="6313" y="306727"/>
                  <a:pt x="40943" y="410619"/>
                </a:cubicBezTo>
                <a:cubicBezTo>
                  <a:pt x="51317" y="441741"/>
                  <a:pt x="77337" y="465210"/>
                  <a:pt x="95534" y="492506"/>
                </a:cubicBezTo>
                <a:cubicBezTo>
                  <a:pt x="104633" y="506154"/>
                  <a:pt x="107269" y="528262"/>
                  <a:pt x="122830" y="533449"/>
                </a:cubicBezTo>
                <a:cubicBezTo>
                  <a:pt x="194895" y="557471"/>
                  <a:pt x="151803" y="539117"/>
                  <a:pt x="245660" y="601688"/>
                </a:cubicBezTo>
                <a:cubicBezTo>
                  <a:pt x="261267" y="612093"/>
                  <a:pt x="282054" y="610787"/>
                  <a:pt x="300251" y="615336"/>
                </a:cubicBezTo>
                <a:cubicBezTo>
                  <a:pt x="327546" y="610787"/>
                  <a:pt x="355124" y="607691"/>
                  <a:pt x="382137" y="601688"/>
                </a:cubicBezTo>
                <a:cubicBezTo>
                  <a:pt x="396181" y="598567"/>
                  <a:pt x="415943" y="600531"/>
                  <a:pt x="423081" y="588040"/>
                </a:cubicBezTo>
                <a:cubicBezTo>
                  <a:pt x="436810" y="564014"/>
                  <a:pt x="429447" y="532851"/>
                  <a:pt x="436728" y="506154"/>
                </a:cubicBezTo>
                <a:cubicBezTo>
                  <a:pt x="443174" y="482519"/>
                  <a:pt x="454925" y="460661"/>
                  <a:pt x="464024" y="437915"/>
                </a:cubicBezTo>
                <a:cubicBezTo>
                  <a:pt x="478741" y="349617"/>
                  <a:pt x="493237" y="305228"/>
                  <a:pt x="464024" y="205903"/>
                </a:cubicBezTo>
                <a:cubicBezTo>
                  <a:pt x="454767" y="174431"/>
                  <a:pt x="427630" y="151312"/>
                  <a:pt x="409433" y="124016"/>
                </a:cubicBezTo>
                <a:cubicBezTo>
                  <a:pt x="363421" y="54998"/>
                  <a:pt x="407114" y="102385"/>
                  <a:pt x="341194" y="69425"/>
                </a:cubicBezTo>
                <a:cubicBezTo>
                  <a:pt x="326523" y="62090"/>
                  <a:pt x="314922" y="49465"/>
                  <a:pt x="300251" y="42130"/>
                </a:cubicBezTo>
                <a:cubicBezTo>
                  <a:pt x="249937" y="16973"/>
                  <a:pt x="210054" y="28482"/>
                  <a:pt x="150125" y="284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00188" y="3998913"/>
            <a:ext cx="560387" cy="615950"/>
          </a:xfrm>
          <a:custGeom>
            <a:avLst/>
            <a:gdLst>
              <a:gd name="connsiteX0" fmla="*/ 354842 w 480924"/>
              <a:gd name="connsiteY0" fmla="*/ 14834 h 615336"/>
              <a:gd name="connsiteX1" fmla="*/ 191069 w 480924"/>
              <a:gd name="connsiteY1" fmla="*/ 14834 h 615336"/>
              <a:gd name="connsiteX2" fmla="*/ 109182 w 480924"/>
              <a:gd name="connsiteY2" fmla="*/ 83073 h 615336"/>
              <a:gd name="connsiteX3" fmla="*/ 68239 w 480924"/>
              <a:gd name="connsiteY3" fmla="*/ 96721 h 615336"/>
              <a:gd name="connsiteX4" fmla="*/ 40943 w 480924"/>
              <a:gd name="connsiteY4" fmla="*/ 178607 h 615336"/>
              <a:gd name="connsiteX5" fmla="*/ 13648 w 480924"/>
              <a:gd name="connsiteY5" fmla="*/ 219551 h 615336"/>
              <a:gd name="connsiteX6" fmla="*/ 0 w 480924"/>
              <a:gd name="connsiteY6" fmla="*/ 260494 h 615336"/>
              <a:gd name="connsiteX7" fmla="*/ 40943 w 480924"/>
              <a:gd name="connsiteY7" fmla="*/ 410619 h 615336"/>
              <a:gd name="connsiteX8" fmla="*/ 95534 w 480924"/>
              <a:gd name="connsiteY8" fmla="*/ 492506 h 615336"/>
              <a:gd name="connsiteX9" fmla="*/ 122830 w 480924"/>
              <a:gd name="connsiteY9" fmla="*/ 533449 h 615336"/>
              <a:gd name="connsiteX10" fmla="*/ 245660 w 480924"/>
              <a:gd name="connsiteY10" fmla="*/ 601688 h 615336"/>
              <a:gd name="connsiteX11" fmla="*/ 300251 w 480924"/>
              <a:gd name="connsiteY11" fmla="*/ 615336 h 615336"/>
              <a:gd name="connsiteX12" fmla="*/ 382137 w 480924"/>
              <a:gd name="connsiteY12" fmla="*/ 601688 h 615336"/>
              <a:gd name="connsiteX13" fmla="*/ 423081 w 480924"/>
              <a:gd name="connsiteY13" fmla="*/ 588040 h 615336"/>
              <a:gd name="connsiteX14" fmla="*/ 436728 w 480924"/>
              <a:gd name="connsiteY14" fmla="*/ 506154 h 615336"/>
              <a:gd name="connsiteX15" fmla="*/ 464024 w 480924"/>
              <a:gd name="connsiteY15" fmla="*/ 437915 h 615336"/>
              <a:gd name="connsiteX16" fmla="*/ 464024 w 480924"/>
              <a:gd name="connsiteY16" fmla="*/ 205903 h 615336"/>
              <a:gd name="connsiteX17" fmla="*/ 409433 w 480924"/>
              <a:gd name="connsiteY17" fmla="*/ 124016 h 615336"/>
              <a:gd name="connsiteX18" fmla="*/ 341194 w 480924"/>
              <a:gd name="connsiteY18" fmla="*/ 69425 h 615336"/>
              <a:gd name="connsiteX19" fmla="*/ 300251 w 480924"/>
              <a:gd name="connsiteY19" fmla="*/ 42130 h 615336"/>
              <a:gd name="connsiteX20" fmla="*/ 150125 w 480924"/>
              <a:gd name="connsiteY20" fmla="*/ 28482 h 61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924" h="615336">
                <a:moveTo>
                  <a:pt x="354842" y="14834"/>
                </a:moveTo>
                <a:cubicBezTo>
                  <a:pt x="281915" y="248"/>
                  <a:pt x="272325" y="-9543"/>
                  <a:pt x="191069" y="14834"/>
                </a:cubicBezTo>
                <a:cubicBezTo>
                  <a:pt x="150475" y="27012"/>
                  <a:pt x="142415" y="60918"/>
                  <a:pt x="109182" y="83073"/>
                </a:cubicBezTo>
                <a:cubicBezTo>
                  <a:pt x="97212" y="91053"/>
                  <a:pt x="81887" y="92172"/>
                  <a:pt x="68239" y="96721"/>
                </a:cubicBezTo>
                <a:lnTo>
                  <a:pt x="40943" y="178607"/>
                </a:lnTo>
                <a:cubicBezTo>
                  <a:pt x="35756" y="194168"/>
                  <a:pt x="20983" y="204880"/>
                  <a:pt x="13648" y="219551"/>
                </a:cubicBezTo>
                <a:cubicBezTo>
                  <a:pt x="7214" y="232418"/>
                  <a:pt x="4549" y="246846"/>
                  <a:pt x="0" y="260494"/>
                </a:cubicBezTo>
                <a:cubicBezTo>
                  <a:pt x="19291" y="356946"/>
                  <a:pt x="6313" y="306727"/>
                  <a:pt x="40943" y="410619"/>
                </a:cubicBezTo>
                <a:cubicBezTo>
                  <a:pt x="51317" y="441741"/>
                  <a:pt x="77337" y="465210"/>
                  <a:pt x="95534" y="492506"/>
                </a:cubicBezTo>
                <a:cubicBezTo>
                  <a:pt x="104633" y="506154"/>
                  <a:pt x="107269" y="528262"/>
                  <a:pt x="122830" y="533449"/>
                </a:cubicBezTo>
                <a:cubicBezTo>
                  <a:pt x="194895" y="557471"/>
                  <a:pt x="151803" y="539117"/>
                  <a:pt x="245660" y="601688"/>
                </a:cubicBezTo>
                <a:cubicBezTo>
                  <a:pt x="261267" y="612093"/>
                  <a:pt x="282054" y="610787"/>
                  <a:pt x="300251" y="615336"/>
                </a:cubicBezTo>
                <a:cubicBezTo>
                  <a:pt x="327546" y="610787"/>
                  <a:pt x="355124" y="607691"/>
                  <a:pt x="382137" y="601688"/>
                </a:cubicBezTo>
                <a:cubicBezTo>
                  <a:pt x="396181" y="598567"/>
                  <a:pt x="415943" y="600531"/>
                  <a:pt x="423081" y="588040"/>
                </a:cubicBezTo>
                <a:cubicBezTo>
                  <a:pt x="436810" y="564014"/>
                  <a:pt x="429447" y="532851"/>
                  <a:pt x="436728" y="506154"/>
                </a:cubicBezTo>
                <a:cubicBezTo>
                  <a:pt x="443174" y="482519"/>
                  <a:pt x="454925" y="460661"/>
                  <a:pt x="464024" y="437915"/>
                </a:cubicBezTo>
                <a:cubicBezTo>
                  <a:pt x="478741" y="349617"/>
                  <a:pt x="493237" y="305228"/>
                  <a:pt x="464024" y="205903"/>
                </a:cubicBezTo>
                <a:cubicBezTo>
                  <a:pt x="454767" y="174431"/>
                  <a:pt x="427630" y="151312"/>
                  <a:pt x="409433" y="124016"/>
                </a:cubicBezTo>
                <a:cubicBezTo>
                  <a:pt x="363421" y="54998"/>
                  <a:pt x="407114" y="102385"/>
                  <a:pt x="341194" y="69425"/>
                </a:cubicBezTo>
                <a:cubicBezTo>
                  <a:pt x="326523" y="62090"/>
                  <a:pt x="314922" y="49465"/>
                  <a:pt x="300251" y="42130"/>
                </a:cubicBezTo>
                <a:cubicBezTo>
                  <a:pt x="249937" y="16973"/>
                  <a:pt x="210054" y="28482"/>
                  <a:pt x="150125" y="284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05000" y="4705350"/>
            <a:ext cx="481013" cy="615950"/>
          </a:xfrm>
          <a:custGeom>
            <a:avLst/>
            <a:gdLst>
              <a:gd name="connsiteX0" fmla="*/ 354842 w 480924"/>
              <a:gd name="connsiteY0" fmla="*/ 14834 h 615336"/>
              <a:gd name="connsiteX1" fmla="*/ 191069 w 480924"/>
              <a:gd name="connsiteY1" fmla="*/ 14834 h 615336"/>
              <a:gd name="connsiteX2" fmla="*/ 109182 w 480924"/>
              <a:gd name="connsiteY2" fmla="*/ 83073 h 615336"/>
              <a:gd name="connsiteX3" fmla="*/ 68239 w 480924"/>
              <a:gd name="connsiteY3" fmla="*/ 96721 h 615336"/>
              <a:gd name="connsiteX4" fmla="*/ 40943 w 480924"/>
              <a:gd name="connsiteY4" fmla="*/ 178607 h 615336"/>
              <a:gd name="connsiteX5" fmla="*/ 13648 w 480924"/>
              <a:gd name="connsiteY5" fmla="*/ 219551 h 615336"/>
              <a:gd name="connsiteX6" fmla="*/ 0 w 480924"/>
              <a:gd name="connsiteY6" fmla="*/ 260494 h 615336"/>
              <a:gd name="connsiteX7" fmla="*/ 40943 w 480924"/>
              <a:gd name="connsiteY7" fmla="*/ 410619 h 615336"/>
              <a:gd name="connsiteX8" fmla="*/ 95534 w 480924"/>
              <a:gd name="connsiteY8" fmla="*/ 492506 h 615336"/>
              <a:gd name="connsiteX9" fmla="*/ 122830 w 480924"/>
              <a:gd name="connsiteY9" fmla="*/ 533449 h 615336"/>
              <a:gd name="connsiteX10" fmla="*/ 245660 w 480924"/>
              <a:gd name="connsiteY10" fmla="*/ 601688 h 615336"/>
              <a:gd name="connsiteX11" fmla="*/ 300251 w 480924"/>
              <a:gd name="connsiteY11" fmla="*/ 615336 h 615336"/>
              <a:gd name="connsiteX12" fmla="*/ 382137 w 480924"/>
              <a:gd name="connsiteY12" fmla="*/ 601688 h 615336"/>
              <a:gd name="connsiteX13" fmla="*/ 423081 w 480924"/>
              <a:gd name="connsiteY13" fmla="*/ 588040 h 615336"/>
              <a:gd name="connsiteX14" fmla="*/ 436728 w 480924"/>
              <a:gd name="connsiteY14" fmla="*/ 506154 h 615336"/>
              <a:gd name="connsiteX15" fmla="*/ 464024 w 480924"/>
              <a:gd name="connsiteY15" fmla="*/ 437915 h 615336"/>
              <a:gd name="connsiteX16" fmla="*/ 464024 w 480924"/>
              <a:gd name="connsiteY16" fmla="*/ 205903 h 615336"/>
              <a:gd name="connsiteX17" fmla="*/ 409433 w 480924"/>
              <a:gd name="connsiteY17" fmla="*/ 124016 h 615336"/>
              <a:gd name="connsiteX18" fmla="*/ 341194 w 480924"/>
              <a:gd name="connsiteY18" fmla="*/ 69425 h 615336"/>
              <a:gd name="connsiteX19" fmla="*/ 300251 w 480924"/>
              <a:gd name="connsiteY19" fmla="*/ 42130 h 615336"/>
              <a:gd name="connsiteX20" fmla="*/ 150125 w 480924"/>
              <a:gd name="connsiteY20" fmla="*/ 28482 h 61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0924" h="615336">
                <a:moveTo>
                  <a:pt x="354842" y="14834"/>
                </a:moveTo>
                <a:cubicBezTo>
                  <a:pt x="281915" y="248"/>
                  <a:pt x="272325" y="-9543"/>
                  <a:pt x="191069" y="14834"/>
                </a:cubicBezTo>
                <a:cubicBezTo>
                  <a:pt x="150475" y="27012"/>
                  <a:pt x="142415" y="60918"/>
                  <a:pt x="109182" y="83073"/>
                </a:cubicBezTo>
                <a:cubicBezTo>
                  <a:pt x="97212" y="91053"/>
                  <a:pt x="81887" y="92172"/>
                  <a:pt x="68239" y="96721"/>
                </a:cubicBezTo>
                <a:lnTo>
                  <a:pt x="40943" y="178607"/>
                </a:lnTo>
                <a:cubicBezTo>
                  <a:pt x="35756" y="194168"/>
                  <a:pt x="20983" y="204880"/>
                  <a:pt x="13648" y="219551"/>
                </a:cubicBezTo>
                <a:cubicBezTo>
                  <a:pt x="7214" y="232418"/>
                  <a:pt x="4549" y="246846"/>
                  <a:pt x="0" y="260494"/>
                </a:cubicBezTo>
                <a:cubicBezTo>
                  <a:pt x="19291" y="356946"/>
                  <a:pt x="6313" y="306727"/>
                  <a:pt x="40943" y="410619"/>
                </a:cubicBezTo>
                <a:cubicBezTo>
                  <a:pt x="51317" y="441741"/>
                  <a:pt x="77337" y="465210"/>
                  <a:pt x="95534" y="492506"/>
                </a:cubicBezTo>
                <a:cubicBezTo>
                  <a:pt x="104633" y="506154"/>
                  <a:pt x="107269" y="528262"/>
                  <a:pt x="122830" y="533449"/>
                </a:cubicBezTo>
                <a:cubicBezTo>
                  <a:pt x="194895" y="557471"/>
                  <a:pt x="151803" y="539117"/>
                  <a:pt x="245660" y="601688"/>
                </a:cubicBezTo>
                <a:cubicBezTo>
                  <a:pt x="261267" y="612093"/>
                  <a:pt x="282054" y="610787"/>
                  <a:pt x="300251" y="615336"/>
                </a:cubicBezTo>
                <a:cubicBezTo>
                  <a:pt x="327546" y="610787"/>
                  <a:pt x="355124" y="607691"/>
                  <a:pt x="382137" y="601688"/>
                </a:cubicBezTo>
                <a:cubicBezTo>
                  <a:pt x="396181" y="598567"/>
                  <a:pt x="415943" y="600531"/>
                  <a:pt x="423081" y="588040"/>
                </a:cubicBezTo>
                <a:cubicBezTo>
                  <a:pt x="436810" y="564014"/>
                  <a:pt x="429447" y="532851"/>
                  <a:pt x="436728" y="506154"/>
                </a:cubicBezTo>
                <a:cubicBezTo>
                  <a:pt x="443174" y="482519"/>
                  <a:pt x="454925" y="460661"/>
                  <a:pt x="464024" y="437915"/>
                </a:cubicBezTo>
                <a:cubicBezTo>
                  <a:pt x="478741" y="349617"/>
                  <a:pt x="493237" y="305228"/>
                  <a:pt x="464024" y="205903"/>
                </a:cubicBezTo>
                <a:cubicBezTo>
                  <a:pt x="454767" y="174431"/>
                  <a:pt x="427630" y="151312"/>
                  <a:pt x="409433" y="124016"/>
                </a:cubicBezTo>
                <a:cubicBezTo>
                  <a:pt x="363421" y="54998"/>
                  <a:pt x="407114" y="102385"/>
                  <a:pt x="341194" y="69425"/>
                </a:cubicBezTo>
                <a:cubicBezTo>
                  <a:pt x="326523" y="62090"/>
                  <a:pt x="314922" y="49465"/>
                  <a:pt x="300251" y="42130"/>
                </a:cubicBezTo>
                <a:cubicBezTo>
                  <a:pt x="249937" y="16973"/>
                  <a:pt x="210054" y="28482"/>
                  <a:pt x="150125" y="284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2386013" y="5729288"/>
            <a:ext cx="2133600" cy="885825"/>
          </a:xfrm>
          <a:prstGeom prst="cloudCallout">
            <a:avLst>
              <a:gd name="adj1" fmla="val 64242"/>
              <a:gd name="adj2" fmla="val -119486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rgbClr val="003300"/>
                </a:solidFill>
              </a:rPr>
              <a:t>( الوقف)</a:t>
            </a:r>
            <a:endParaRPr lang="ar-JO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213225" y="381000"/>
            <a:ext cx="418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JO" altLang="en-US" sz="3600" b="1"/>
              <a:t>اكتب الكلمات التي تسمعها:</a:t>
            </a:r>
            <a:endParaRPr lang="en-US" altLang="en-US" sz="3600" b="1"/>
          </a:p>
        </p:txBody>
      </p:sp>
      <p:pic>
        <p:nvPicPr>
          <p:cNvPr id="64515" name="Picture 2" descr="نتيجة بحث الصور عن الوع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76600"/>
            <a:ext cx="35179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011085" y="2042615"/>
            <a:ext cx="1896748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JO" sz="4800" b="1" baseline="-25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</a:rPr>
              <a:t>اللعب</a:t>
            </a:r>
            <a:endParaRPr lang="en-US" sz="4800" b="1" baseline="-250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28707" y="2057400"/>
            <a:ext cx="2105986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pPr algn="ctr">
              <a:defRPr/>
            </a:pPr>
            <a:r>
              <a:rPr lang="ar-JO" sz="4800" b="1" baseline="-25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للذين</a:t>
            </a:r>
            <a:endParaRPr lang="en-US" sz="4800" b="1" baseline="-250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5638800"/>
            <a:ext cx="1624013" cy="7620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>
              <a:defRPr/>
            </a:pPr>
            <a:r>
              <a:rPr lang="ar-JO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للقراءة</a:t>
            </a:r>
            <a:endParaRPr lang="en-US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24000" y="4649788"/>
            <a:ext cx="2001838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>
              <a:defRPr/>
            </a:pPr>
            <a:r>
              <a:rPr lang="ar-JO" sz="4000" b="1" baseline="-25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للعب</a:t>
            </a:r>
            <a:endParaRPr lang="en-US" sz="4000" b="1" baseline="-250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71738" y="3733006"/>
            <a:ext cx="1650682" cy="7620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>
              <a:defRPr/>
            </a:pPr>
            <a:r>
              <a:rPr lang="ar-JO" sz="4400" b="1" baseline="-25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فاللعب</a:t>
            </a:r>
            <a:endParaRPr lang="en-US" sz="4400" b="1" baseline="-250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93794" y="2819400"/>
            <a:ext cx="2127432" cy="762000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ar-JO" sz="4800" b="1" baseline="-25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</a:rPr>
              <a:t>باللعب</a:t>
            </a:r>
            <a:endParaRPr lang="en-US" sz="4800" b="1" baseline="-250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rot="16200000" flipH="1">
            <a:off x="5028406" y="3275807"/>
            <a:ext cx="1906587" cy="1295400"/>
          </a:xfrm>
          <a:prstGeom prst="curvedConnector3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 bwMode="auto">
          <a:xfrm>
            <a:off x="4708525" y="2970213"/>
            <a:ext cx="1920875" cy="1679575"/>
          </a:xfrm>
          <a:prstGeom prst="curvedConnector3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 bwMode="auto">
          <a:xfrm>
            <a:off x="3144838" y="3962400"/>
            <a:ext cx="3179762" cy="1295400"/>
          </a:xfrm>
          <a:prstGeom prst="curvedConnector3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 bwMode="auto">
          <a:xfrm>
            <a:off x="3908425" y="3351213"/>
            <a:ext cx="2568575" cy="1525587"/>
          </a:xfrm>
          <a:prstGeom prst="curvedConnector3">
            <a:avLst/>
          </a:prstGeom>
          <a:ln>
            <a:solidFill>
              <a:srgbClr val="00FF00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 bwMode="auto">
          <a:xfrm>
            <a:off x="3016250" y="5016500"/>
            <a:ext cx="3613150" cy="395288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 bwMode="auto">
          <a:xfrm flipV="1">
            <a:off x="3413125" y="5562600"/>
            <a:ext cx="3560763" cy="317500"/>
          </a:xfrm>
          <a:prstGeom prst="curvedConnector3">
            <a:avLst/>
          </a:prstGeom>
          <a:ln>
            <a:solidFill>
              <a:schemeClr val="tx2">
                <a:lumMod val="90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540" name="Curved Connector 26"/>
          <p:cNvCxnSpPr>
            <a:cxnSpLocks noChangeShapeType="1"/>
          </p:cNvCxnSpPr>
          <p:nvPr/>
        </p:nvCxnSpPr>
        <p:spPr bwMode="auto">
          <a:xfrm rot="16200000" flipV="1">
            <a:off x="685800" y="2438400"/>
            <a:ext cx="1714500" cy="5715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loud Callout 27"/>
          <p:cNvSpPr/>
          <p:nvPr/>
        </p:nvSpPr>
        <p:spPr bwMode="auto">
          <a:xfrm>
            <a:off x="685800" y="228600"/>
            <a:ext cx="3222625" cy="18145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 rtl="1"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ar-JO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العب- فالعب</a:t>
            </a:r>
          </a:p>
          <a:p>
            <a:pPr algn="ctr" rtl="1">
              <a:defRPr/>
            </a:pPr>
            <a:r>
              <a:rPr lang="ar-JO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والعب – لتعب – </a:t>
            </a:r>
          </a:p>
          <a:p>
            <a:pPr algn="ctr" rtl="1">
              <a:defRPr/>
            </a:pPr>
            <a:r>
              <a:rPr lang="ar-JO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ولتلعب - فلتلعب</a:t>
            </a:r>
          </a:p>
          <a:p>
            <a:pPr algn="ctr" rtl="1">
              <a:defRPr/>
            </a:pPr>
            <a:endParaRPr lang="ar-JO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51800" cy="784225"/>
          </a:xfr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ar-JO" altLang="ar-JO" smtClean="0"/>
              <a:t> اقرأ ما يلي ولاحظ ما درسته في الـ التعريف: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3243263"/>
          </a:xfrm>
        </p:spPr>
        <p:txBody>
          <a:bodyPr/>
          <a:lstStyle/>
          <a:p>
            <a:pPr marL="457200" indent="-457200" algn="r" rtl="1">
              <a:buFont typeface="Wingdings" pitchFamily="2" charset="2"/>
              <a:buChar char="q"/>
              <a:defRPr/>
            </a:pPr>
            <a:r>
              <a:rPr lang="ar-JO" i="0" dirty="0" smtClean="0"/>
              <a:t>- </a:t>
            </a:r>
            <a:r>
              <a:rPr lang="ar-YE" i="0" dirty="0" smtClean="0"/>
              <a:t>الصندوق </a:t>
            </a:r>
            <a:r>
              <a:rPr lang="ar-YE" i="0" dirty="0"/>
              <a:t>الممتلئ بالجواهر لا يتسع للحصى، والقلب الممتلئ بالحكمة لا يتسع للصغائر</a:t>
            </a:r>
            <a:r>
              <a:rPr lang="ar-YE" i="0" dirty="0" smtClean="0"/>
              <a:t>.</a:t>
            </a:r>
            <a:r>
              <a:rPr lang="ar-JO" i="0" dirty="0" smtClean="0"/>
              <a:t>                    </a:t>
            </a:r>
            <a:r>
              <a:rPr lang="ar-JO" sz="2000" i="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مصطفى صادق الرفاعي/ هكذا علمتني الحياة</a:t>
            </a:r>
            <a:endParaRPr lang="en-US" sz="2000" i="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r" rtl="1">
              <a:defRPr/>
            </a:pPr>
            <a:endParaRPr lang="ar-JO" i="0" dirty="0" smtClean="0"/>
          </a:p>
          <a:p>
            <a:pPr marL="457200" indent="-457200" algn="r" rtl="1">
              <a:buFont typeface="Wingdings" pitchFamily="2" charset="2"/>
              <a:buChar char="q"/>
              <a:defRPr/>
            </a:pPr>
            <a:r>
              <a:rPr lang="ar-JO" i="0" dirty="0" smtClean="0"/>
              <a:t>«هُوَ </a:t>
            </a:r>
            <a:r>
              <a:rPr lang="ar-JO" i="0" dirty="0"/>
              <a:t>اللَّهُ الْخَالِقُ الْبَارِئُ الْمُصَوِّرُ ۖ لَهُ الْأَسْمَاءُ الْحُسْنَىٰ ۚ يُسَبِّحُ لَهُ مَا فِي السَّمَاوَاتِ وَالْأَرْضِ ۖ وَهُوَ الْعَزِيزُ </a:t>
            </a:r>
            <a:r>
              <a:rPr lang="ar-JO" i="0" dirty="0" smtClean="0"/>
              <a:t>الْحَكِيمُ»       </a:t>
            </a:r>
            <a:r>
              <a:rPr lang="ar-JO" i="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ar-JO" i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24</a:t>
            </a:r>
            <a:r>
              <a:rPr lang="ar-JO" i="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 الحشر</a:t>
            </a:r>
            <a:endParaRPr lang="ar-JO" i="0" dirty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  <a:p>
            <a:pPr marL="0" indent="0" algn="r" rtl="1">
              <a:defRPr/>
            </a:pPr>
            <a:r>
              <a:rPr lang="ar-SA" i="0" dirty="0" smtClean="0">
                <a:cs typeface="+mj-cs"/>
              </a:rPr>
              <a:t> </a:t>
            </a:r>
            <a:endParaRPr lang="ar-JO" i="0" dirty="0">
              <a:cs typeface="+mj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551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7200" b="1" dirty="0" smtClean="0">
                <a:solidFill>
                  <a:schemeClr val="accent5">
                    <a:lumMod val="75000"/>
                  </a:schemeClr>
                </a:solidFill>
                <a:latin typeface="Sitka Small" pitchFamily="2" charset="0"/>
                <a:cs typeface="Times New Roman" pitchFamily="18" charset="0"/>
              </a:rPr>
              <a:t>شكرا لمتابعتكم </a:t>
            </a:r>
            <a:endParaRPr lang="en-US" altLang="en-US" sz="7200" b="1" dirty="0" smtClean="0">
              <a:solidFill>
                <a:schemeClr val="accent5">
                  <a:lumMod val="75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60424" name="Picture 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89375" cy="388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36_3_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5638800"/>
            <a:ext cx="619125" cy="60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047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609600"/>
            <a:ext cx="5167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0"/>
          <p:cNvSpPr txBox="1"/>
          <p:nvPr/>
        </p:nvSpPr>
        <p:spPr>
          <a:xfrm>
            <a:off x="4267200" y="1143000"/>
            <a:ext cx="3429000" cy="2362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7200" b="1" dirty="0">
                <a:solidFill>
                  <a:schemeClr val="bg1">
                    <a:lumMod val="25000"/>
                    <a:lumOff val="75000"/>
                  </a:schemeClr>
                </a:solidFill>
                <a:ea typeface="Calibri"/>
                <a:cs typeface="Arial"/>
              </a:rPr>
              <a:t>ة/ ـة/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sz="7200" b="1" dirty="0">
                <a:solidFill>
                  <a:schemeClr val="bg1">
                    <a:lumMod val="25000"/>
                    <a:lumOff val="75000"/>
                  </a:schemeClr>
                </a:solidFill>
                <a:ea typeface="Calibri"/>
                <a:cs typeface="Arial"/>
              </a:rPr>
              <a:t>ه / ـه</a:t>
            </a:r>
            <a:endParaRPr lang="en-US" sz="7200" dirty="0">
              <a:solidFill>
                <a:schemeClr val="bg1">
                  <a:lumMod val="25000"/>
                  <a:lumOff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14800"/>
            <a:ext cx="9067800" cy="2986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 rtl="1">
              <a:defRPr/>
            </a:pPr>
            <a:r>
              <a:rPr lang="ar-JO" b="1" dirty="0">
                <a:solidFill>
                  <a:srgbClr val="92D050"/>
                </a:solidFill>
              </a:rPr>
              <a:t>تذكر أن تضع النقطتين فوق التاء المربوطة لتميزها عن ضمير </a:t>
            </a:r>
          </a:p>
          <a:p>
            <a:pPr algn="just" rtl="1">
              <a:defRPr/>
            </a:pPr>
            <a:r>
              <a:rPr lang="ar-JO" b="1" dirty="0">
                <a:solidFill>
                  <a:srgbClr val="92D050"/>
                </a:solidFill>
              </a:rPr>
              <a:t>الغائب المتصل، </a:t>
            </a:r>
            <a:r>
              <a:rPr lang="ar-JO" sz="2400" b="1" dirty="0"/>
              <a:t>فالفرق كبير في </a:t>
            </a:r>
            <a:r>
              <a:rPr lang="ar-JO" sz="2400" b="1" u="sng" dirty="0">
                <a:solidFill>
                  <a:srgbClr val="FFFF00"/>
                </a:solidFill>
              </a:rPr>
              <a:t>اللفظ والمعني </a:t>
            </a:r>
            <a:r>
              <a:rPr lang="ar-JO" sz="2400" b="1" dirty="0">
                <a:solidFill>
                  <a:srgbClr val="FFFF00"/>
                </a:solidFill>
              </a:rPr>
              <a:t> </a:t>
            </a:r>
            <a:r>
              <a:rPr lang="ar-JO" sz="2400" b="1" dirty="0"/>
              <a:t>بين كلمتي : </a:t>
            </a:r>
          </a:p>
          <a:p>
            <a:pPr algn="just" rtl="1">
              <a:defRPr/>
            </a:pPr>
            <a:endParaRPr lang="ar-JO" sz="2400" b="1" dirty="0"/>
          </a:p>
          <a:p>
            <a:pPr algn="just" rtl="1">
              <a:defRPr/>
            </a:pPr>
            <a:r>
              <a:rPr lang="ar-JO" sz="2400" b="1" dirty="0"/>
              <a:t>    </a:t>
            </a:r>
            <a:r>
              <a:rPr lang="ar-JO" sz="36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 مِنَّةٌ " و " مِنْهُ </a:t>
            </a:r>
            <a:r>
              <a:rPr lang="ar-JO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   </a:t>
            </a:r>
            <a:r>
              <a:rPr lang="ar-JO" b="1" dirty="0"/>
              <a:t>و   </a:t>
            </a:r>
            <a:r>
              <a:rPr lang="ar-JO" sz="36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" كِتابَهُ " و " كِتابَةٌ"</a:t>
            </a:r>
          </a:p>
          <a:p>
            <a:pPr algn="just" rtl="1">
              <a:defRPr/>
            </a:pPr>
            <a:r>
              <a:rPr lang="ar-JO" sz="2400" b="1" dirty="0"/>
              <a:t>       </a:t>
            </a:r>
          </a:p>
          <a:p>
            <a:pPr algn="ctr" rtl="1">
              <a:defRPr/>
            </a:pPr>
            <a:r>
              <a:rPr lang="ar-JO" sz="2400" b="1" dirty="0"/>
              <a:t>إذ ينسى كثير من الطلبة تقييد التاء بنقطتين فليتبس بذلك المعنى. </a:t>
            </a:r>
            <a:endParaRPr lang="en-US" sz="2400" b="1" dirty="0"/>
          </a:p>
          <a:p>
            <a:pPr algn="just">
              <a:defRPr/>
            </a:pPr>
            <a:endParaRPr lang="ar-JO" sz="2400" b="1" dirty="0"/>
          </a:p>
        </p:txBody>
      </p:sp>
      <p:sp>
        <p:nvSpPr>
          <p:cNvPr id="5" name="Up Arrow 4"/>
          <p:cNvSpPr>
            <a:spLocks noChangeArrowheads="1"/>
          </p:cNvSpPr>
          <p:nvPr/>
        </p:nvSpPr>
        <p:spPr bwMode="auto">
          <a:xfrm>
            <a:off x="6705600" y="1905000"/>
            <a:ext cx="304800" cy="2209800"/>
          </a:xfrm>
          <a:prstGeom prst="upArrow">
            <a:avLst>
              <a:gd name="adj1" fmla="val 50000"/>
              <a:gd name="adj2" fmla="val 500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6" name="Freeform 5"/>
          <p:cNvSpPr/>
          <p:nvPr/>
        </p:nvSpPr>
        <p:spPr>
          <a:xfrm>
            <a:off x="4038600" y="4038600"/>
            <a:ext cx="3441700" cy="698500"/>
          </a:xfrm>
          <a:custGeom>
            <a:avLst/>
            <a:gdLst>
              <a:gd name="connsiteX0" fmla="*/ 3441763 w 3441763"/>
              <a:gd name="connsiteY0" fmla="*/ 114300 h 812800"/>
              <a:gd name="connsiteX1" fmla="*/ 3429063 w 3441763"/>
              <a:gd name="connsiteY1" fmla="*/ 50800 h 812800"/>
              <a:gd name="connsiteX2" fmla="*/ 3352863 w 3441763"/>
              <a:gd name="connsiteY2" fmla="*/ 25400 h 812800"/>
              <a:gd name="connsiteX3" fmla="*/ 3314763 w 3441763"/>
              <a:gd name="connsiteY3" fmla="*/ 0 h 812800"/>
              <a:gd name="connsiteX4" fmla="*/ 2997263 w 3441763"/>
              <a:gd name="connsiteY4" fmla="*/ 12700 h 812800"/>
              <a:gd name="connsiteX5" fmla="*/ 2921063 w 3441763"/>
              <a:gd name="connsiteY5" fmla="*/ 25400 h 812800"/>
              <a:gd name="connsiteX6" fmla="*/ 2857563 w 3441763"/>
              <a:gd name="connsiteY6" fmla="*/ 38100 h 812800"/>
              <a:gd name="connsiteX7" fmla="*/ 2108263 w 3441763"/>
              <a:gd name="connsiteY7" fmla="*/ 50800 h 812800"/>
              <a:gd name="connsiteX8" fmla="*/ 1854263 w 3441763"/>
              <a:gd name="connsiteY8" fmla="*/ 63500 h 812800"/>
              <a:gd name="connsiteX9" fmla="*/ 1765363 w 3441763"/>
              <a:gd name="connsiteY9" fmla="*/ 76200 h 812800"/>
              <a:gd name="connsiteX10" fmla="*/ 660463 w 3441763"/>
              <a:gd name="connsiteY10" fmla="*/ 101600 h 812800"/>
              <a:gd name="connsiteX11" fmla="*/ 431863 w 3441763"/>
              <a:gd name="connsiteY11" fmla="*/ 127000 h 812800"/>
              <a:gd name="connsiteX12" fmla="*/ 355663 w 3441763"/>
              <a:gd name="connsiteY12" fmla="*/ 152400 h 812800"/>
              <a:gd name="connsiteX13" fmla="*/ 317563 w 3441763"/>
              <a:gd name="connsiteY13" fmla="*/ 165100 h 812800"/>
              <a:gd name="connsiteX14" fmla="*/ 279463 w 3441763"/>
              <a:gd name="connsiteY14" fmla="*/ 177800 h 812800"/>
              <a:gd name="connsiteX15" fmla="*/ 228663 w 3441763"/>
              <a:gd name="connsiteY15" fmla="*/ 190500 h 812800"/>
              <a:gd name="connsiteX16" fmla="*/ 114363 w 3441763"/>
              <a:gd name="connsiteY16" fmla="*/ 254000 h 812800"/>
              <a:gd name="connsiteX17" fmla="*/ 76263 w 3441763"/>
              <a:gd name="connsiteY17" fmla="*/ 279400 h 812800"/>
              <a:gd name="connsiteX18" fmla="*/ 38163 w 3441763"/>
              <a:gd name="connsiteY18" fmla="*/ 304800 h 812800"/>
              <a:gd name="connsiteX19" fmla="*/ 63 w 3441763"/>
              <a:gd name="connsiteY19" fmla="*/ 381000 h 812800"/>
              <a:gd name="connsiteX20" fmla="*/ 12763 w 3441763"/>
              <a:gd name="connsiteY20" fmla="*/ 558800 h 812800"/>
              <a:gd name="connsiteX21" fmla="*/ 50863 w 3441763"/>
              <a:gd name="connsiteY21" fmla="*/ 584200 h 812800"/>
              <a:gd name="connsiteX22" fmla="*/ 101663 w 3441763"/>
              <a:gd name="connsiteY22" fmla="*/ 622300 h 812800"/>
              <a:gd name="connsiteX23" fmla="*/ 228663 w 3441763"/>
              <a:gd name="connsiteY23" fmla="*/ 673100 h 812800"/>
              <a:gd name="connsiteX24" fmla="*/ 596963 w 3441763"/>
              <a:gd name="connsiteY24" fmla="*/ 698500 h 812800"/>
              <a:gd name="connsiteX25" fmla="*/ 889063 w 3441763"/>
              <a:gd name="connsiteY25" fmla="*/ 711200 h 812800"/>
              <a:gd name="connsiteX26" fmla="*/ 1117663 w 3441763"/>
              <a:gd name="connsiteY26" fmla="*/ 723900 h 812800"/>
              <a:gd name="connsiteX27" fmla="*/ 1333563 w 3441763"/>
              <a:gd name="connsiteY27" fmla="*/ 749300 h 812800"/>
              <a:gd name="connsiteX28" fmla="*/ 1397063 w 3441763"/>
              <a:gd name="connsiteY28" fmla="*/ 762000 h 812800"/>
              <a:gd name="connsiteX29" fmla="*/ 1498663 w 3441763"/>
              <a:gd name="connsiteY29" fmla="*/ 774700 h 812800"/>
              <a:gd name="connsiteX30" fmla="*/ 1955863 w 3441763"/>
              <a:gd name="connsiteY30" fmla="*/ 800100 h 812800"/>
              <a:gd name="connsiteX31" fmla="*/ 2781363 w 3441763"/>
              <a:gd name="connsiteY31" fmla="*/ 812800 h 812800"/>
              <a:gd name="connsiteX32" fmla="*/ 3149663 w 3441763"/>
              <a:gd name="connsiteY32" fmla="*/ 800100 h 812800"/>
              <a:gd name="connsiteX33" fmla="*/ 3225863 w 3441763"/>
              <a:gd name="connsiteY33" fmla="*/ 774700 h 812800"/>
              <a:gd name="connsiteX34" fmla="*/ 3263963 w 3441763"/>
              <a:gd name="connsiteY34" fmla="*/ 736600 h 812800"/>
              <a:gd name="connsiteX35" fmla="*/ 3302063 w 3441763"/>
              <a:gd name="connsiteY35" fmla="*/ 711200 h 812800"/>
              <a:gd name="connsiteX36" fmla="*/ 3340163 w 3441763"/>
              <a:gd name="connsiteY36" fmla="*/ 635000 h 812800"/>
              <a:gd name="connsiteX37" fmla="*/ 3365563 w 3441763"/>
              <a:gd name="connsiteY37" fmla="*/ 596900 h 812800"/>
              <a:gd name="connsiteX38" fmla="*/ 3403663 w 3441763"/>
              <a:gd name="connsiteY38" fmla="*/ 520700 h 812800"/>
              <a:gd name="connsiteX39" fmla="*/ 3390963 w 3441763"/>
              <a:gd name="connsiteY39" fmla="*/ 406400 h 812800"/>
              <a:gd name="connsiteX40" fmla="*/ 3365563 w 3441763"/>
              <a:gd name="connsiteY40" fmla="*/ 330200 h 812800"/>
              <a:gd name="connsiteX41" fmla="*/ 3327463 w 3441763"/>
              <a:gd name="connsiteY41" fmla="*/ 254000 h 812800"/>
              <a:gd name="connsiteX42" fmla="*/ 3251263 w 3441763"/>
              <a:gd name="connsiteY42" fmla="*/ 203200 h 812800"/>
              <a:gd name="connsiteX43" fmla="*/ 3111563 w 3441763"/>
              <a:gd name="connsiteY43" fmla="*/ 165100 h 812800"/>
              <a:gd name="connsiteX44" fmla="*/ 3035363 w 3441763"/>
              <a:gd name="connsiteY44" fmla="*/ 152400 h 812800"/>
              <a:gd name="connsiteX45" fmla="*/ 2870263 w 3441763"/>
              <a:gd name="connsiteY45" fmla="*/ 165100 h 812800"/>
              <a:gd name="connsiteX46" fmla="*/ 2768663 w 3441763"/>
              <a:gd name="connsiteY46" fmla="*/ 2032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41763" h="812800">
                <a:moveTo>
                  <a:pt x="3441763" y="114300"/>
                </a:moveTo>
                <a:cubicBezTo>
                  <a:pt x="3437530" y="93133"/>
                  <a:pt x="3444327" y="66064"/>
                  <a:pt x="3429063" y="50800"/>
                </a:cubicBezTo>
                <a:cubicBezTo>
                  <a:pt x="3410131" y="31868"/>
                  <a:pt x="3375140" y="40252"/>
                  <a:pt x="3352863" y="25400"/>
                </a:cubicBezTo>
                <a:lnTo>
                  <a:pt x="3314763" y="0"/>
                </a:lnTo>
                <a:cubicBezTo>
                  <a:pt x="3208930" y="4233"/>
                  <a:pt x="3102961" y="5881"/>
                  <a:pt x="2997263" y="12700"/>
                </a:cubicBezTo>
                <a:cubicBezTo>
                  <a:pt x="2971566" y="14358"/>
                  <a:pt x="2946398" y="20794"/>
                  <a:pt x="2921063" y="25400"/>
                </a:cubicBezTo>
                <a:cubicBezTo>
                  <a:pt x="2899825" y="29261"/>
                  <a:pt x="2879138" y="37426"/>
                  <a:pt x="2857563" y="38100"/>
                </a:cubicBezTo>
                <a:cubicBezTo>
                  <a:pt x="2607882" y="45903"/>
                  <a:pt x="2358030" y="46567"/>
                  <a:pt x="2108263" y="50800"/>
                </a:cubicBezTo>
                <a:cubicBezTo>
                  <a:pt x="2023596" y="55033"/>
                  <a:pt x="1938804" y="57238"/>
                  <a:pt x="1854263" y="63500"/>
                </a:cubicBezTo>
                <a:cubicBezTo>
                  <a:pt x="1824411" y="65711"/>
                  <a:pt x="1795251" y="74540"/>
                  <a:pt x="1765363" y="76200"/>
                </a:cubicBezTo>
                <a:cubicBezTo>
                  <a:pt x="1489187" y="91543"/>
                  <a:pt x="845089" y="98417"/>
                  <a:pt x="660463" y="101600"/>
                </a:cubicBezTo>
                <a:cubicBezTo>
                  <a:pt x="623688" y="104943"/>
                  <a:pt x="482076" y="115412"/>
                  <a:pt x="431863" y="127000"/>
                </a:cubicBezTo>
                <a:cubicBezTo>
                  <a:pt x="405775" y="133020"/>
                  <a:pt x="381063" y="143933"/>
                  <a:pt x="355663" y="152400"/>
                </a:cubicBezTo>
                <a:lnTo>
                  <a:pt x="317563" y="165100"/>
                </a:lnTo>
                <a:cubicBezTo>
                  <a:pt x="304863" y="169333"/>
                  <a:pt x="292450" y="174553"/>
                  <a:pt x="279463" y="177800"/>
                </a:cubicBezTo>
                <a:cubicBezTo>
                  <a:pt x="262530" y="182033"/>
                  <a:pt x="245446" y="185705"/>
                  <a:pt x="228663" y="190500"/>
                </a:cubicBezTo>
                <a:cubicBezTo>
                  <a:pt x="169985" y="207265"/>
                  <a:pt x="182586" y="208518"/>
                  <a:pt x="114363" y="254000"/>
                </a:cubicBezTo>
                <a:lnTo>
                  <a:pt x="76263" y="279400"/>
                </a:lnTo>
                <a:lnTo>
                  <a:pt x="38163" y="304800"/>
                </a:lnTo>
                <a:cubicBezTo>
                  <a:pt x="25321" y="324063"/>
                  <a:pt x="63" y="354710"/>
                  <a:pt x="63" y="381000"/>
                </a:cubicBezTo>
                <a:cubicBezTo>
                  <a:pt x="63" y="440418"/>
                  <a:pt x="-1648" y="501156"/>
                  <a:pt x="12763" y="558800"/>
                </a:cubicBezTo>
                <a:cubicBezTo>
                  <a:pt x="16465" y="573608"/>
                  <a:pt x="38443" y="575328"/>
                  <a:pt x="50863" y="584200"/>
                </a:cubicBezTo>
                <a:cubicBezTo>
                  <a:pt x="68087" y="596503"/>
                  <a:pt x="83714" y="611082"/>
                  <a:pt x="101663" y="622300"/>
                </a:cubicBezTo>
                <a:cubicBezTo>
                  <a:pt x="144376" y="648995"/>
                  <a:pt x="179806" y="656814"/>
                  <a:pt x="228663" y="673100"/>
                </a:cubicBezTo>
                <a:cubicBezTo>
                  <a:pt x="371595" y="720744"/>
                  <a:pt x="250620" y="684364"/>
                  <a:pt x="596963" y="698500"/>
                </a:cubicBezTo>
                <a:lnTo>
                  <a:pt x="889063" y="711200"/>
                </a:lnTo>
                <a:lnTo>
                  <a:pt x="1117663" y="723900"/>
                </a:lnTo>
                <a:cubicBezTo>
                  <a:pt x="1261834" y="752734"/>
                  <a:pt x="1087189" y="720315"/>
                  <a:pt x="1333563" y="749300"/>
                </a:cubicBezTo>
                <a:cubicBezTo>
                  <a:pt x="1355001" y="751822"/>
                  <a:pt x="1375728" y="758718"/>
                  <a:pt x="1397063" y="762000"/>
                </a:cubicBezTo>
                <a:cubicBezTo>
                  <a:pt x="1430796" y="767190"/>
                  <a:pt x="1464796" y="770467"/>
                  <a:pt x="1498663" y="774700"/>
                </a:cubicBezTo>
                <a:cubicBezTo>
                  <a:pt x="1668045" y="831161"/>
                  <a:pt x="1537057" y="791553"/>
                  <a:pt x="1955863" y="800100"/>
                </a:cubicBezTo>
                <a:lnTo>
                  <a:pt x="2781363" y="812800"/>
                </a:lnTo>
                <a:cubicBezTo>
                  <a:pt x="2904130" y="808567"/>
                  <a:pt x="3027272" y="810591"/>
                  <a:pt x="3149663" y="800100"/>
                </a:cubicBezTo>
                <a:cubicBezTo>
                  <a:pt x="3176339" y="797813"/>
                  <a:pt x="3225863" y="774700"/>
                  <a:pt x="3225863" y="774700"/>
                </a:cubicBezTo>
                <a:cubicBezTo>
                  <a:pt x="3238563" y="762000"/>
                  <a:pt x="3250165" y="748098"/>
                  <a:pt x="3263963" y="736600"/>
                </a:cubicBezTo>
                <a:cubicBezTo>
                  <a:pt x="3275689" y="726829"/>
                  <a:pt x="3291270" y="721993"/>
                  <a:pt x="3302063" y="711200"/>
                </a:cubicBezTo>
                <a:cubicBezTo>
                  <a:pt x="3338459" y="674804"/>
                  <a:pt x="3319505" y="676317"/>
                  <a:pt x="3340163" y="635000"/>
                </a:cubicBezTo>
                <a:cubicBezTo>
                  <a:pt x="3346989" y="621348"/>
                  <a:pt x="3358737" y="610552"/>
                  <a:pt x="3365563" y="596900"/>
                </a:cubicBezTo>
                <a:cubicBezTo>
                  <a:pt x="3418143" y="491740"/>
                  <a:pt x="3330870" y="629889"/>
                  <a:pt x="3403663" y="520700"/>
                </a:cubicBezTo>
                <a:cubicBezTo>
                  <a:pt x="3399430" y="482600"/>
                  <a:pt x="3398481" y="443990"/>
                  <a:pt x="3390963" y="406400"/>
                </a:cubicBezTo>
                <a:cubicBezTo>
                  <a:pt x="3385712" y="380146"/>
                  <a:pt x="3374030" y="355600"/>
                  <a:pt x="3365563" y="330200"/>
                </a:cubicBezTo>
                <a:cubicBezTo>
                  <a:pt x="3356504" y="303023"/>
                  <a:pt x="3350634" y="274275"/>
                  <a:pt x="3327463" y="254000"/>
                </a:cubicBezTo>
                <a:cubicBezTo>
                  <a:pt x="3304489" y="233898"/>
                  <a:pt x="3280223" y="212853"/>
                  <a:pt x="3251263" y="203200"/>
                </a:cubicBezTo>
                <a:cubicBezTo>
                  <a:pt x="3202017" y="186785"/>
                  <a:pt x="3168857" y="174649"/>
                  <a:pt x="3111563" y="165100"/>
                </a:cubicBezTo>
                <a:lnTo>
                  <a:pt x="3035363" y="152400"/>
                </a:lnTo>
                <a:cubicBezTo>
                  <a:pt x="2980330" y="156633"/>
                  <a:pt x="2924783" y="156492"/>
                  <a:pt x="2870263" y="165100"/>
                </a:cubicBezTo>
                <a:cubicBezTo>
                  <a:pt x="2828765" y="171652"/>
                  <a:pt x="2802566" y="186248"/>
                  <a:pt x="2768663" y="20320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pic>
        <p:nvPicPr>
          <p:cNvPr id="38920" name="Picture 10" descr="http://weknowyourdreams.com/images/sad/sad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86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5943600" y="1371600"/>
            <a:ext cx="2514600" cy="175895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000" b="1"/>
              <a:t>صورة صوره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048000" y="2722563"/>
            <a:ext cx="2514600" cy="1758950"/>
          </a:xfrm>
          <a:prstGeom prst="ellipse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1"/>
          <a:lstStyle/>
          <a:p>
            <a:pPr algn="ctr">
              <a:defRPr/>
            </a:pPr>
            <a:r>
              <a:rPr lang="ar-JO" sz="4000" b="1" dirty="0"/>
              <a:t>صديقة صديقه</a:t>
            </a: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657600" y="4565650"/>
            <a:ext cx="2514600" cy="17589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000" b="1"/>
              <a:t>معلمة معلمه</a:t>
            </a:r>
          </a:p>
        </p:txBody>
      </p:sp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1028700" y="4481513"/>
            <a:ext cx="2514600" cy="1758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000" b="1"/>
              <a:t>رئيسة رئيسه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77800"/>
            <a:ext cx="7239000" cy="838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/>
          <a:lstStyle/>
          <a:p>
            <a:pPr rtl="1">
              <a:defRPr/>
            </a:pPr>
            <a:r>
              <a:rPr lang="ar-JO" b="1" dirty="0"/>
              <a:t>لاحظ الفرق في اللفظ والمعنى بين كل من الثنائيات الآتية:</a:t>
            </a:r>
            <a:endParaRPr lang="en-US" dirty="0"/>
          </a:p>
        </p:txBody>
      </p:sp>
      <p:sp>
        <p:nvSpPr>
          <p:cNvPr id="39943" name="Down Arrow 8"/>
          <p:cNvSpPr>
            <a:spLocks noChangeArrowheads="1"/>
          </p:cNvSpPr>
          <p:nvPr/>
        </p:nvSpPr>
        <p:spPr bwMode="auto">
          <a:xfrm>
            <a:off x="6934200" y="3148013"/>
            <a:ext cx="533400" cy="908050"/>
          </a:xfrm>
          <a:prstGeom prst="down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943600" y="4056063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ar-JO" altLang="en-US" b="1">
                <a:solidFill>
                  <a:srgbClr val="FFFF00"/>
                </a:solidFill>
              </a:rPr>
              <a:t>صوَرُه عُلقت في كل مكان.</a:t>
            </a:r>
          </a:p>
          <a:p>
            <a:r>
              <a:rPr lang="ar-JO" altLang="en-US" b="1">
                <a:solidFill>
                  <a:srgbClr val="FFFF00"/>
                </a:solidFill>
              </a:rPr>
              <a:t>صورةٌ عُلقت في كل مكان.</a:t>
            </a:r>
          </a:p>
          <a:p>
            <a:endParaRPr lang="ar-JO" altLang="en-US" b="1">
              <a:solidFill>
                <a:srgbClr val="FFFF00"/>
              </a:solidFill>
            </a:endParaRPr>
          </a:p>
          <a:p>
            <a:endParaRPr lang="ar-JO" altLang="en-US" b="1">
              <a:solidFill>
                <a:srgbClr val="FFFF00"/>
              </a:solidFill>
            </a:endParaRPr>
          </a:p>
        </p:txBody>
      </p:sp>
      <p:sp>
        <p:nvSpPr>
          <p:cNvPr id="39945" name="AutoShape 2" descr="نتيجة بحث الصور عن ‪sad‬‏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39946" name="AutoShape 4" descr="نتيجة بحث الصور عن ‪sad‬‏"/>
          <p:cNvSpPr>
            <a:spLocks noChangeAspect="1" noChangeArrowheads="1"/>
          </p:cNvSpPr>
          <p:nvPr/>
        </p:nvSpPr>
        <p:spPr bwMode="auto">
          <a:xfrm>
            <a:off x="3333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39947" name="AutoShape 6" descr="نتيجة بحث الصور عن ‪sad‬‏"/>
          <p:cNvSpPr>
            <a:spLocks noChangeAspect="1" noChangeArrowheads="1"/>
          </p:cNvSpPr>
          <p:nvPr/>
        </p:nvSpPr>
        <p:spPr bwMode="auto">
          <a:xfrm>
            <a:off x="485775" y="92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39948" name="AutoShape 8" descr="نتيجة بحث الصور عن ‪sad‬‏"/>
          <p:cNvSpPr>
            <a:spLocks noChangeAspect="1" noChangeArrowheads="1"/>
          </p:cNvSpPr>
          <p:nvPr/>
        </p:nvSpPr>
        <p:spPr bwMode="auto">
          <a:xfrm>
            <a:off x="638175" y="244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13"/>
          <p:cNvSpPr txBox="1">
            <a:spLocks noChangeArrowheads="1"/>
          </p:cNvSpPr>
          <p:nvPr/>
        </p:nvSpPr>
        <p:spPr bwMode="auto">
          <a:xfrm>
            <a:off x="807476" y="6096000"/>
            <a:ext cx="875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hlinkClick r:id="rId4"/>
              </a:rPr>
              <a:t>https://www.youtube.com/watch?v=6C_zhRmM7d0</a:t>
            </a:r>
            <a:endParaRPr lang="en-US" altLang="en-US" sz="2000" dirty="0"/>
          </a:p>
          <a:p>
            <a:pPr algn="ctr"/>
            <a:endParaRPr lang="ar-JO" altLang="en-US" sz="20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989" y="5514180"/>
            <a:ext cx="79248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2">
                    <a:lumMod val="25000"/>
                  </a:schemeClr>
                </a:solidFill>
              </a:rPr>
              <a:t>بإمكانك أن تفعل </a:t>
            </a:r>
            <a:r>
              <a:rPr lang="ar-JO" b="1" dirty="0" smtClean="0">
                <a:solidFill>
                  <a:schemeClr val="tx2">
                    <a:lumMod val="25000"/>
                  </a:schemeClr>
                </a:solidFill>
              </a:rPr>
              <a:t>أشياء كثيره </a:t>
            </a:r>
            <a:r>
              <a:rPr lang="ar-JO" b="1" dirty="0">
                <a:solidFill>
                  <a:schemeClr val="tx2">
                    <a:lumMod val="25000"/>
                  </a:schemeClr>
                </a:solidFill>
              </a:rPr>
              <a:t>لم تكن تتوقع يوما أن تفعل مثلها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807476" y="5630862"/>
            <a:ext cx="79248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بإمكانك </a:t>
            </a:r>
            <a:r>
              <a:rPr lang="ar-JO" b="1" dirty="0" smtClean="0">
                <a:solidFill>
                  <a:schemeClr val="accent6">
                    <a:lumMod val="50000"/>
                  </a:schemeClr>
                </a:solidFill>
              </a:rPr>
              <a:t>أن </a:t>
            </a:r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تضع العالم كله بين يديك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16989" y="5440362"/>
            <a:ext cx="79248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بإمكانك أن تمتلك </a:t>
            </a:r>
            <a:r>
              <a:rPr lang="ar-JO" b="1" dirty="0" smtClean="0">
                <a:solidFill>
                  <a:schemeClr val="accent6">
                    <a:lumMod val="50000"/>
                  </a:schemeClr>
                </a:solidFill>
              </a:rPr>
              <a:t>آله </a:t>
            </a:r>
            <a:r>
              <a:rPr lang="ar-JO" b="1" dirty="0">
                <a:solidFill>
                  <a:schemeClr val="accent6">
                    <a:lumMod val="50000"/>
                  </a:schemeClr>
                </a:solidFill>
              </a:rPr>
              <a:t>الزمن وتسافر إلى كل الأمكنة، رغم أنه لا وجود لهذه الآلة الخرافية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951938" y="5611812"/>
            <a:ext cx="79248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accent5">
                    <a:lumMod val="10000"/>
                  </a:schemeClr>
                </a:solidFill>
              </a:rPr>
              <a:t>بإمكانك أن تدور العالم كله دون أن تخرج من بيتك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9045" y="5416549"/>
            <a:ext cx="7924800" cy="9572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2">
                    <a:lumMod val="25000"/>
                  </a:schemeClr>
                </a:solidFill>
              </a:rPr>
              <a:t>بإمكانك أن تشعر بصقيع موسكو وتشم </a:t>
            </a:r>
            <a:r>
              <a:rPr lang="ar-JO" b="1" dirty="0" smtClean="0">
                <a:solidFill>
                  <a:schemeClr val="tx2">
                    <a:lumMod val="25000"/>
                  </a:schemeClr>
                </a:solidFill>
              </a:rPr>
              <a:t>رائحه </a:t>
            </a:r>
            <a:r>
              <a:rPr lang="ar-JO" b="1" dirty="0">
                <a:solidFill>
                  <a:schemeClr val="tx2">
                    <a:lumMod val="25000"/>
                  </a:schemeClr>
                </a:solidFill>
              </a:rPr>
              <a:t>زهور </a:t>
            </a:r>
            <a:r>
              <a:rPr lang="ar-JO" b="1" dirty="0" smtClean="0">
                <a:solidFill>
                  <a:schemeClr val="tx2">
                    <a:lumMod val="25000"/>
                  </a:schemeClr>
                </a:solidFill>
              </a:rPr>
              <a:t>أمستردام </a:t>
            </a:r>
            <a:r>
              <a:rPr lang="ar-JO" b="1" dirty="0">
                <a:solidFill>
                  <a:schemeClr val="tx2">
                    <a:lumMod val="25000"/>
                  </a:schemeClr>
                </a:solidFill>
              </a:rPr>
              <a:t>دون أن تغادر الكرسي الذي تجلس عليه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42338" y="5414962"/>
            <a:ext cx="7924800" cy="957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 dirty="0">
                <a:solidFill>
                  <a:srgbClr val="7030A0"/>
                </a:solidFill>
              </a:rPr>
              <a:t>بإمكانك أن تقع في </a:t>
            </a:r>
            <a:r>
              <a:rPr lang="ar-JO" altLang="en-US" b="1" dirty="0" smtClean="0">
                <a:solidFill>
                  <a:srgbClr val="7030A0"/>
                </a:solidFill>
              </a:rPr>
              <a:t>الحب </a:t>
            </a:r>
            <a:r>
              <a:rPr lang="ar-JO" altLang="en-US" b="1" dirty="0">
                <a:solidFill>
                  <a:srgbClr val="7030A0"/>
                </a:solidFill>
              </a:rPr>
              <a:t>دون أن تخشى أن تخلف جروحا </a:t>
            </a:r>
            <a:r>
              <a:rPr lang="ar-JO" altLang="en-US" b="1" dirty="0" smtClean="0">
                <a:solidFill>
                  <a:srgbClr val="7030A0"/>
                </a:solidFill>
              </a:rPr>
              <a:t>وذكرياة مؤلمة</a:t>
            </a:r>
            <a:endParaRPr lang="ar-JO" altLang="en-US" b="1" dirty="0">
              <a:solidFill>
                <a:srgbClr val="7030A0"/>
              </a:solidFill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70938" y="5392737"/>
            <a:ext cx="7924800" cy="957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b="1" dirty="0">
                <a:solidFill>
                  <a:srgbClr val="7030A0"/>
                </a:solidFill>
              </a:rPr>
              <a:t>بإمكانك أن تتجاذب </a:t>
            </a:r>
            <a:r>
              <a:rPr lang="ar-JO" altLang="en-US" b="1" dirty="0" smtClean="0">
                <a:solidFill>
                  <a:srgbClr val="7030A0"/>
                </a:solidFill>
              </a:rPr>
              <a:t>أطراف </a:t>
            </a:r>
            <a:r>
              <a:rPr lang="ar-JO" altLang="en-US" b="1" dirty="0">
                <a:solidFill>
                  <a:srgbClr val="7030A0"/>
                </a:solidFill>
              </a:rPr>
              <a:t>الحديث مع حكيم صيني عاش في القرن الثاني قبل الميلاد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90014" y="5521325"/>
            <a:ext cx="7924800" cy="5762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بإمكانك أن تستكشف عوالم </a:t>
            </a:r>
            <a:r>
              <a:rPr lang="ar-JO" b="1" dirty="0" smtClean="0">
                <a:solidFill>
                  <a:schemeClr val="tx2">
                    <a:lumMod val="50000"/>
                  </a:schemeClr>
                </a:solidFill>
              </a:rPr>
              <a:t>جديدت وأبعادا موازيه</a:t>
            </a:r>
            <a:endParaRPr lang="ar-JO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80489" y="5514180"/>
            <a:ext cx="7924800" cy="5762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بإمكانك أن تشهد </a:t>
            </a:r>
            <a:r>
              <a:rPr lang="ar-JO" b="1" dirty="0" smtClean="0">
                <a:solidFill>
                  <a:schemeClr val="tx2">
                    <a:lumMod val="50000"/>
                  </a:schemeClr>
                </a:solidFill>
              </a:rPr>
              <a:t>بدايه </a:t>
            </a:r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الزمن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42338" y="5497512"/>
            <a:ext cx="7924800" cy="984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بإمكانك أن تعيش حياتك أضعافا </a:t>
            </a:r>
            <a:r>
              <a:rPr lang="ar-JO" b="1" dirty="0" smtClean="0">
                <a:solidFill>
                  <a:schemeClr val="accent6">
                    <a:lumMod val="75000"/>
                  </a:schemeClr>
                </a:solidFill>
              </a:rPr>
              <a:t>مضاعفه، 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وأن تضيف إلى عمرك </a:t>
            </a:r>
            <a:r>
              <a:rPr lang="ar-JO" b="1" dirty="0" smtClean="0">
                <a:solidFill>
                  <a:schemeClr val="accent6">
                    <a:lumMod val="75000"/>
                  </a:schemeClr>
                </a:solidFill>
              </a:rPr>
              <a:t>أعمارا 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أخرى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4289" y="5416549"/>
            <a:ext cx="7924800" cy="984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بإمكانك أن تفعل كل ذلك </a:t>
            </a:r>
            <a:r>
              <a:rPr lang="ar-JO" b="1" dirty="0" smtClean="0">
                <a:solidFill>
                  <a:schemeClr val="accent6">
                    <a:lumMod val="75000"/>
                  </a:schemeClr>
                </a:solidFill>
              </a:rPr>
              <a:t>و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أ</a:t>
            </a:r>
            <a:r>
              <a:rPr lang="ar-JO" b="1" dirty="0" smtClean="0">
                <a:solidFill>
                  <a:schemeClr val="accent6">
                    <a:lumMod val="75000"/>
                  </a:schemeClr>
                </a:solidFill>
              </a:rPr>
              <a:t>كثر </a:t>
            </a:r>
            <a:r>
              <a:rPr lang="ar-JO" b="1" dirty="0">
                <a:solidFill>
                  <a:schemeClr val="accent6">
                    <a:lumMod val="75000"/>
                  </a:schemeClr>
                </a:solidFill>
              </a:rPr>
              <a:t>عبر شيء واحد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9338" y="-304800"/>
            <a:ext cx="4724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304800" y="206375"/>
            <a:ext cx="875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FF00"/>
                </a:solidFill>
                <a:hlinkClick r:id="rId4"/>
              </a:rPr>
              <a:t>https://www.youtube.com/watch?v=6C_zhRmM7d0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algn="ctr"/>
            <a:endParaRPr lang="ar-JO" altLang="en-US" sz="2000" dirty="0"/>
          </a:p>
        </p:txBody>
      </p:sp>
      <p:pic>
        <p:nvPicPr>
          <p:cNvPr id="4" name="القراءة فيديو قصير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866" y="762000"/>
            <a:ext cx="867315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99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551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7200" b="1" dirty="0" smtClean="0">
                <a:solidFill>
                  <a:schemeClr val="accent5">
                    <a:lumMod val="75000"/>
                  </a:schemeClr>
                </a:solidFill>
                <a:latin typeface="Sitka Small" pitchFamily="2" charset="0"/>
                <a:cs typeface="Times New Roman" pitchFamily="18" charset="0"/>
              </a:rPr>
              <a:t>شكرا لمتابعتكم </a:t>
            </a:r>
            <a:endParaRPr lang="en-US" altLang="en-US" sz="7200" b="1" dirty="0" smtClean="0">
              <a:solidFill>
                <a:schemeClr val="accent5">
                  <a:lumMod val="75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60424" name="Picture 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89375" cy="388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36_3_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5638800"/>
            <a:ext cx="619125" cy="60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125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40967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40969" name="Rectangle 12"/>
          <p:cNvSpPr>
            <a:spLocks noChangeArrowheads="1"/>
          </p:cNvSpPr>
          <p:nvPr/>
        </p:nvSpPr>
        <p:spPr bwMode="auto">
          <a:xfrm>
            <a:off x="457200" y="1219200"/>
            <a:ext cx="5365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 dirty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الثانية</a:t>
            </a:r>
            <a:r>
              <a:rPr lang="ar-JO" altLang="en-US" sz="3600" dirty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 dirty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6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br>
              <a:rPr lang="ar-JO" altLang="en-US" sz="32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2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 dirty="0">
                <a:solidFill>
                  <a:srgbClr val="FFFF00"/>
                </a:solidFill>
              </a:rPr>
              <a:t>الدرس </a:t>
            </a:r>
            <a:r>
              <a:rPr lang="ar-JO" altLang="en-US" sz="3200" b="1" dirty="0" smtClean="0">
                <a:solidFill>
                  <a:srgbClr val="FFFF00"/>
                </a:solidFill>
              </a:rPr>
              <a:t>الرابع</a:t>
            </a:r>
            <a:endParaRPr lang="ar-JO" altLang="en-US" sz="3200" b="1" dirty="0">
              <a:solidFill>
                <a:srgbClr val="FFFF00"/>
              </a:solidFill>
            </a:endParaRPr>
          </a:p>
          <a:p>
            <a:pPr algn="ctr"/>
            <a:r>
              <a:rPr lang="ar-JO" altLang="en-US" sz="4000" b="1" dirty="0"/>
              <a:t>كتابة الأسماء الموصولة</a:t>
            </a:r>
            <a:r>
              <a:rPr lang="ar-JO" altLang="en-US" sz="4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4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2- 2</a:t>
            </a:r>
            <a:r>
              <a:rPr lang="ar-JO" altLang="en-US" sz="4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br>
              <a:rPr lang="ar-JO" altLang="en-US" sz="4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 dirty="0"/>
          </a:p>
        </p:txBody>
      </p:sp>
      <p:sp>
        <p:nvSpPr>
          <p:cNvPr id="40970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1676400" y="1427956"/>
          <a:ext cx="6400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24400" y="152400"/>
            <a:ext cx="4419600" cy="609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algn="r" rtl="1">
              <a:defRPr/>
            </a:pPr>
            <a:r>
              <a:rPr lang="ar-JO" b="1" dirty="0"/>
              <a:t>أهداف الموضوع:</a:t>
            </a:r>
            <a:endParaRPr lang="ar-J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245E"/>
      </a:dk2>
      <a:lt2>
        <a:srgbClr val="CCCCFF"/>
      </a:lt2>
      <a:accent1>
        <a:srgbClr val="FF9900"/>
      </a:accent1>
      <a:accent2>
        <a:srgbClr val="FF5050"/>
      </a:accent2>
      <a:accent3>
        <a:srgbClr val="AAACB6"/>
      </a:accent3>
      <a:accent4>
        <a:srgbClr val="DADADA"/>
      </a:accent4>
      <a:accent5>
        <a:srgbClr val="FFCAAA"/>
      </a:accent5>
      <a:accent6>
        <a:srgbClr val="E74848"/>
      </a:accent6>
      <a:hlink>
        <a:srgbClr val="0066FF"/>
      </a:hlink>
      <a:folHlink>
        <a:srgbClr val="00CC99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26296</TotalTime>
  <Words>1286</Words>
  <Application>Microsoft Office PowerPoint</Application>
  <PresentationFormat>On-screen Show (4:3)</PresentationFormat>
  <Paragraphs>199</Paragraphs>
  <Slides>34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اقرأ ما يلي ولاحظ ما درسته في الـ التعريف:</vt:lpstr>
      <vt:lpstr>PowerPoint Presentation</vt:lpstr>
    </vt:vector>
  </TitlesOfParts>
  <Company>DesignWrite,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Maria Smith Brown - Ext. 251</dc:creator>
  <cp:lastModifiedBy>WhiteBoard</cp:lastModifiedBy>
  <cp:revision>735</cp:revision>
  <cp:lastPrinted>2018-01-25T07:34:10Z</cp:lastPrinted>
  <dcterms:created xsi:type="dcterms:W3CDTF">2001-11-13T19:12:10Z</dcterms:created>
  <dcterms:modified xsi:type="dcterms:W3CDTF">2018-02-20T12:37:22Z</dcterms:modified>
</cp:coreProperties>
</file>