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81" r:id="rId2"/>
    <p:sldId id="256" r:id="rId3"/>
    <p:sldId id="257" r:id="rId4"/>
    <p:sldId id="259" r:id="rId5"/>
    <p:sldId id="266" r:id="rId6"/>
    <p:sldId id="258" r:id="rId7"/>
    <p:sldId id="263" r:id="rId8"/>
    <p:sldId id="260" r:id="rId9"/>
    <p:sldId id="264" r:id="rId10"/>
    <p:sldId id="284" r:id="rId11"/>
    <p:sldId id="261" r:id="rId12"/>
    <p:sldId id="282" r:id="rId13"/>
    <p:sldId id="267" r:id="rId14"/>
    <p:sldId id="283" r:id="rId15"/>
    <p:sldId id="268" r:id="rId16"/>
    <p:sldId id="269" r:id="rId17"/>
    <p:sldId id="270" r:id="rId18"/>
    <p:sldId id="271" r:id="rId19"/>
    <p:sldId id="285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1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60275-1E35-4C0B-AE2E-359D7576D42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946C3F-4DFF-4D58-A23C-09212E60FD55}">
      <dgm:prSet phldrT="[Text]"/>
      <dgm:spPr/>
      <dgm:t>
        <a:bodyPr/>
        <a:lstStyle/>
        <a:p>
          <a:r>
            <a:rPr lang="ar-JO" dirty="0" smtClean="0"/>
            <a:t>كان وأخواتها </a:t>
          </a:r>
          <a:endParaRPr lang="en-US" dirty="0"/>
        </a:p>
      </dgm:t>
    </dgm:pt>
    <dgm:pt modelId="{1F871877-116A-408D-AC6F-F20A85025C46}" type="parTrans" cxnId="{436E1D83-B559-47E6-8369-1E96B4F54444}">
      <dgm:prSet/>
      <dgm:spPr/>
      <dgm:t>
        <a:bodyPr/>
        <a:lstStyle/>
        <a:p>
          <a:endParaRPr lang="en-US"/>
        </a:p>
      </dgm:t>
    </dgm:pt>
    <dgm:pt modelId="{6706E909-A4FD-403E-977F-852426C76D63}" type="sibTrans" cxnId="{436E1D83-B559-47E6-8369-1E96B4F54444}">
      <dgm:prSet/>
      <dgm:spPr/>
      <dgm:t>
        <a:bodyPr/>
        <a:lstStyle/>
        <a:p>
          <a:endParaRPr lang="en-US"/>
        </a:p>
      </dgm:t>
    </dgm:pt>
    <dgm:pt modelId="{A1B0B3C0-E9EE-4F80-9F12-7682BAC353C0}">
      <dgm:prSet phldrT="[Text]"/>
      <dgm:spPr/>
      <dgm:t>
        <a:bodyPr/>
        <a:lstStyle/>
        <a:p>
          <a:r>
            <a:rPr lang="ar-JO" dirty="0" smtClean="0"/>
            <a:t>صار</a:t>
          </a:r>
          <a:endParaRPr lang="en-US" dirty="0"/>
        </a:p>
      </dgm:t>
    </dgm:pt>
    <dgm:pt modelId="{20E79283-49D6-4B4E-8CAE-1C20D929F4B2}" type="parTrans" cxnId="{AE6B9029-02DE-4C43-8F02-B6A0AFC0911E}">
      <dgm:prSet/>
      <dgm:spPr/>
      <dgm:t>
        <a:bodyPr/>
        <a:lstStyle/>
        <a:p>
          <a:endParaRPr lang="en-US" dirty="0"/>
        </a:p>
      </dgm:t>
    </dgm:pt>
    <dgm:pt modelId="{5B1130B1-E0A0-4E1B-B66A-63BF81CD1CB0}" type="sibTrans" cxnId="{AE6B9029-02DE-4C43-8F02-B6A0AFC0911E}">
      <dgm:prSet/>
      <dgm:spPr/>
      <dgm:t>
        <a:bodyPr/>
        <a:lstStyle/>
        <a:p>
          <a:endParaRPr lang="en-US"/>
        </a:p>
      </dgm:t>
    </dgm:pt>
    <dgm:pt modelId="{C028BCB0-CFAD-4B64-B908-228F8BCBFE70}">
      <dgm:prSet phldrT="[Text]"/>
      <dgm:spPr/>
      <dgm:t>
        <a:bodyPr/>
        <a:lstStyle/>
        <a:p>
          <a:r>
            <a:rPr lang="ar-JO" dirty="0" smtClean="0"/>
            <a:t>ليس</a:t>
          </a:r>
          <a:endParaRPr lang="en-US" dirty="0"/>
        </a:p>
      </dgm:t>
    </dgm:pt>
    <dgm:pt modelId="{F2D92E92-8AF7-4E34-8B80-69B78F0E94D5}" type="parTrans" cxnId="{519EDE2C-C040-47A3-B198-4260D622DCE7}">
      <dgm:prSet/>
      <dgm:spPr/>
      <dgm:t>
        <a:bodyPr/>
        <a:lstStyle/>
        <a:p>
          <a:endParaRPr lang="en-US" dirty="0"/>
        </a:p>
      </dgm:t>
    </dgm:pt>
    <dgm:pt modelId="{B446F804-6592-4E19-8380-FC7DFCB9DE83}" type="sibTrans" cxnId="{519EDE2C-C040-47A3-B198-4260D622DCE7}">
      <dgm:prSet/>
      <dgm:spPr/>
      <dgm:t>
        <a:bodyPr/>
        <a:lstStyle/>
        <a:p>
          <a:endParaRPr lang="en-US"/>
        </a:p>
      </dgm:t>
    </dgm:pt>
    <dgm:pt modelId="{125C7224-2A8C-4183-B981-EB12432C5BF7}">
      <dgm:prSet phldrT="[Text]"/>
      <dgm:spPr/>
      <dgm:t>
        <a:bodyPr/>
        <a:lstStyle/>
        <a:p>
          <a:r>
            <a:rPr lang="ar-JO" dirty="0" smtClean="0"/>
            <a:t>ما دام </a:t>
          </a:r>
          <a:endParaRPr lang="en-US" dirty="0"/>
        </a:p>
      </dgm:t>
    </dgm:pt>
    <dgm:pt modelId="{A366181D-236B-4C4B-AF80-CBF0274A7CCE}" type="parTrans" cxnId="{DEA28B56-27DA-4277-BFCB-C645A780C714}">
      <dgm:prSet/>
      <dgm:spPr/>
      <dgm:t>
        <a:bodyPr/>
        <a:lstStyle/>
        <a:p>
          <a:endParaRPr lang="en-US" dirty="0"/>
        </a:p>
      </dgm:t>
    </dgm:pt>
    <dgm:pt modelId="{C00084E7-80C4-474D-9E13-E0CE5ED45C24}" type="sibTrans" cxnId="{DEA28B56-27DA-4277-BFCB-C645A780C714}">
      <dgm:prSet/>
      <dgm:spPr/>
      <dgm:t>
        <a:bodyPr/>
        <a:lstStyle/>
        <a:p>
          <a:endParaRPr lang="en-US"/>
        </a:p>
      </dgm:t>
    </dgm:pt>
    <dgm:pt modelId="{7E246FDC-642B-4628-ABF6-94E3AA9E28D7}">
      <dgm:prSet phldrT="[Text]"/>
      <dgm:spPr/>
      <dgm:t>
        <a:bodyPr/>
        <a:lstStyle/>
        <a:p>
          <a:r>
            <a:rPr lang="ar-JO" dirty="0" smtClean="0"/>
            <a:t>ما فتئ</a:t>
          </a:r>
          <a:endParaRPr lang="en-US" dirty="0"/>
        </a:p>
      </dgm:t>
    </dgm:pt>
    <dgm:pt modelId="{C4743BD5-BDAB-47C2-874A-ABFFBC223EF8}" type="parTrans" cxnId="{000EE3C7-39E2-42D0-B4FA-A9ECE51D159A}">
      <dgm:prSet/>
      <dgm:spPr/>
      <dgm:t>
        <a:bodyPr/>
        <a:lstStyle/>
        <a:p>
          <a:endParaRPr lang="en-US" dirty="0"/>
        </a:p>
      </dgm:t>
    </dgm:pt>
    <dgm:pt modelId="{226EBF00-1CD2-46EA-B7C2-CA77D6D40A60}" type="sibTrans" cxnId="{000EE3C7-39E2-42D0-B4FA-A9ECE51D159A}">
      <dgm:prSet/>
      <dgm:spPr/>
      <dgm:t>
        <a:bodyPr/>
        <a:lstStyle/>
        <a:p>
          <a:endParaRPr lang="en-US"/>
        </a:p>
      </dgm:t>
    </dgm:pt>
    <dgm:pt modelId="{96A3E0E1-EC6D-43ED-99FC-652D00472047}">
      <dgm:prSet phldrT="[Text]"/>
      <dgm:spPr/>
      <dgm:t>
        <a:bodyPr/>
        <a:lstStyle/>
        <a:p>
          <a:r>
            <a:rPr lang="ar-JO" dirty="0" smtClean="0"/>
            <a:t>ما انفكّ</a:t>
          </a:r>
          <a:endParaRPr lang="en-US" dirty="0"/>
        </a:p>
      </dgm:t>
    </dgm:pt>
    <dgm:pt modelId="{36EAF4E1-4024-49D1-B5ED-E7793C5CCA57}" type="parTrans" cxnId="{E3AA9703-913A-4689-8A16-A36CB5F1AD58}">
      <dgm:prSet/>
      <dgm:spPr/>
      <dgm:t>
        <a:bodyPr/>
        <a:lstStyle/>
        <a:p>
          <a:endParaRPr lang="en-US" dirty="0"/>
        </a:p>
      </dgm:t>
    </dgm:pt>
    <dgm:pt modelId="{B34D36AE-19E8-4804-A93F-4654D6A7E9DA}" type="sibTrans" cxnId="{E3AA9703-913A-4689-8A16-A36CB5F1AD58}">
      <dgm:prSet/>
      <dgm:spPr/>
      <dgm:t>
        <a:bodyPr/>
        <a:lstStyle/>
        <a:p>
          <a:endParaRPr lang="en-US"/>
        </a:p>
      </dgm:t>
    </dgm:pt>
    <dgm:pt modelId="{6EDBF0A0-FD90-41C5-B3F4-3F44904D3F1A}">
      <dgm:prSet phldrT="[Text]"/>
      <dgm:spPr/>
      <dgm:t>
        <a:bodyPr/>
        <a:lstStyle/>
        <a:p>
          <a:r>
            <a:rPr lang="ar-JO" dirty="0" smtClean="0"/>
            <a:t>ما برح</a:t>
          </a:r>
          <a:endParaRPr lang="en-US" dirty="0"/>
        </a:p>
      </dgm:t>
    </dgm:pt>
    <dgm:pt modelId="{DFB339A0-718A-452F-BB4E-2DBA07FF2781}" type="parTrans" cxnId="{6508B4B8-6EC4-4D0A-A4D9-F11CFD771482}">
      <dgm:prSet/>
      <dgm:spPr/>
      <dgm:t>
        <a:bodyPr/>
        <a:lstStyle/>
        <a:p>
          <a:endParaRPr lang="en-US" dirty="0"/>
        </a:p>
      </dgm:t>
    </dgm:pt>
    <dgm:pt modelId="{D6655A39-B720-4002-A193-02675A615F6C}" type="sibTrans" cxnId="{6508B4B8-6EC4-4D0A-A4D9-F11CFD771482}">
      <dgm:prSet/>
      <dgm:spPr/>
      <dgm:t>
        <a:bodyPr/>
        <a:lstStyle/>
        <a:p>
          <a:endParaRPr lang="en-US"/>
        </a:p>
      </dgm:t>
    </dgm:pt>
    <dgm:pt modelId="{7DA8A979-8FD4-49A4-BF44-CA29F579CD16}">
      <dgm:prSet phldrT="[Text]"/>
      <dgm:spPr/>
      <dgm:t>
        <a:bodyPr/>
        <a:lstStyle/>
        <a:p>
          <a:r>
            <a:rPr lang="ar-JO" dirty="0" smtClean="0"/>
            <a:t>ما زال</a:t>
          </a:r>
          <a:endParaRPr lang="en-US" dirty="0"/>
        </a:p>
      </dgm:t>
    </dgm:pt>
    <dgm:pt modelId="{7881C257-3B8F-4409-BAB2-FFE5D43B7E28}" type="parTrans" cxnId="{0737AE11-2DB1-4C29-9EFD-8F4E80280D0D}">
      <dgm:prSet/>
      <dgm:spPr/>
      <dgm:t>
        <a:bodyPr/>
        <a:lstStyle/>
        <a:p>
          <a:endParaRPr lang="en-US" dirty="0"/>
        </a:p>
      </dgm:t>
    </dgm:pt>
    <dgm:pt modelId="{6434FCF0-F4AD-4F23-BF68-3D1A6FFFD0D4}" type="sibTrans" cxnId="{0737AE11-2DB1-4C29-9EFD-8F4E80280D0D}">
      <dgm:prSet/>
      <dgm:spPr/>
      <dgm:t>
        <a:bodyPr/>
        <a:lstStyle/>
        <a:p>
          <a:endParaRPr lang="en-US"/>
        </a:p>
      </dgm:t>
    </dgm:pt>
    <dgm:pt modelId="{6A83D16B-23E3-4E53-8E68-DD07E66C2270}">
      <dgm:prSet phldrT="[Text]"/>
      <dgm:spPr/>
      <dgm:t>
        <a:bodyPr/>
        <a:lstStyle/>
        <a:p>
          <a:r>
            <a:rPr lang="ar-JO" dirty="0" smtClean="0"/>
            <a:t>أضحى</a:t>
          </a:r>
          <a:endParaRPr lang="en-US" dirty="0"/>
        </a:p>
      </dgm:t>
    </dgm:pt>
    <dgm:pt modelId="{F6AD883B-4444-4360-84DB-D1CCAE0C5657}" type="parTrans" cxnId="{D8208900-E73D-4B39-9554-21361F7C08AD}">
      <dgm:prSet/>
      <dgm:spPr/>
      <dgm:t>
        <a:bodyPr/>
        <a:lstStyle/>
        <a:p>
          <a:endParaRPr lang="en-US" dirty="0"/>
        </a:p>
      </dgm:t>
    </dgm:pt>
    <dgm:pt modelId="{A55DF8AB-9AAC-49C8-BE70-6867277FA706}" type="sibTrans" cxnId="{D8208900-E73D-4B39-9554-21361F7C08AD}">
      <dgm:prSet/>
      <dgm:spPr/>
      <dgm:t>
        <a:bodyPr/>
        <a:lstStyle/>
        <a:p>
          <a:endParaRPr lang="en-US"/>
        </a:p>
      </dgm:t>
    </dgm:pt>
    <dgm:pt modelId="{8182CC9A-9BBF-493A-90D5-1773ADB71361}">
      <dgm:prSet phldrT="[Text]"/>
      <dgm:spPr/>
      <dgm:t>
        <a:bodyPr/>
        <a:lstStyle/>
        <a:p>
          <a:r>
            <a:rPr lang="ar-JO" dirty="0" smtClean="0"/>
            <a:t>أمسى</a:t>
          </a:r>
          <a:endParaRPr lang="en-US" dirty="0"/>
        </a:p>
      </dgm:t>
    </dgm:pt>
    <dgm:pt modelId="{9BCE1A73-354B-4ADD-9168-5A5A8113C377}" type="parTrans" cxnId="{ACB319A9-644F-4C9C-A337-66628061AD58}">
      <dgm:prSet/>
      <dgm:spPr/>
      <dgm:t>
        <a:bodyPr/>
        <a:lstStyle/>
        <a:p>
          <a:endParaRPr lang="en-US" dirty="0"/>
        </a:p>
      </dgm:t>
    </dgm:pt>
    <dgm:pt modelId="{D0081814-7D26-4CD4-9AF3-F325695EF68C}" type="sibTrans" cxnId="{ACB319A9-644F-4C9C-A337-66628061AD58}">
      <dgm:prSet/>
      <dgm:spPr/>
      <dgm:t>
        <a:bodyPr/>
        <a:lstStyle/>
        <a:p>
          <a:endParaRPr lang="en-US"/>
        </a:p>
      </dgm:t>
    </dgm:pt>
    <dgm:pt modelId="{623DE23E-D513-45C1-8232-AD9492FF8114}">
      <dgm:prSet phldrT="[Text]"/>
      <dgm:spPr/>
      <dgm:t>
        <a:bodyPr/>
        <a:lstStyle/>
        <a:p>
          <a:r>
            <a:rPr lang="ar-JO" dirty="0" smtClean="0"/>
            <a:t>أصبح</a:t>
          </a:r>
          <a:endParaRPr lang="en-US" dirty="0"/>
        </a:p>
      </dgm:t>
    </dgm:pt>
    <dgm:pt modelId="{6E4D87F7-92A8-411A-B1A2-A53CDBE487F4}" type="parTrans" cxnId="{BD4F2DB2-A7C0-4B69-BDE4-5AB4AF2005A5}">
      <dgm:prSet/>
      <dgm:spPr/>
      <dgm:t>
        <a:bodyPr/>
        <a:lstStyle/>
        <a:p>
          <a:endParaRPr lang="en-US" dirty="0"/>
        </a:p>
      </dgm:t>
    </dgm:pt>
    <dgm:pt modelId="{4D04FFF4-9816-4CE7-9101-42DF67237AD4}" type="sibTrans" cxnId="{BD4F2DB2-A7C0-4B69-BDE4-5AB4AF2005A5}">
      <dgm:prSet/>
      <dgm:spPr/>
      <dgm:t>
        <a:bodyPr/>
        <a:lstStyle/>
        <a:p>
          <a:endParaRPr lang="en-US"/>
        </a:p>
      </dgm:t>
    </dgm:pt>
    <dgm:pt modelId="{0B10016F-6EFE-4B3A-825B-E198B5B073A9}">
      <dgm:prSet phldrT="[Text]"/>
      <dgm:spPr/>
      <dgm:t>
        <a:bodyPr/>
        <a:lstStyle/>
        <a:p>
          <a:r>
            <a:rPr lang="ar-JO" dirty="0" smtClean="0"/>
            <a:t>بات </a:t>
          </a:r>
          <a:endParaRPr lang="en-US" dirty="0"/>
        </a:p>
      </dgm:t>
    </dgm:pt>
    <dgm:pt modelId="{AC28DC1E-719B-49D2-AFC7-6B969613009A}" type="parTrans" cxnId="{96F2E40D-FC64-4B94-B6E4-B5E2E223EEAA}">
      <dgm:prSet/>
      <dgm:spPr/>
      <dgm:t>
        <a:bodyPr/>
        <a:lstStyle/>
        <a:p>
          <a:endParaRPr lang="en-US" dirty="0"/>
        </a:p>
      </dgm:t>
    </dgm:pt>
    <dgm:pt modelId="{52514FFC-246C-4E8A-B4B5-739A04191D68}" type="sibTrans" cxnId="{96F2E40D-FC64-4B94-B6E4-B5E2E223EEAA}">
      <dgm:prSet/>
      <dgm:spPr/>
      <dgm:t>
        <a:bodyPr/>
        <a:lstStyle/>
        <a:p>
          <a:endParaRPr lang="en-US"/>
        </a:p>
      </dgm:t>
    </dgm:pt>
    <dgm:pt modelId="{CD919EED-027B-4FB0-9F95-6E4BC52DFAEA}">
      <dgm:prSet phldrT="[Text]" custT="1"/>
      <dgm:spPr/>
      <dgm:t>
        <a:bodyPr/>
        <a:lstStyle/>
        <a:p>
          <a:r>
            <a:rPr lang="ar-JO" sz="2400" b="1" dirty="0" smtClean="0"/>
            <a:t>ظلّ</a:t>
          </a:r>
          <a:endParaRPr lang="en-US" sz="2400" dirty="0"/>
        </a:p>
      </dgm:t>
    </dgm:pt>
    <dgm:pt modelId="{A428C7D1-5424-455C-B46F-4143E3505E7F}" type="parTrans" cxnId="{398147C6-1852-4010-9F48-D4566F1F7F89}">
      <dgm:prSet/>
      <dgm:spPr/>
      <dgm:t>
        <a:bodyPr/>
        <a:lstStyle/>
        <a:p>
          <a:endParaRPr lang="en-US" dirty="0"/>
        </a:p>
      </dgm:t>
    </dgm:pt>
    <dgm:pt modelId="{89AA6D74-7EA4-40B2-AD77-8E109EA0F11F}" type="sibTrans" cxnId="{398147C6-1852-4010-9F48-D4566F1F7F89}">
      <dgm:prSet/>
      <dgm:spPr/>
      <dgm:t>
        <a:bodyPr/>
        <a:lstStyle/>
        <a:p>
          <a:endParaRPr lang="en-US"/>
        </a:p>
      </dgm:t>
    </dgm:pt>
    <dgm:pt modelId="{5BD22C45-1D83-4FA4-95D5-1FA17B012630}" type="pres">
      <dgm:prSet presAssocID="{4A860275-1E35-4C0B-AE2E-359D7576D4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AEB43C-5C95-4E4C-89B5-D8B28B9ACFD1}" type="pres">
      <dgm:prSet presAssocID="{4F946C3F-4DFF-4D58-A23C-09212E60FD55}" presName="centerShape" presStyleLbl="node0" presStyleIdx="0" presStyleCnt="1"/>
      <dgm:spPr/>
      <dgm:t>
        <a:bodyPr/>
        <a:lstStyle/>
        <a:p>
          <a:endParaRPr lang="en-US"/>
        </a:p>
      </dgm:t>
    </dgm:pt>
    <dgm:pt modelId="{F5D51FCC-E902-4637-B1D7-64B9A8D71A0D}" type="pres">
      <dgm:prSet presAssocID="{F2D92E92-8AF7-4E34-8B80-69B78F0E94D5}" presName="parTrans" presStyleLbl="sibTrans2D1" presStyleIdx="0" presStyleCnt="12"/>
      <dgm:spPr/>
      <dgm:t>
        <a:bodyPr/>
        <a:lstStyle/>
        <a:p>
          <a:endParaRPr lang="en-US"/>
        </a:p>
      </dgm:t>
    </dgm:pt>
    <dgm:pt modelId="{A323A549-D5C8-43F7-B92D-BAEFFF592437}" type="pres">
      <dgm:prSet presAssocID="{F2D92E92-8AF7-4E34-8B80-69B78F0E94D5}" presName="connectorText" presStyleLbl="sibTrans2D1" presStyleIdx="0" presStyleCnt="12"/>
      <dgm:spPr/>
      <dgm:t>
        <a:bodyPr/>
        <a:lstStyle/>
        <a:p>
          <a:endParaRPr lang="en-US"/>
        </a:p>
      </dgm:t>
    </dgm:pt>
    <dgm:pt modelId="{DFD31115-9B40-41B1-85FF-15E4DD9CF183}" type="pres">
      <dgm:prSet presAssocID="{C028BCB0-CFAD-4B64-B908-228F8BCBFE70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E95E2-5A24-4BFC-9078-94E37CBA82D6}" type="pres">
      <dgm:prSet presAssocID="{A366181D-236B-4C4B-AF80-CBF0274A7CCE}" presName="parTrans" presStyleLbl="sibTrans2D1" presStyleIdx="1" presStyleCnt="12"/>
      <dgm:spPr/>
      <dgm:t>
        <a:bodyPr/>
        <a:lstStyle/>
        <a:p>
          <a:endParaRPr lang="en-US"/>
        </a:p>
      </dgm:t>
    </dgm:pt>
    <dgm:pt modelId="{8176C273-28A1-4C4F-8D5E-129B5F5842E2}" type="pres">
      <dgm:prSet presAssocID="{A366181D-236B-4C4B-AF80-CBF0274A7CCE}" presName="connectorText" presStyleLbl="sibTrans2D1" presStyleIdx="1" presStyleCnt="12"/>
      <dgm:spPr/>
      <dgm:t>
        <a:bodyPr/>
        <a:lstStyle/>
        <a:p>
          <a:endParaRPr lang="en-US"/>
        </a:p>
      </dgm:t>
    </dgm:pt>
    <dgm:pt modelId="{D682EFF5-C9BB-4E47-A95E-1D95AB44E23C}" type="pres">
      <dgm:prSet presAssocID="{125C7224-2A8C-4183-B981-EB12432C5BF7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DB922-6F13-4D6C-BBDF-17778175F7AE}" type="pres">
      <dgm:prSet presAssocID="{C4743BD5-BDAB-47C2-874A-ABFFBC223EF8}" presName="parTrans" presStyleLbl="sibTrans2D1" presStyleIdx="2" presStyleCnt="12"/>
      <dgm:spPr/>
      <dgm:t>
        <a:bodyPr/>
        <a:lstStyle/>
        <a:p>
          <a:endParaRPr lang="en-US"/>
        </a:p>
      </dgm:t>
    </dgm:pt>
    <dgm:pt modelId="{9043E4EE-4475-41BD-88DE-59C91D477017}" type="pres">
      <dgm:prSet presAssocID="{C4743BD5-BDAB-47C2-874A-ABFFBC223EF8}" presName="connectorText" presStyleLbl="sibTrans2D1" presStyleIdx="2" presStyleCnt="12"/>
      <dgm:spPr/>
      <dgm:t>
        <a:bodyPr/>
        <a:lstStyle/>
        <a:p>
          <a:endParaRPr lang="en-US"/>
        </a:p>
      </dgm:t>
    </dgm:pt>
    <dgm:pt modelId="{B95A4DA5-88A2-4630-A894-4A9D7AD580FA}" type="pres">
      <dgm:prSet presAssocID="{7E246FDC-642B-4628-ABF6-94E3AA9E28D7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DA634-D23C-42A9-A4A7-4F9ED6E3863F}" type="pres">
      <dgm:prSet presAssocID="{36EAF4E1-4024-49D1-B5ED-E7793C5CCA57}" presName="parTrans" presStyleLbl="sibTrans2D1" presStyleIdx="3" presStyleCnt="12"/>
      <dgm:spPr/>
      <dgm:t>
        <a:bodyPr/>
        <a:lstStyle/>
        <a:p>
          <a:endParaRPr lang="en-US"/>
        </a:p>
      </dgm:t>
    </dgm:pt>
    <dgm:pt modelId="{46FFD7C7-F59A-4E68-AA02-0448059B3DA1}" type="pres">
      <dgm:prSet presAssocID="{36EAF4E1-4024-49D1-B5ED-E7793C5CCA57}" presName="connectorText" presStyleLbl="sibTrans2D1" presStyleIdx="3" presStyleCnt="12"/>
      <dgm:spPr/>
      <dgm:t>
        <a:bodyPr/>
        <a:lstStyle/>
        <a:p>
          <a:endParaRPr lang="en-US"/>
        </a:p>
      </dgm:t>
    </dgm:pt>
    <dgm:pt modelId="{00ADD04B-3A58-46AF-A85D-52C3DC87C184}" type="pres">
      <dgm:prSet presAssocID="{96A3E0E1-EC6D-43ED-99FC-652D00472047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08217-5983-4A9B-9D89-9073BE5C58E2}" type="pres">
      <dgm:prSet presAssocID="{DFB339A0-718A-452F-BB4E-2DBA07FF2781}" presName="parTrans" presStyleLbl="sibTrans2D1" presStyleIdx="4" presStyleCnt="12"/>
      <dgm:spPr/>
      <dgm:t>
        <a:bodyPr/>
        <a:lstStyle/>
        <a:p>
          <a:endParaRPr lang="en-US"/>
        </a:p>
      </dgm:t>
    </dgm:pt>
    <dgm:pt modelId="{14D894D7-4796-432E-81E5-7E265922956F}" type="pres">
      <dgm:prSet presAssocID="{DFB339A0-718A-452F-BB4E-2DBA07FF2781}" presName="connectorText" presStyleLbl="sibTrans2D1" presStyleIdx="4" presStyleCnt="12"/>
      <dgm:spPr/>
      <dgm:t>
        <a:bodyPr/>
        <a:lstStyle/>
        <a:p>
          <a:endParaRPr lang="en-US"/>
        </a:p>
      </dgm:t>
    </dgm:pt>
    <dgm:pt modelId="{EE764A8C-4F21-4630-9710-A3BC70420A3E}" type="pres">
      <dgm:prSet presAssocID="{6EDBF0A0-FD90-41C5-B3F4-3F44904D3F1A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9DDAC-54BF-4C4D-A1E6-47310C184630}" type="pres">
      <dgm:prSet presAssocID="{7881C257-3B8F-4409-BAB2-FFE5D43B7E28}" presName="parTrans" presStyleLbl="sibTrans2D1" presStyleIdx="5" presStyleCnt="12"/>
      <dgm:spPr/>
      <dgm:t>
        <a:bodyPr/>
        <a:lstStyle/>
        <a:p>
          <a:endParaRPr lang="en-US"/>
        </a:p>
      </dgm:t>
    </dgm:pt>
    <dgm:pt modelId="{B3EF7D91-78AB-46CF-8AD4-E04D8A8A5C19}" type="pres">
      <dgm:prSet presAssocID="{7881C257-3B8F-4409-BAB2-FFE5D43B7E28}" presName="connectorText" presStyleLbl="sibTrans2D1" presStyleIdx="5" presStyleCnt="12"/>
      <dgm:spPr/>
      <dgm:t>
        <a:bodyPr/>
        <a:lstStyle/>
        <a:p>
          <a:endParaRPr lang="en-US"/>
        </a:p>
      </dgm:t>
    </dgm:pt>
    <dgm:pt modelId="{1F7DFB5F-1B2B-41BC-911F-0F12818AB297}" type="pres">
      <dgm:prSet presAssocID="{7DA8A979-8FD4-49A4-BF44-CA29F579CD16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CAF44-CC81-4DEA-BE4D-0D507A4E06C1}" type="pres">
      <dgm:prSet presAssocID="{F6AD883B-4444-4360-84DB-D1CCAE0C5657}" presName="parTrans" presStyleLbl="sibTrans2D1" presStyleIdx="6" presStyleCnt="12"/>
      <dgm:spPr/>
      <dgm:t>
        <a:bodyPr/>
        <a:lstStyle/>
        <a:p>
          <a:endParaRPr lang="en-US"/>
        </a:p>
      </dgm:t>
    </dgm:pt>
    <dgm:pt modelId="{B471FCF5-E7B8-4653-A75D-08A8D33CEC05}" type="pres">
      <dgm:prSet presAssocID="{F6AD883B-4444-4360-84DB-D1CCAE0C5657}" presName="connectorText" presStyleLbl="sibTrans2D1" presStyleIdx="6" presStyleCnt="12"/>
      <dgm:spPr/>
      <dgm:t>
        <a:bodyPr/>
        <a:lstStyle/>
        <a:p>
          <a:endParaRPr lang="en-US"/>
        </a:p>
      </dgm:t>
    </dgm:pt>
    <dgm:pt modelId="{79A75AA2-F2C6-4C25-845A-ACB05AF0C165}" type="pres">
      <dgm:prSet presAssocID="{6A83D16B-23E3-4E53-8E68-DD07E66C2270}" presName="node" presStyleLbl="node1" presStyleIdx="6" presStyleCnt="12" custScaleX="131315" custScaleY="121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19331-8B38-477C-BFDB-940D527C0779}" type="pres">
      <dgm:prSet presAssocID="{9BCE1A73-354B-4ADD-9168-5A5A8113C377}" presName="parTrans" presStyleLbl="sibTrans2D1" presStyleIdx="7" presStyleCnt="12"/>
      <dgm:spPr/>
      <dgm:t>
        <a:bodyPr/>
        <a:lstStyle/>
        <a:p>
          <a:endParaRPr lang="en-US"/>
        </a:p>
      </dgm:t>
    </dgm:pt>
    <dgm:pt modelId="{EC862A09-7B73-4F32-81AC-8EDF1841E4C7}" type="pres">
      <dgm:prSet presAssocID="{9BCE1A73-354B-4ADD-9168-5A5A8113C377}" presName="connectorText" presStyleLbl="sibTrans2D1" presStyleIdx="7" presStyleCnt="12"/>
      <dgm:spPr/>
      <dgm:t>
        <a:bodyPr/>
        <a:lstStyle/>
        <a:p>
          <a:endParaRPr lang="en-US"/>
        </a:p>
      </dgm:t>
    </dgm:pt>
    <dgm:pt modelId="{46FF0438-1711-446F-A1C8-13ED876681D6}" type="pres">
      <dgm:prSet presAssocID="{8182CC9A-9BBF-493A-90D5-1773ADB71361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87CC3-4213-4DCC-9E5A-848A33E68096}" type="pres">
      <dgm:prSet presAssocID="{6E4D87F7-92A8-411A-B1A2-A53CDBE487F4}" presName="parTrans" presStyleLbl="sibTrans2D1" presStyleIdx="8" presStyleCnt="12"/>
      <dgm:spPr/>
      <dgm:t>
        <a:bodyPr/>
        <a:lstStyle/>
        <a:p>
          <a:endParaRPr lang="en-US"/>
        </a:p>
      </dgm:t>
    </dgm:pt>
    <dgm:pt modelId="{641C1848-E21B-49AF-A481-57BE4512171D}" type="pres">
      <dgm:prSet presAssocID="{6E4D87F7-92A8-411A-B1A2-A53CDBE487F4}" presName="connectorText" presStyleLbl="sibTrans2D1" presStyleIdx="8" presStyleCnt="12"/>
      <dgm:spPr/>
      <dgm:t>
        <a:bodyPr/>
        <a:lstStyle/>
        <a:p>
          <a:endParaRPr lang="en-US"/>
        </a:p>
      </dgm:t>
    </dgm:pt>
    <dgm:pt modelId="{BCEF8B7A-7C99-4BB3-9C25-0488C3AA14DC}" type="pres">
      <dgm:prSet presAssocID="{623DE23E-D513-45C1-8232-AD9492FF8114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1F3FE-6952-4939-A9CF-D6FB7AFA1B3C}" type="pres">
      <dgm:prSet presAssocID="{AC28DC1E-719B-49D2-AFC7-6B969613009A}" presName="parTrans" presStyleLbl="sibTrans2D1" presStyleIdx="9" presStyleCnt="12"/>
      <dgm:spPr/>
      <dgm:t>
        <a:bodyPr/>
        <a:lstStyle/>
        <a:p>
          <a:endParaRPr lang="en-US"/>
        </a:p>
      </dgm:t>
    </dgm:pt>
    <dgm:pt modelId="{3A6FC510-BA31-46EE-9346-AC4DEE6FD513}" type="pres">
      <dgm:prSet presAssocID="{AC28DC1E-719B-49D2-AFC7-6B969613009A}" presName="connectorText" presStyleLbl="sibTrans2D1" presStyleIdx="9" presStyleCnt="12"/>
      <dgm:spPr/>
      <dgm:t>
        <a:bodyPr/>
        <a:lstStyle/>
        <a:p>
          <a:endParaRPr lang="en-US"/>
        </a:p>
      </dgm:t>
    </dgm:pt>
    <dgm:pt modelId="{5461871D-1E69-42B5-A0D3-79DECBA59341}" type="pres">
      <dgm:prSet presAssocID="{0B10016F-6EFE-4B3A-825B-E198B5B073A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F828-B619-4AB8-9ACF-13D95584222B}" type="pres">
      <dgm:prSet presAssocID="{A428C7D1-5424-455C-B46F-4143E3505E7F}" presName="parTrans" presStyleLbl="sibTrans2D1" presStyleIdx="10" presStyleCnt="12"/>
      <dgm:spPr/>
      <dgm:t>
        <a:bodyPr/>
        <a:lstStyle/>
        <a:p>
          <a:endParaRPr lang="en-US"/>
        </a:p>
      </dgm:t>
    </dgm:pt>
    <dgm:pt modelId="{31537631-89AB-4317-8007-20990118E7C8}" type="pres">
      <dgm:prSet presAssocID="{A428C7D1-5424-455C-B46F-4143E3505E7F}" presName="connectorText" presStyleLbl="sibTrans2D1" presStyleIdx="10" presStyleCnt="12"/>
      <dgm:spPr/>
      <dgm:t>
        <a:bodyPr/>
        <a:lstStyle/>
        <a:p>
          <a:endParaRPr lang="en-US"/>
        </a:p>
      </dgm:t>
    </dgm:pt>
    <dgm:pt modelId="{02487954-DA0B-472A-A983-C87AF00B2838}" type="pres">
      <dgm:prSet presAssocID="{CD919EED-027B-4FB0-9F95-6E4BC52DFAEA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D6776-C6B8-4D8D-AC2C-CBCB832CABD7}" type="pres">
      <dgm:prSet presAssocID="{20E79283-49D6-4B4E-8CAE-1C20D929F4B2}" presName="parTrans" presStyleLbl="sibTrans2D1" presStyleIdx="11" presStyleCnt="12"/>
      <dgm:spPr/>
      <dgm:t>
        <a:bodyPr/>
        <a:lstStyle/>
        <a:p>
          <a:endParaRPr lang="en-US"/>
        </a:p>
      </dgm:t>
    </dgm:pt>
    <dgm:pt modelId="{D2D5288E-BCAF-48C6-BA94-E4B4A35BAEE0}" type="pres">
      <dgm:prSet presAssocID="{20E79283-49D6-4B4E-8CAE-1C20D929F4B2}" presName="connectorText" presStyleLbl="sibTrans2D1" presStyleIdx="11" presStyleCnt="12"/>
      <dgm:spPr/>
      <dgm:t>
        <a:bodyPr/>
        <a:lstStyle/>
        <a:p>
          <a:endParaRPr lang="en-US"/>
        </a:p>
      </dgm:t>
    </dgm:pt>
    <dgm:pt modelId="{22089BA2-35D7-479C-931E-EC15E7623A5B}" type="pres">
      <dgm:prSet presAssocID="{A1B0B3C0-E9EE-4F80-9F12-7682BAC353C0}" presName="node" presStyleLbl="node1" presStyleIdx="11" presStyleCnt="12" custScaleX="114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DE6ED3-1E04-482F-B06B-151A1ED95052}" type="presOf" srcId="{AC28DC1E-719B-49D2-AFC7-6B969613009A}" destId="{3A6FC510-BA31-46EE-9346-AC4DEE6FD513}" srcOrd="1" destOrd="0" presId="urn:microsoft.com/office/officeart/2005/8/layout/radial5"/>
    <dgm:cxn modelId="{511CBB4D-E1C9-4763-94F8-F78EA86E084D}" type="presOf" srcId="{125C7224-2A8C-4183-B981-EB12432C5BF7}" destId="{D682EFF5-C9BB-4E47-A95E-1D95AB44E23C}" srcOrd="0" destOrd="0" presId="urn:microsoft.com/office/officeart/2005/8/layout/radial5"/>
    <dgm:cxn modelId="{3E17A82F-A459-4403-AEC5-C911447256CA}" type="presOf" srcId="{9BCE1A73-354B-4ADD-9168-5A5A8113C377}" destId="{EE419331-8B38-477C-BFDB-940D527C0779}" srcOrd="0" destOrd="0" presId="urn:microsoft.com/office/officeart/2005/8/layout/radial5"/>
    <dgm:cxn modelId="{0737AE11-2DB1-4C29-9EFD-8F4E80280D0D}" srcId="{4F946C3F-4DFF-4D58-A23C-09212E60FD55}" destId="{7DA8A979-8FD4-49A4-BF44-CA29F579CD16}" srcOrd="5" destOrd="0" parTransId="{7881C257-3B8F-4409-BAB2-FFE5D43B7E28}" sibTransId="{6434FCF0-F4AD-4F23-BF68-3D1A6FFFD0D4}"/>
    <dgm:cxn modelId="{4F41CFBD-BA92-42FA-A03C-4FB5DBEED55C}" type="presOf" srcId="{F6AD883B-4444-4360-84DB-D1CCAE0C5657}" destId="{F3ECAF44-CC81-4DEA-BE4D-0D507A4E06C1}" srcOrd="0" destOrd="0" presId="urn:microsoft.com/office/officeart/2005/8/layout/radial5"/>
    <dgm:cxn modelId="{ACB319A9-644F-4C9C-A337-66628061AD58}" srcId="{4F946C3F-4DFF-4D58-A23C-09212E60FD55}" destId="{8182CC9A-9BBF-493A-90D5-1773ADB71361}" srcOrd="7" destOrd="0" parTransId="{9BCE1A73-354B-4ADD-9168-5A5A8113C377}" sibTransId="{D0081814-7D26-4CD4-9AF3-F325695EF68C}"/>
    <dgm:cxn modelId="{B7AEA754-C6CA-420D-BBD7-98FFAACABA64}" type="presOf" srcId="{4F946C3F-4DFF-4D58-A23C-09212E60FD55}" destId="{5EAEB43C-5C95-4E4C-89B5-D8B28B9ACFD1}" srcOrd="0" destOrd="0" presId="urn:microsoft.com/office/officeart/2005/8/layout/radial5"/>
    <dgm:cxn modelId="{D8208900-E73D-4B39-9554-21361F7C08AD}" srcId="{4F946C3F-4DFF-4D58-A23C-09212E60FD55}" destId="{6A83D16B-23E3-4E53-8E68-DD07E66C2270}" srcOrd="6" destOrd="0" parTransId="{F6AD883B-4444-4360-84DB-D1CCAE0C5657}" sibTransId="{A55DF8AB-9AAC-49C8-BE70-6867277FA706}"/>
    <dgm:cxn modelId="{0A707DA8-8895-41CB-8782-E94D7D8D4039}" type="presOf" srcId="{DFB339A0-718A-452F-BB4E-2DBA07FF2781}" destId="{EA308217-5983-4A9B-9D89-9073BE5C58E2}" srcOrd="0" destOrd="0" presId="urn:microsoft.com/office/officeart/2005/8/layout/radial5"/>
    <dgm:cxn modelId="{18EFA1D4-E363-47BF-8ED8-26500C663099}" type="presOf" srcId="{F2D92E92-8AF7-4E34-8B80-69B78F0E94D5}" destId="{F5D51FCC-E902-4637-B1D7-64B9A8D71A0D}" srcOrd="0" destOrd="0" presId="urn:microsoft.com/office/officeart/2005/8/layout/radial5"/>
    <dgm:cxn modelId="{67E17902-8167-4BA9-847C-32992E8DFFE0}" type="presOf" srcId="{C028BCB0-CFAD-4B64-B908-228F8BCBFE70}" destId="{DFD31115-9B40-41B1-85FF-15E4DD9CF183}" srcOrd="0" destOrd="0" presId="urn:microsoft.com/office/officeart/2005/8/layout/radial5"/>
    <dgm:cxn modelId="{E3AA9703-913A-4689-8A16-A36CB5F1AD58}" srcId="{4F946C3F-4DFF-4D58-A23C-09212E60FD55}" destId="{96A3E0E1-EC6D-43ED-99FC-652D00472047}" srcOrd="3" destOrd="0" parTransId="{36EAF4E1-4024-49D1-B5ED-E7793C5CCA57}" sibTransId="{B34D36AE-19E8-4804-A93F-4654D6A7E9DA}"/>
    <dgm:cxn modelId="{CEE96189-5BA0-4DB5-B2DD-526ED57AC2FC}" type="presOf" srcId="{20E79283-49D6-4B4E-8CAE-1C20D929F4B2}" destId="{D2D5288E-BCAF-48C6-BA94-E4B4A35BAEE0}" srcOrd="1" destOrd="0" presId="urn:microsoft.com/office/officeart/2005/8/layout/radial5"/>
    <dgm:cxn modelId="{532F8439-E106-41CF-876D-87665978349B}" type="presOf" srcId="{623DE23E-D513-45C1-8232-AD9492FF8114}" destId="{BCEF8B7A-7C99-4BB3-9C25-0488C3AA14DC}" srcOrd="0" destOrd="0" presId="urn:microsoft.com/office/officeart/2005/8/layout/radial5"/>
    <dgm:cxn modelId="{FB543FA8-2847-4642-AA0D-6C8914C7678F}" type="presOf" srcId="{6A83D16B-23E3-4E53-8E68-DD07E66C2270}" destId="{79A75AA2-F2C6-4C25-845A-ACB05AF0C165}" srcOrd="0" destOrd="0" presId="urn:microsoft.com/office/officeart/2005/8/layout/radial5"/>
    <dgm:cxn modelId="{6466C236-69DD-4584-ADFF-6A8815A7B11A}" type="presOf" srcId="{F2D92E92-8AF7-4E34-8B80-69B78F0E94D5}" destId="{A323A549-D5C8-43F7-B92D-BAEFFF592437}" srcOrd="1" destOrd="0" presId="urn:microsoft.com/office/officeart/2005/8/layout/radial5"/>
    <dgm:cxn modelId="{DEA28B56-27DA-4277-BFCB-C645A780C714}" srcId="{4F946C3F-4DFF-4D58-A23C-09212E60FD55}" destId="{125C7224-2A8C-4183-B981-EB12432C5BF7}" srcOrd="1" destOrd="0" parTransId="{A366181D-236B-4C4B-AF80-CBF0274A7CCE}" sibTransId="{C00084E7-80C4-474D-9E13-E0CE5ED45C24}"/>
    <dgm:cxn modelId="{C323A387-D050-46DB-8ABE-64A82B5586CB}" type="presOf" srcId="{C4743BD5-BDAB-47C2-874A-ABFFBC223EF8}" destId="{9043E4EE-4475-41BD-88DE-59C91D477017}" srcOrd="1" destOrd="0" presId="urn:microsoft.com/office/officeart/2005/8/layout/radial5"/>
    <dgm:cxn modelId="{BD4F2DB2-A7C0-4B69-BDE4-5AB4AF2005A5}" srcId="{4F946C3F-4DFF-4D58-A23C-09212E60FD55}" destId="{623DE23E-D513-45C1-8232-AD9492FF8114}" srcOrd="8" destOrd="0" parTransId="{6E4D87F7-92A8-411A-B1A2-A53CDBE487F4}" sibTransId="{4D04FFF4-9816-4CE7-9101-42DF67237AD4}"/>
    <dgm:cxn modelId="{AE6B9029-02DE-4C43-8F02-B6A0AFC0911E}" srcId="{4F946C3F-4DFF-4D58-A23C-09212E60FD55}" destId="{A1B0B3C0-E9EE-4F80-9F12-7682BAC353C0}" srcOrd="11" destOrd="0" parTransId="{20E79283-49D6-4B4E-8CAE-1C20D929F4B2}" sibTransId="{5B1130B1-E0A0-4E1B-B66A-63BF81CD1CB0}"/>
    <dgm:cxn modelId="{F8302C61-3531-440A-BE0E-F8EDCCC941B9}" type="presOf" srcId="{20E79283-49D6-4B4E-8CAE-1C20D929F4B2}" destId="{03CD6776-C6B8-4D8D-AC2C-CBCB832CABD7}" srcOrd="0" destOrd="0" presId="urn:microsoft.com/office/officeart/2005/8/layout/radial5"/>
    <dgm:cxn modelId="{6B5859BF-D5F0-4500-83C9-CC9DFFB11A99}" type="presOf" srcId="{9BCE1A73-354B-4ADD-9168-5A5A8113C377}" destId="{EC862A09-7B73-4F32-81AC-8EDF1841E4C7}" srcOrd="1" destOrd="0" presId="urn:microsoft.com/office/officeart/2005/8/layout/radial5"/>
    <dgm:cxn modelId="{E051E00A-8961-4FD2-8F89-14038C0DD934}" type="presOf" srcId="{7DA8A979-8FD4-49A4-BF44-CA29F579CD16}" destId="{1F7DFB5F-1B2B-41BC-911F-0F12818AB297}" srcOrd="0" destOrd="0" presId="urn:microsoft.com/office/officeart/2005/8/layout/radial5"/>
    <dgm:cxn modelId="{ACBB1E7A-22D9-41AB-B761-CA516182A05A}" type="presOf" srcId="{6EDBF0A0-FD90-41C5-B3F4-3F44904D3F1A}" destId="{EE764A8C-4F21-4630-9710-A3BC70420A3E}" srcOrd="0" destOrd="0" presId="urn:microsoft.com/office/officeart/2005/8/layout/radial5"/>
    <dgm:cxn modelId="{E90B85EB-B3ED-4535-86A3-79C63D4B1A55}" type="presOf" srcId="{7881C257-3B8F-4409-BAB2-FFE5D43B7E28}" destId="{B3EF7D91-78AB-46CF-8AD4-E04D8A8A5C19}" srcOrd="1" destOrd="0" presId="urn:microsoft.com/office/officeart/2005/8/layout/radial5"/>
    <dgm:cxn modelId="{FCF3019C-5185-4DCC-B6FC-19DF66BF74A2}" type="presOf" srcId="{36EAF4E1-4024-49D1-B5ED-E7793C5CCA57}" destId="{46FFD7C7-F59A-4E68-AA02-0448059B3DA1}" srcOrd="1" destOrd="0" presId="urn:microsoft.com/office/officeart/2005/8/layout/radial5"/>
    <dgm:cxn modelId="{73F97B03-9EA3-4256-9500-E474E0CD5212}" type="presOf" srcId="{8182CC9A-9BBF-493A-90D5-1773ADB71361}" destId="{46FF0438-1711-446F-A1C8-13ED876681D6}" srcOrd="0" destOrd="0" presId="urn:microsoft.com/office/officeart/2005/8/layout/radial5"/>
    <dgm:cxn modelId="{4A87A702-0E3A-4302-B786-374033379866}" type="presOf" srcId="{A1B0B3C0-E9EE-4F80-9F12-7682BAC353C0}" destId="{22089BA2-35D7-479C-931E-EC15E7623A5B}" srcOrd="0" destOrd="0" presId="urn:microsoft.com/office/officeart/2005/8/layout/radial5"/>
    <dgm:cxn modelId="{436E1D83-B559-47E6-8369-1E96B4F54444}" srcId="{4A860275-1E35-4C0B-AE2E-359D7576D42D}" destId="{4F946C3F-4DFF-4D58-A23C-09212E60FD55}" srcOrd="0" destOrd="0" parTransId="{1F871877-116A-408D-AC6F-F20A85025C46}" sibTransId="{6706E909-A4FD-403E-977F-852426C76D63}"/>
    <dgm:cxn modelId="{519EDE2C-C040-47A3-B198-4260D622DCE7}" srcId="{4F946C3F-4DFF-4D58-A23C-09212E60FD55}" destId="{C028BCB0-CFAD-4B64-B908-228F8BCBFE70}" srcOrd="0" destOrd="0" parTransId="{F2D92E92-8AF7-4E34-8B80-69B78F0E94D5}" sibTransId="{B446F804-6592-4E19-8380-FC7DFCB9DE83}"/>
    <dgm:cxn modelId="{12B07E23-EE6D-4177-B08F-865065831200}" type="presOf" srcId="{0B10016F-6EFE-4B3A-825B-E198B5B073A9}" destId="{5461871D-1E69-42B5-A0D3-79DECBA59341}" srcOrd="0" destOrd="0" presId="urn:microsoft.com/office/officeart/2005/8/layout/radial5"/>
    <dgm:cxn modelId="{5C1FF546-4DC7-4B81-AE6D-83BE7E0F6D4B}" type="presOf" srcId="{36EAF4E1-4024-49D1-B5ED-E7793C5CCA57}" destId="{52CDA634-D23C-42A9-A4A7-4F9ED6E3863F}" srcOrd="0" destOrd="0" presId="urn:microsoft.com/office/officeart/2005/8/layout/radial5"/>
    <dgm:cxn modelId="{F372DEF4-07CD-44F9-8B7D-389428E584FE}" type="presOf" srcId="{A428C7D1-5424-455C-B46F-4143E3505E7F}" destId="{58D4F828-B619-4AB8-9ACF-13D95584222B}" srcOrd="0" destOrd="0" presId="urn:microsoft.com/office/officeart/2005/8/layout/radial5"/>
    <dgm:cxn modelId="{19509BBC-A888-45D5-83D6-4DB912645D50}" type="presOf" srcId="{96A3E0E1-EC6D-43ED-99FC-652D00472047}" destId="{00ADD04B-3A58-46AF-A85D-52C3DC87C184}" srcOrd="0" destOrd="0" presId="urn:microsoft.com/office/officeart/2005/8/layout/radial5"/>
    <dgm:cxn modelId="{CB29FF87-368E-481D-8D90-E0E27F86D9F8}" type="presOf" srcId="{AC28DC1E-719B-49D2-AFC7-6B969613009A}" destId="{BA01F3FE-6952-4939-A9CF-D6FB7AFA1B3C}" srcOrd="0" destOrd="0" presId="urn:microsoft.com/office/officeart/2005/8/layout/radial5"/>
    <dgm:cxn modelId="{317B7CE7-477F-493A-8C8B-3A35EA9D0460}" type="presOf" srcId="{4A860275-1E35-4C0B-AE2E-359D7576D42D}" destId="{5BD22C45-1D83-4FA4-95D5-1FA17B012630}" srcOrd="0" destOrd="0" presId="urn:microsoft.com/office/officeart/2005/8/layout/radial5"/>
    <dgm:cxn modelId="{07B0DF57-C62A-4542-8C26-A360D34B4AB6}" type="presOf" srcId="{C4743BD5-BDAB-47C2-874A-ABFFBC223EF8}" destId="{2E5DB922-6F13-4D6C-BBDF-17778175F7AE}" srcOrd="0" destOrd="0" presId="urn:microsoft.com/office/officeart/2005/8/layout/radial5"/>
    <dgm:cxn modelId="{000EE3C7-39E2-42D0-B4FA-A9ECE51D159A}" srcId="{4F946C3F-4DFF-4D58-A23C-09212E60FD55}" destId="{7E246FDC-642B-4628-ABF6-94E3AA9E28D7}" srcOrd="2" destOrd="0" parTransId="{C4743BD5-BDAB-47C2-874A-ABFFBC223EF8}" sibTransId="{226EBF00-1CD2-46EA-B7C2-CA77D6D40A60}"/>
    <dgm:cxn modelId="{DDC39E77-4CFC-4AB1-BB5A-3B4096456286}" type="presOf" srcId="{A428C7D1-5424-455C-B46F-4143E3505E7F}" destId="{31537631-89AB-4317-8007-20990118E7C8}" srcOrd="1" destOrd="0" presId="urn:microsoft.com/office/officeart/2005/8/layout/radial5"/>
    <dgm:cxn modelId="{71617AF4-7BB8-48C6-9F2C-B06C5C876B73}" type="presOf" srcId="{A366181D-236B-4C4B-AF80-CBF0274A7CCE}" destId="{CEAE95E2-5A24-4BFC-9078-94E37CBA82D6}" srcOrd="0" destOrd="0" presId="urn:microsoft.com/office/officeart/2005/8/layout/radial5"/>
    <dgm:cxn modelId="{9A26D6D5-7E2A-4263-81AB-5C51E50AEF59}" type="presOf" srcId="{F6AD883B-4444-4360-84DB-D1CCAE0C5657}" destId="{B471FCF5-E7B8-4653-A75D-08A8D33CEC05}" srcOrd="1" destOrd="0" presId="urn:microsoft.com/office/officeart/2005/8/layout/radial5"/>
    <dgm:cxn modelId="{6508B4B8-6EC4-4D0A-A4D9-F11CFD771482}" srcId="{4F946C3F-4DFF-4D58-A23C-09212E60FD55}" destId="{6EDBF0A0-FD90-41C5-B3F4-3F44904D3F1A}" srcOrd="4" destOrd="0" parTransId="{DFB339A0-718A-452F-BB4E-2DBA07FF2781}" sibTransId="{D6655A39-B720-4002-A193-02675A615F6C}"/>
    <dgm:cxn modelId="{398147C6-1852-4010-9F48-D4566F1F7F89}" srcId="{4F946C3F-4DFF-4D58-A23C-09212E60FD55}" destId="{CD919EED-027B-4FB0-9F95-6E4BC52DFAEA}" srcOrd="10" destOrd="0" parTransId="{A428C7D1-5424-455C-B46F-4143E3505E7F}" sibTransId="{89AA6D74-7EA4-40B2-AD77-8E109EA0F11F}"/>
    <dgm:cxn modelId="{F7666EA7-7204-4CB0-ABCA-533AD351699C}" type="presOf" srcId="{DFB339A0-718A-452F-BB4E-2DBA07FF2781}" destId="{14D894D7-4796-432E-81E5-7E265922956F}" srcOrd="1" destOrd="0" presId="urn:microsoft.com/office/officeart/2005/8/layout/radial5"/>
    <dgm:cxn modelId="{F3099288-7979-46F2-BF9E-23C065FC484A}" type="presOf" srcId="{CD919EED-027B-4FB0-9F95-6E4BC52DFAEA}" destId="{02487954-DA0B-472A-A983-C87AF00B2838}" srcOrd="0" destOrd="0" presId="urn:microsoft.com/office/officeart/2005/8/layout/radial5"/>
    <dgm:cxn modelId="{96F2E40D-FC64-4B94-B6E4-B5E2E223EEAA}" srcId="{4F946C3F-4DFF-4D58-A23C-09212E60FD55}" destId="{0B10016F-6EFE-4B3A-825B-E198B5B073A9}" srcOrd="9" destOrd="0" parTransId="{AC28DC1E-719B-49D2-AFC7-6B969613009A}" sibTransId="{52514FFC-246C-4E8A-B4B5-739A04191D68}"/>
    <dgm:cxn modelId="{173BF6EE-B914-42C4-A31F-3547EC007878}" type="presOf" srcId="{7E246FDC-642B-4628-ABF6-94E3AA9E28D7}" destId="{B95A4DA5-88A2-4630-A894-4A9D7AD580FA}" srcOrd="0" destOrd="0" presId="urn:microsoft.com/office/officeart/2005/8/layout/radial5"/>
    <dgm:cxn modelId="{4153531F-8A14-4397-9419-56584991D665}" type="presOf" srcId="{6E4D87F7-92A8-411A-B1A2-A53CDBE487F4}" destId="{641C1848-E21B-49AF-A481-57BE4512171D}" srcOrd="1" destOrd="0" presId="urn:microsoft.com/office/officeart/2005/8/layout/radial5"/>
    <dgm:cxn modelId="{4720FC1D-DA74-42DC-9050-4F7C2D8B85C2}" type="presOf" srcId="{A366181D-236B-4C4B-AF80-CBF0274A7CCE}" destId="{8176C273-28A1-4C4F-8D5E-129B5F5842E2}" srcOrd="1" destOrd="0" presId="urn:microsoft.com/office/officeart/2005/8/layout/radial5"/>
    <dgm:cxn modelId="{9F225979-CC3D-4EBD-BF6E-1F4AAD5C00A8}" type="presOf" srcId="{6E4D87F7-92A8-411A-B1A2-A53CDBE487F4}" destId="{B1F87CC3-4213-4DCC-9E5A-848A33E68096}" srcOrd="0" destOrd="0" presId="urn:microsoft.com/office/officeart/2005/8/layout/radial5"/>
    <dgm:cxn modelId="{B780D2E0-A63F-4C38-AF23-824C846A86C8}" type="presOf" srcId="{7881C257-3B8F-4409-BAB2-FFE5D43B7E28}" destId="{2129DDAC-54BF-4C4D-A1E6-47310C184630}" srcOrd="0" destOrd="0" presId="urn:microsoft.com/office/officeart/2005/8/layout/radial5"/>
    <dgm:cxn modelId="{69CEA147-3426-4C4C-B554-02BD499E5513}" type="presParOf" srcId="{5BD22C45-1D83-4FA4-95D5-1FA17B012630}" destId="{5EAEB43C-5C95-4E4C-89B5-D8B28B9ACFD1}" srcOrd="0" destOrd="0" presId="urn:microsoft.com/office/officeart/2005/8/layout/radial5"/>
    <dgm:cxn modelId="{FA64919F-E9A2-4C86-BCAF-FB7799A82A19}" type="presParOf" srcId="{5BD22C45-1D83-4FA4-95D5-1FA17B012630}" destId="{F5D51FCC-E902-4637-B1D7-64B9A8D71A0D}" srcOrd="1" destOrd="0" presId="urn:microsoft.com/office/officeart/2005/8/layout/radial5"/>
    <dgm:cxn modelId="{A7F71A5A-750F-4A9B-83B5-DC12748634D0}" type="presParOf" srcId="{F5D51FCC-E902-4637-B1D7-64B9A8D71A0D}" destId="{A323A549-D5C8-43F7-B92D-BAEFFF592437}" srcOrd="0" destOrd="0" presId="urn:microsoft.com/office/officeart/2005/8/layout/radial5"/>
    <dgm:cxn modelId="{BAFDFAE6-F778-4119-B184-9FDB240DF1F0}" type="presParOf" srcId="{5BD22C45-1D83-4FA4-95D5-1FA17B012630}" destId="{DFD31115-9B40-41B1-85FF-15E4DD9CF183}" srcOrd="2" destOrd="0" presId="urn:microsoft.com/office/officeart/2005/8/layout/radial5"/>
    <dgm:cxn modelId="{47F60492-CBE4-4381-A981-C8270A1AFC58}" type="presParOf" srcId="{5BD22C45-1D83-4FA4-95D5-1FA17B012630}" destId="{CEAE95E2-5A24-4BFC-9078-94E37CBA82D6}" srcOrd="3" destOrd="0" presId="urn:microsoft.com/office/officeart/2005/8/layout/radial5"/>
    <dgm:cxn modelId="{44BFC4F9-364A-4E46-A944-28FD81682984}" type="presParOf" srcId="{CEAE95E2-5A24-4BFC-9078-94E37CBA82D6}" destId="{8176C273-28A1-4C4F-8D5E-129B5F5842E2}" srcOrd="0" destOrd="0" presId="urn:microsoft.com/office/officeart/2005/8/layout/radial5"/>
    <dgm:cxn modelId="{03EA25AA-27DA-45C8-BA6B-5C16456B2BDF}" type="presParOf" srcId="{5BD22C45-1D83-4FA4-95D5-1FA17B012630}" destId="{D682EFF5-C9BB-4E47-A95E-1D95AB44E23C}" srcOrd="4" destOrd="0" presId="urn:microsoft.com/office/officeart/2005/8/layout/radial5"/>
    <dgm:cxn modelId="{2B1FA2B9-FA70-4E81-BF95-6DFFB7D84687}" type="presParOf" srcId="{5BD22C45-1D83-4FA4-95D5-1FA17B012630}" destId="{2E5DB922-6F13-4D6C-BBDF-17778175F7AE}" srcOrd="5" destOrd="0" presId="urn:microsoft.com/office/officeart/2005/8/layout/radial5"/>
    <dgm:cxn modelId="{366EE8D7-40FB-4BDC-A499-AC285BB888AD}" type="presParOf" srcId="{2E5DB922-6F13-4D6C-BBDF-17778175F7AE}" destId="{9043E4EE-4475-41BD-88DE-59C91D477017}" srcOrd="0" destOrd="0" presId="urn:microsoft.com/office/officeart/2005/8/layout/radial5"/>
    <dgm:cxn modelId="{CBB4D9BE-6360-4A94-A698-1C2156404C7C}" type="presParOf" srcId="{5BD22C45-1D83-4FA4-95D5-1FA17B012630}" destId="{B95A4DA5-88A2-4630-A894-4A9D7AD580FA}" srcOrd="6" destOrd="0" presId="urn:microsoft.com/office/officeart/2005/8/layout/radial5"/>
    <dgm:cxn modelId="{E25DAD98-2ED8-43F2-A6DE-C423A6839195}" type="presParOf" srcId="{5BD22C45-1D83-4FA4-95D5-1FA17B012630}" destId="{52CDA634-D23C-42A9-A4A7-4F9ED6E3863F}" srcOrd="7" destOrd="0" presId="urn:microsoft.com/office/officeart/2005/8/layout/radial5"/>
    <dgm:cxn modelId="{EE3CE515-FB40-4965-B3B6-D6DF85F0489F}" type="presParOf" srcId="{52CDA634-D23C-42A9-A4A7-4F9ED6E3863F}" destId="{46FFD7C7-F59A-4E68-AA02-0448059B3DA1}" srcOrd="0" destOrd="0" presId="urn:microsoft.com/office/officeart/2005/8/layout/radial5"/>
    <dgm:cxn modelId="{A9CBF773-97C7-494A-9EDA-28B34D5189A9}" type="presParOf" srcId="{5BD22C45-1D83-4FA4-95D5-1FA17B012630}" destId="{00ADD04B-3A58-46AF-A85D-52C3DC87C184}" srcOrd="8" destOrd="0" presId="urn:microsoft.com/office/officeart/2005/8/layout/radial5"/>
    <dgm:cxn modelId="{43E797FD-E19B-4824-8691-F834D1E1EB62}" type="presParOf" srcId="{5BD22C45-1D83-4FA4-95D5-1FA17B012630}" destId="{EA308217-5983-4A9B-9D89-9073BE5C58E2}" srcOrd="9" destOrd="0" presId="urn:microsoft.com/office/officeart/2005/8/layout/radial5"/>
    <dgm:cxn modelId="{A2D0D7DB-FC80-4E43-877A-8BD44789D9F3}" type="presParOf" srcId="{EA308217-5983-4A9B-9D89-9073BE5C58E2}" destId="{14D894D7-4796-432E-81E5-7E265922956F}" srcOrd="0" destOrd="0" presId="urn:microsoft.com/office/officeart/2005/8/layout/radial5"/>
    <dgm:cxn modelId="{75E63790-8941-4D8D-9CA0-C974662EAF39}" type="presParOf" srcId="{5BD22C45-1D83-4FA4-95D5-1FA17B012630}" destId="{EE764A8C-4F21-4630-9710-A3BC70420A3E}" srcOrd="10" destOrd="0" presId="urn:microsoft.com/office/officeart/2005/8/layout/radial5"/>
    <dgm:cxn modelId="{1CC38543-07AC-489D-9784-E5530DB30648}" type="presParOf" srcId="{5BD22C45-1D83-4FA4-95D5-1FA17B012630}" destId="{2129DDAC-54BF-4C4D-A1E6-47310C184630}" srcOrd="11" destOrd="0" presId="urn:microsoft.com/office/officeart/2005/8/layout/radial5"/>
    <dgm:cxn modelId="{3FAABA47-6FBE-4ADF-B304-090F6F602164}" type="presParOf" srcId="{2129DDAC-54BF-4C4D-A1E6-47310C184630}" destId="{B3EF7D91-78AB-46CF-8AD4-E04D8A8A5C19}" srcOrd="0" destOrd="0" presId="urn:microsoft.com/office/officeart/2005/8/layout/radial5"/>
    <dgm:cxn modelId="{291C04A3-622B-4AEB-9674-98A8E55BFF0D}" type="presParOf" srcId="{5BD22C45-1D83-4FA4-95D5-1FA17B012630}" destId="{1F7DFB5F-1B2B-41BC-911F-0F12818AB297}" srcOrd="12" destOrd="0" presId="urn:microsoft.com/office/officeart/2005/8/layout/radial5"/>
    <dgm:cxn modelId="{4E4101C1-CD69-4F57-BE63-2A8EC638262E}" type="presParOf" srcId="{5BD22C45-1D83-4FA4-95D5-1FA17B012630}" destId="{F3ECAF44-CC81-4DEA-BE4D-0D507A4E06C1}" srcOrd="13" destOrd="0" presId="urn:microsoft.com/office/officeart/2005/8/layout/radial5"/>
    <dgm:cxn modelId="{856A5BB3-ABA4-4B22-A98C-0E4AF7A56F54}" type="presParOf" srcId="{F3ECAF44-CC81-4DEA-BE4D-0D507A4E06C1}" destId="{B471FCF5-E7B8-4653-A75D-08A8D33CEC05}" srcOrd="0" destOrd="0" presId="urn:microsoft.com/office/officeart/2005/8/layout/radial5"/>
    <dgm:cxn modelId="{C88286ED-7C01-479F-A82B-1C5567FD827D}" type="presParOf" srcId="{5BD22C45-1D83-4FA4-95D5-1FA17B012630}" destId="{79A75AA2-F2C6-4C25-845A-ACB05AF0C165}" srcOrd="14" destOrd="0" presId="urn:microsoft.com/office/officeart/2005/8/layout/radial5"/>
    <dgm:cxn modelId="{EC8B6D9F-1198-49F3-9B5F-F3AE71925AA1}" type="presParOf" srcId="{5BD22C45-1D83-4FA4-95D5-1FA17B012630}" destId="{EE419331-8B38-477C-BFDB-940D527C0779}" srcOrd="15" destOrd="0" presId="urn:microsoft.com/office/officeart/2005/8/layout/radial5"/>
    <dgm:cxn modelId="{F417A967-B3E4-4320-9AA9-E6B2F4F15EE1}" type="presParOf" srcId="{EE419331-8B38-477C-BFDB-940D527C0779}" destId="{EC862A09-7B73-4F32-81AC-8EDF1841E4C7}" srcOrd="0" destOrd="0" presId="urn:microsoft.com/office/officeart/2005/8/layout/radial5"/>
    <dgm:cxn modelId="{A6FA5E58-D93C-4CA2-8EB8-FCEB44D8B8CD}" type="presParOf" srcId="{5BD22C45-1D83-4FA4-95D5-1FA17B012630}" destId="{46FF0438-1711-446F-A1C8-13ED876681D6}" srcOrd="16" destOrd="0" presId="urn:microsoft.com/office/officeart/2005/8/layout/radial5"/>
    <dgm:cxn modelId="{18721522-932E-4A23-837F-0F3F7AA72A42}" type="presParOf" srcId="{5BD22C45-1D83-4FA4-95D5-1FA17B012630}" destId="{B1F87CC3-4213-4DCC-9E5A-848A33E68096}" srcOrd="17" destOrd="0" presId="urn:microsoft.com/office/officeart/2005/8/layout/radial5"/>
    <dgm:cxn modelId="{9281C82E-446D-418E-8076-66A0E2FBF4AA}" type="presParOf" srcId="{B1F87CC3-4213-4DCC-9E5A-848A33E68096}" destId="{641C1848-E21B-49AF-A481-57BE4512171D}" srcOrd="0" destOrd="0" presId="urn:microsoft.com/office/officeart/2005/8/layout/radial5"/>
    <dgm:cxn modelId="{54169DFC-12E9-4654-B4B7-442060DA4D0A}" type="presParOf" srcId="{5BD22C45-1D83-4FA4-95D5-1FA17B012630}" destId="{BCEF8B7A-7C99-4BB3-9C25-0488C3AA14DC}" srcOrd="18" destOrd="0" presId="urn:microsoft.com/office/officeart/2005/8/layout/radial5"/>
    <dgm:cxn modelId="{DB9626CD-CC10-4D57-A8FE-D2BEFEE4F359}" type="presParOf" srcId="{5BD22C45-1D83-4FA4-95D5-1FA17B012630}" destId="{BA01F3FE-6952-4939-A9CF-D6FB7AFA1B3C}" srcOrd="19" destOrd="0" presId="urn:microsoft.com/office/officeart/2005/8/layout/radial5"/>
    <dgm:cxn modelId="{B0730888-7357-4EF0-8416-F84C1EC395D4}" type="presParOf" srcId="{BA01F3FE-6952-4939-A9CF-D6FB7AFA1B3C}" destId="{3A6FC510-BA31-46EE-9346-AC4DEE6FD513}" srcOrd="0" destOrd="0" presId="urn:microsoft.com/office/officeart/2005/8/layout/radial5"/>
    <dgm:cxn modelId="{4BE58D36-E41D-4DC8-AD5E-9A8A1053653A}" type="presParOf" srcId="{5BD22C45-1D83-4FA4-95D5-1FA17B012630}" destId="{5461871D-1E69-42B5-A0D3-79DECBA59341}" srcOrd="20" destOrd="0" presId="urn:microsoft.com/office/officeart/2005/8/layout/radial5"/>
    <dgm:cxn modelId="{30F2255A-8A76-4CB3-935C-859C5B29333E}" type="presParOf" srcId="{5BD22C45-1D83-4FA4-95D5-1FA17B012630}" destId="{58D4F828-B619-4AB8-9ACF-13D95584222B}" srcOrd="21" destOrd="0" presId="urn:microsoft.com/office/officeart/2005/8/layout/radial5"/>
    <dgm:cxn modelId="{47B4F7A2-17D3-4A6E-8079-963370AA4640}" type="presParOf" srcId="{58D4F828-B619-4AB8-9ACF-13D95584222B}" destId="{31537631-89AB-4317-8007-20990118E7C8}" srcOrd="0" destOrd="0" presId="urn:microsoft.com/office/officeart/2005/8/layout/radial5"/>
    <dgm:cxn modelId="{829E6923-8582-4FE5-8C8F-69874782B032}" type="presParOf" srcId="{5BD22C45-1D83-4FA4-95D5-1FA17B012630}" destId="{02487954-DA0B-472A-A983-C87AF00B2838}" srcOrd="22" destOrd="0" presId="urn:microsoft.com/office/officeart/2005/8/layout/radial5"/>
    <dgm:cxn modelId="{9ECAD3FF-2864-41DD-ABDB-899DADC9524F}" type="presParOf" srcId="{5BD22C45-1D83-4FA4-95D5-1FA17B012630}" destId="{03CD6776-C6B8-4D8D-AC2C-CBCB832CABD7}" srcOrd="23" destOrd="0" presId="urn:microsoft.com/office/officeart/2005/8/layout/radial5"/>
    <dgm:cxn modelId="{A56318BF-4B8F-43EB-A70B-4D09143F6395}" type="presParOf" srcId="{03CD6776-C6B8-4D8D-AC2C-CBCB832CABD7}" destId="{D2D5288E-BCAF-48C6-BA94-E4B4A35BAEE0}" srcOrd="0" destOrd="0" presId="urn:microsoft.com/office/officeart/2005/8/layout/radial5"/>
    <dgm:cxn modelId="{3D690055-28F7-4924-B3AC-547E84F57534}" type="presParOf" srcId="{5BD22C45-1D83-4FA4-95D5-1FA17B012630}" destId="{22089BA2-35D7-479C-931E-EC15E7623A5B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0D96D-799E-459C-998E-2442E01AFAD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0FE12F-BBB2-491A-91F3-9F7CDB2AD34E}">
      <dgm:prSet phldrT="[Text]" custT="1"/>
      <dgm:spPr/>
      <dgm:t>
        <a:bodyPr/>
        <a:lstStyle/>
        <a:p>
          <a:r>
            <a:rPr lang="ar-JO" sz="3200" dirty="0" smtClean="0"/>
            <a:t>إنّ</a:t>
          </a:r>
          <a:r>
            <a:rPr lang="ar-JO" sz="4800" dirty="0" smtClean="0"/>
            <a:t> </a:t>
          </a:r>
          <a:r>
            <a:rPr lang="ar-JO" sz="3200" dirty="0" smtClean="0"/>
            <a:t>و</a:t>
          </a:r>
          <a:r>
            <a:rPr lang="ar-JO" sz="2800" dirty="0" smtClean="0"/>
            <a:t>أخو</a:t>
          </a:r>
          <a:r>
            <a:rPr lang="ar-JO" sz="3200" dirty="0" smtClean="0"/>
            <a:t>اتها</a:t>
          </a:r>
          <a:endParaRPr lang="en-US" sz="3200" dirty="0"/>
        </a:p>
      </dgm:t>
    </dgm:pt>
    <dgm:pt modelId="{65E84558-EE04-44D4-9C6B-C40B93F64DA5}" type="parTrans" cxnId="{78101C61-B59B-4421-9774-1EEDE08E1A51}">
      <dgm:prSet/>
      <dgm:spPr/>
      <dgm:t>
        <a:bodyPr/>
        <a:lstStyle/>
        <a:p>
          <a:endParaRPr lang="en-US"/>
        </a:p>
      </dgm:t>
    </dgm:pt>
    <dgm:pt modelId="{BBF43FC4-1591-4F8D-8492-47EBE082B27D}" type="sibTrans" cxnId="{78101C61-B59B-4421-9774-1EEDE08E1A51}">
      <dgm:prSet/>
      <dgm:spPr/>
      <dgm:t>
        <a:bodyPr/>
        <a:lstStyle/>
        <a:p>
          <a:endParaRPr lang="en-US"/>
        </a:p>
      </dgm:t>
    </dgm:pt>
    <dgm:pt modelId="{4910080A-10A0-49B2-9B4D-AA4494336EA2}">
      <dgm:prSet phldrT="[Text]"/>
      <dgm:spPr/>
      <dgm:t>
        <a:bodyPr/>
        <a:lstStyle/>
        <a:p>
          <a:r>
            <a:rPr lang="ar-JO" dirty="0" smtClean="0"/>
            <a:t>أنّ</a:t>
          </a:r>
          <a:endParaRPr lang="en-US" dirty="0"/>
        </a:p>
      </dgm:t>
    </dgm:pt>
    <dgm:pt modelId="{7284A36C-2097-46BD-8397-90C7626C086B}" type="parTrans" cxnId="{B137A875-D1A2-4A04-9C1C-798F440A1DC0}">
      <dgm:prSet/>
      <dgm:spPr/>
      <dgm:t>
        <a:bodyPr/>
        <a:lstStyle/>
        <a:p>
          <a:endParaRPr lang="en-US" dirty="0"/>
        </a:p>
      </dgm:t>
    </dgm:pt>
    <dgm:pt modelId="{CD9950E0-49DF-444C-B6BC-821766D339E0}" type="sibTrans" cxnId="{B137A875-D1A2-4A04-9C1C-798F440A1DC0}">
      <dgm:prSet/>
      <dgm:spPr/>
      <dgm:t>
        <a:bodyPr/>
        <a:lstStyle/>
        <a:p>
          <a:endParaRPr lang="en-US"/>
        </a:p>
      </dgm:t>
    </dgm:pt>
    <dgm:pt modelId="{54E08B91-D50B-40F9-9984-8737875CEFE2}">
      <dgm:prSet phldrT="[Text]"/>
      <dgm:spPr/>
      <dgm:t>
        <a:bodyPr/>
        <a:lstStyle/>
        <a:p>
          <a:r>
            <a:rPr lang="ar-JO" dirty="0" smtClean="0"/>
            <a:t>ليت </a:t>
          </a:r>
          <a:endParaRPr lang="en-US" dirty="0"/>
        </a:p>
      </dgm:t>
    </dgm:pt>
    <dgm:pt modelId="{33F1B300-527A-4D5F-9BD4-3A8A617E49DA}" type="parTrans" cxnId="{6A1A847F-45B6-4BCB-89A8-AEC16CBF2C6B}">
      <dgm:prSet/>
      <dgm:spPr/>
      <dgm:t>
        <a:bodyPr/>
        <a:lstStyle/>
        <a:p>
          <a:endParaRPr lang="en-US" dirty="0"/>
        </a:p>
      </dgm:t>
    </dgm:pt>
    <dgm:pt modelId="{BB14C3FF-2421-44D8-9020-1A713681F149}" type="sibTrans" cxnId="{6A1A847F-45B6-4BCB-89A8-AEC16CBF2C6B}">
      <dgm:prSet/>
      <dgm:spPr/>
      <dgm:t>
        <a:bodyPr/>
        <a:lstStyle/>
        <a:p>
          <a:endParaRPr lang="en-US"/>
        </a:p>
      </dgm:t>
    </dgm:pt>
    <dgm:pt modelId="{14022B81-DF5E-41F8-B508-1F8A6ED185C9}">
      <dgm:prSet phldrT="[Text]"/>
      <dgm:spPr/>
      <dgm:t>
        <a:bodyPr/>
        <a:lstStyle/>
        <a:p>
          <a:r>
            <a:rPr lang="ar-JO" dirty="0" smtClean="0"/>
            <a:t>لكنّ</a:t>
          </a:r>
          <a:endParaRPr lang="en-US" dirty="0"/>
        </a:p>
      </dgm:t>
    </dgm:pt>
    <dgm:pt modelId="{30E5C07D-CAA1-499A-8DAE-42A844420782}" type="parTrans" cxnId="{96EE7306-5BAC-43DF-8071-3D8D09E9A97E}">
      <dgm:prSet/>
      <dgm:spPr/>
      <dgm:t>
        <a:bodyPr/>
        <a:lstStyle/>
        <a:p>
          <a:endParaRPr lang="en-US" dirty="0"/>
        </a:p>
      </dgm:t>
    </dgm:pt>
    <dgm:pt modelId="{02CFFB90-54F3-48AA-AA17-632E8624DDBC}" type="sibTrans" cxnId="{96EE7306-5BAC-43DF-8071-3D8D09E9A97E}">
      <dgm:prSet/>
      <dgm:spPr/>
      <dgm:t>
        <a:bodyPr/>
        <a:lstStyle/>
        <a:p>
          <a:endParaRPr lang="en-US"/>
        </a:p>
      </dgm:t>
    </dgm:pt>
    <dgm:pt modelId="{093B2342-1FC6-4283-BC4B-1D2D3860C784}">
      <dgm:prSet phldrT="[Text]"/>
      <dgm:spPr/>
      <dgm:t>
        <a:bodyPr/>
        <a:lstStyle/>
        <a:p>
          <a:r>
            <a:rPr lang="ar-JO" dirty="0" smtClean="0"/>
            <a:t>كأنّ</a:t>
          </a:r>
          <a:endParaRPr lang="en-US" dirty="0"/>
        </a:p>
      </dgm:t>
    </dgm:pt>
    <dgm:pt modelId="{C32CD1FE-0A56-4B67-BF05-17C1380E1E12}" type="parTrans" cxnId="{F6CFE359-6838-410D-B550-656B452C78EE}">
      <dgm:prSet/>
      <dgm:spPr/>
      <dgm:t>
        <a:bodyPr/>
        <a:lstStyle/>
        <a:p>
          <a:endParaRPr lang="en-US" dirty="0"/>
        </a:p>
      </dgm:t>
    </dgm:pt>
    <dgm:pt modelId="{7908CF62-81AB-4B6B-AC89-04566B087379}" type="sibTrans" cxnId="{F6CFE359-6838-410D-B550-656B452C78EE}">
      <dgm:prSet/>
      <dgm:spPr/>
      <dgm:t>
        <a:bodyPr/>
        <a:lstStyle/>
        <a:p>
          <a:endParaRPr lang="en-US"/>
        </a:p>
      </dgm:t>
    </dgm:pt>
    <dgm:pt modelId="{514DCA06-5A94-4F5A-AE68-3340E8330D94}">
      <dgm:prSet phldrT="[Text]"/>
      <dgm:spPr/>
      <dgm:t>
        <a:bodyPr/>
        <a:lstStyle/>
        <a:p>
          <a:r>
            <a:rPr lang="ar-JO" dirty="0" smtClean="0"/>
            <a:t>لعلّ</a:t>
          </a:r>
          <a:endParaRPr lang="en-US" dirty="0"/>
        </a:p>
      </dgm:t>
    </dgm:pt>
    <dgm:pt modelId="{C0E5D6DB-B745-4648-B139-CFA3EE7BE669}" type="parTrans" cxnId="{B01A6338-9FEB-4D99-A08A-6C2FA0910665}">
      <dgm:prSet/>
      <dgm:spPr/>
      <dgm:t>
        <a:bodyPr/>
        <a:lstStyle/>
        <a:p>
          <a:endParaRPr lang="en-US" dirty="0"/>
        </a:p>
      </dgm:t>
    </dgm:pt>
    <dgm:pt modelId="{3888E38F-80F2-4147-9B90-9ACCC840C0BF}" type="sibTrans" cxnId="{B01A6338-9FEB-4D99-A08A-6C2FA0910665}">
      <dgm:prSet/>
      <dgm:spPr/>
      <dgm:t>
        <a:bodyPr/>
        <a:lstStyle/>
        <a:p>
          <a:endParaRPr lang="en-US"/>
        </a:p>
      </dgm:t>
    </dgm:pt>
    <dgm:pt modelId="{0B7CF97A-EEA9-4654-8BE0-5D46A19C3188}" type="pres">
      <dgm:prSet presAssocID="{5A60D96D-799E-459C-998E-2442E01AFA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F41A27-99DA-4309-88C0-6A79379E9BFF}" type="pres">
      <dgm:prSet presAssocID="{C20FE12F-BBB2-491A-91F3-9F7CDB2AD34E}" presName="centerShape" presStyleLbl="node0" presStyleIdx="0" presStyleCnt="1" custScaleX="134135" custScaleY="78498" custLinFactNeighborX="230" custLinFactNeighborY="-732"/>
      <dgm:spPr/>
      <dgm:t>
        <a:bodyPr/>
        <a:lstStyle/>
        <a:p>
          <a:endParaRPr lang="en-US"/>
        </a:p>
      </dgm:t>
    </dgm:pt>
    <dgm:pt modelId="{F5CACDAA-5EFB-49EE-B0CE-150C3218DB04}" type="pres">
      <dgm:prSet presAssocID="{7284A36C-2097-46BD-8397-90C7626C086B}" presName="Name9" presStyleLbl="parChTrans1D2" presStyleIdx="0" presStyleCnt="5"/>
      <dgm:spPr/>
      <dgm:t>
        <a:bodyPr/>
        <a:lstStyle/>
        <a:p>
          <a:endParaRPr lang="en-US"/>
        </a:p>
      </dgm:t>
    </dgm:pt>
    <dgm:pt modelId="{D06DA433-B8F6-4F4E-BB92-D9DB94D4046F}" type="pres">
      <dgm:prSet presAssocID="{7284A36C-2097-46BD-8397-90C7626C086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80A1C6A-DCE7-4F22-8922-D3889D431246}" type="pres">
      <dgm:prSet presAssocID="{4910080A-10A0-49B2-9B4D-AA4494336EA2}" presName="node" presStyleLbl="node1" presStyleIdx="0" presStyleCnt="5" custScaleX="136509" custScaleY="76421" custRadScaleRad="98920" custRadScaleInc="-2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70126-3384-4EF0-A59B-146293321853}" type="pres">
      <dgm:prSet presAssocID="{33F1B300-527A-4D5F-9BD4-3A8A617E49DA}" presName="Name9" presStyleLbl="parChTrans1D2" presStyleIdx="1" presStyleCnt="5"/>
      <dgm:spPr/>
      <dgm:t>
        <a:bodyPr/>
        <a:lstStyle/>
        <a:p>
          <a:endParaRPr lang="en-US"/>
        </a:p>
      </dgm:t>
    </dgm:pt>
    <dgm:pt modelId="{3DE4DF92-53A6-4C2B-B0F6-3D1FFC590C5D}" type="pres">
      <dgm:prSet presAssocID="{33F1B300-527A-4D5F-9BD4-3A8A617E49DA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60706D4-5C02-4740-B87D-5AF957F11C28}" type="pres">
      <dgm:prSet presAssocID="{54E08B91-D50B-40F9-9984-8737875CEFE2}" presName="node" presStyleLbl="node1" presStyleIdx="1" presStyleCnt="5" custScaleX="121345" custScaleY="66965" custRadScaleRad="127063" custRadScaleInc="-5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980D5-8094-4ABF-9013-E3F7E58F3BB5}" type="pres">
      <dgm:prSet presAssocID="{30E5C07D-CAA1-499A-8DAE-42A844420782}" presName="Name9" presStyleLbl="parChTrans1D2" presStyleIdx="2" presStyleCnt="5"/>
      <dgm:spPr/>
      <dgm:t>
        <a:bodyPr/>
        <a:lstStyle/>
        <a:p>
          <a:endParaRPr lang="en-US"/>
        </a:p>
      </dgm:t>
    </dgm:pt>
    <dgm:pt modelId="{9B7632DD-DE32-4261-ADFD-99307F0B1D82}" type="pres">
      <dgm:prSet presAssocID="{30E5C07D-CAA1-499A-8DAE-42A84442078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8169628-6C57-4431-9C09-DC4E874B3B31}" type="pres">
      <dgm:prSet presAssocID="{14022B81-DF5E-41F8-B508-1F8A6ED185C9}" presName="node" presStyleLbl="node1" presStyleIdx="2" presStyleCnt="5" custScaleX="133314" custScaleY="74702" custRadScaleRad="124969" custRadScaleInc="-22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1ADCA-43FC-4E97-B967-BCC67D80D8A1}" type="pres">
      <dgm:prSet presAssocID="{C0E5D6DB-B745-4648-B139-CFA3EE7BE669}" presName="Name9" presStyleLbl="parChTrans1D2" presStyleIdx="3" presStyleCnt="5"/>
      <dgm:spPr/>
      <dgm:t>
        <a:bodyPr/>
        <a:lstStyle/>
        <a:p>
          <a:endParaRPr lang="en-US"/>
        </a:p>
      </dgm:t>
    </dgm:pt>
    <dgm:pt modelId="{0C01790E-5072-4C1F-869C-6E9D4F2919A6}" type="pres">
      <dgm:prSet presAssocID="{C0E5D6DB-B745-4648-B139-CFA3EE7BE66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84548352-80FD-49AB-B48B-1EA2D409DBB5}" type="pres">
      <dgm:prSet presAssocID="{514DCA06-5A94-4F5A-AE68-3340E8330D94}" presName="node" presStyleLbl="node1" presStyleIdx="3" presStyleCnt="5" custScaleX="147857" custScaleY="78943" custRadScaleRad="267507" custRadScaleInc="64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9FD8D-EE0B-4E7C-8284-ADF7AD1878BC}" type="pres">
      <dgm:prSet presAssocID="{C32CD1FE-0A56-4B67-BF05-17C1380E1E12}" presName="Name9" presStyleLbl="parChTrans1D2" presStyleIdx="4" presStyleCnt="5"/>
      <dgm:spPr/>
      <dgm:t>
        <a:bodyPr/>
        <a:lstStyle/>
        <a:p>
          <a:endParaRPr lang="en-US"/>
        </a:p>
      </dgm:t>
    </dgm:pt>
    <dgm:pt modelId="{2AC09B08-3DE1-4452-BCD0-2835133577A7}" type="pres">
      <dgm:prSet presAssocID="{C32CD1FE-0A56-4B67-BF05-17C1380E1E1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7D7B2BA9-CF2B-466B-86C1-1F46E27AE5BB}" type="pres">
      <dgm:prSet presAssocID="{093B2342-1FC6-4283-BC4B-1D2D3860C784}" presName="node" presStyleLbl="node1" presStyleIdx="4" presStyleCnt="5" custScaleX="130317" custScaleY="75698" custRadScaleRad="127437" custRadScaleInc="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CFE359-6838-410D-B550-656B452C78EE}" srcId="{C20FE12F-BBB2-491A-91F3-9F7CDB2AD34E}" destId="{093B2342-1FC6-4283-BC4B-1D2D3860C784}" srcOrd="4" destOrd="0" parTransId="{C32CD1FE-0A56-4B67-BF05-17C1380E1E12}" sibTransId="{7908CF62-81AB-4B6B-AC89-04566B087379}"/>
    <dgm:cxn modelId="{96EE7306-5BAC-43DF-8071-3D8D09E9A97E}" srcId="{C20FE12F-BBB2-491A-91F3-9F7CDB2AD34E}" destId="{14022B81-DF5E-41F8-B508-1F8A6ED185C9}" srcOrd="2" destOrd="0" parTransId="{30E5C07D-CAA1-499A-8DAE-42A844420782}" sibTransId="{02CFFB90-54F3-48AA-AA17-632E8624DDBC}"/>
    <dgm:cxn modelId="{4F3AB7A7-2DC3-44E0-95FA-36883761086C}" type="presOf" srcId="{C0E5D6DB-B745-4648-B139-CFA3EE7BE669}" destId="{CE21ADCA-43FC-4E97-B967-BCC67D80D8A1}" srcOrd="0" destOrd="0" presId="urn:microsoft.com/office/officeart/2005/8/layout/radial1"/>
    <dgm:cxn modelId="{B137A875-D1A2-4A04-9C1C-798F440A1DC0}" srcId="{C20FE12F-BBB2-491A-91F3-9F7CDB2AD34E}" destId="{4910080A-10A0-49B2-9B4D-AA4494336EA2}" srcOrd="0" destOrd="0" parTransId="{7284A36C-2097-46BD-8397-90C7626C086B}" sibTransId="{CD9950E0-49DF-444C-B6BC-821766D339E0}"/>
    <dgm:cxn modelId="{78101C61-B59B-4421-9774-1EEDE08E1A51}" srcId="{5A60D96D-799E-459C-998E-2442E01AFAD4}" destId="{C20FE12F-BBB2-491A-91F3-9F7CDB2AD34E}" srcOrd="0" destOrd="0" parTransId="{65E84558-EE04-44D4-9C6B-C40B93F64DA5}" sibTransId="{BBF43FC4-1591-4F8D-8492-47EBE082B27D}"/>
    <dgm:cxn modelId="{6A6E875A-8E75-4B22-9973-E8AF61AC697A}" type="presOf" srcId="{30E5C07D-CAA1-499A-8DAE-42A844420782}" destId="{9B7632DD-DE32-4261-ADFD-99307F0B1D82}" srcOrd="1" destOrd="0" presId="urn:microsoft.com/office/officeart/2005/8/layout/radial1"/>
    <dgm:cxn modelId="{D81DCFBF-5A9C-455B-A12F-E34F75702268}" type="presOf" srcId="{093B2342-1FC6-4283-BC4B-1D2D3860C784}" destId="{7D7B2BA9-CF2B-466B-86C1-1F46E27AE5BB}" srcOrd="0" destOrd="0" presId="urn:microsoft.com/office/officeart/2005/8/layout/radial1"/>
    <dgm:cxn modelId="{440115FC-56D4-416E-9491-27727649A011}" type="presOf" srcId="{C32CD1FE-0A56-4B67-BF05-17C1380E1E12}" destId="{2AC09B08-3DE1-4452-BCD0-2835133577A7}" srcOrd="1" destOrd="0" presId="urn:microsoft.com/office/officeart/2005/8/layout/radial1"/>
    <dgm:cxn modelId="{B01A6338-9FEB-4D99-A08A-6C2FA0910665}" srcId="{C20FE12F-BBB2-491A-91F3-9F7CDB2AD34E}" destId="{514DCA06-5A94-4F5A-AE68-3340E8330D94}" srcOrd="3" destOrd="0" parTransId="{C0E5D6DB-B745-4648-B139-CFA3EE7BE669}" sibTransId="{3888E38F-80F2-4147-9B90-9ACCC840C0BF}"/>
    <dgm:cxn modelId="{6A1A847F-45B6-4BCB-89A8-AEC16CBF2C6B}" srcId="{C20FE12F-BBB2-491A-91F3-9F7CDB2AD34E}" destId="{54E08B91-D50B-40F9-9984-8737875CEFE2}" srcOrd="1" destOrd="0" parTransId="{33F1B300-527A-4D5F-9BD4-3A8A617E49DA}" sibTransId="{BB14C3FF-2421-44D8-9020-1A713681F149}"/>
    <dgm:cxn modelId="{ABA92794-255F-4522-B1A7-7EB4A203215F}" type="presOf" srcId="{C0E5D6DB-B745-4648-B139-CFA3EE7BE669}" destId="{0C01790E-5072-4C1F-869C-6E9D4F2919A6}" srcOrd="1" destOrd="0" presId="urn:microsoft.com/office/officeart/2005/8/layout/radial1"/>
    <dgm:cxn modelId="{597104F8-26CA-4170-84D4-59998B7E7288}" type="presOf" srcId="{C20FE12F-BBB2-491A-91F3-9F7CDB2AD34E}" destId="{7FF41A27-99DA-4309-88C0-6A79379E9BFF}" srcOrd="0" destOrd="0" presId="urn:microsoft.com/office/officeart/2005/8/layout/radial1"/>
    <dgm:cxn modelId="{D16E965D-B6AD-4D01-B0BD-2574DA9FBBCF}" type="presOf" srcId="{5A60D96D-799E-459C-998E-2442E01AFAD4}" destId="{0B7CF97A-EEA9-4654-8BE0-5D46A19C3188}" srcOrd="0" destOrd="0" presId="urn:microsoft.com/office/officeart/2005/8/layout/radial1"/>
    <dgm:cxn modelId="{680BC606-0744-41B9-A800-DD1DBCDAE7CB}" type="presOf" srcId="{33F1B300-527A-4D5F-9BD4-3A8A617E49DA}" destId="{3DE4DF92-53A6-4C2B-B0F6-3D1FFC590C5D}" srcOrd="1" destOrd="0" presId="urn:microsoft.com/office/officeart/2005/8/layout/radial1"/>
    <dgm:cxn modelId="{92946C5B-8D7A-4D7C-B8F1-55C05620C6ED}" type="presOf" srcId="{7284A36C-2097-46BD-8397-90C7626C086B}" destId="{D06DA433-B8F6-4F4E-BB92-D9DB94D4046F}" srcOrd="1" destOrd="0" presId="urn:microsoft.com/office/officeart/2005/8/layout/radial1"/>
    <dgm:cxn modelId="{5A1A83DE-9844-41F7-8E0E-17FA5131160D}" type="presOf" srcId="{30E5C07D-CAA1-499A-8DAE-42A844420782}" destId="{044980D5-8094-4ABF-9013-E3F7E58F3BB5}" srcOrd="0" destOrd="0" presId="urn:microsoft.com/office/officeart/2005/8/layout/radial1"/>
    <dgm:cxn modelId="{ADBFF3ED-8F25-4B8C-BD37-0A3F5B1F0EB6}" type="presOf" srcId="{33F1B300-527A-4D5F-9BD4-3A8A617E49DA}" destId="{76070126-3384-4EF0-A59B-146293321853}" srcOrd="0" destOrd="0" presId="urn:microsoft.com/office/officeart/2005/8/layout/radial1"/>
    <dgm:cxn modelId="{73C1FB7F-B76D-40A6-ADD0-495D968E4109}" type="presOf" srcId="{54E08B91-D50B-40F9-9984-8737875CEFE2}" destId="{160706D4-5C02-4740-B87D-5AF957F11C28}" srcOrd="0" destOrd="0" presId="urn:microsoft.com/office/officeart/2005/8/layout/radial1"/>
    <dgm:cxn modelId="{F2A0AD2C-774A-4074-9232-49F4645F72E2}" type="presOf" srcId="{C32CD1FE-0A56-4B67-BF05-17C1380E1E12}" destId="{2B99FD8D-EE0B-4E7C-8284-ADF7AD1878BC}" srcOrd="0" destOrd="0" presId="urn:microsoft.com/office/officeart/2005/8/layout/radial1"/>
    <dgm:cxn modelId="{46FB4B02-1D12-4712-B074-68F390627930}" type="presOf" srcId="{514DCA06-5A94-4F5A-AE68-3340E8330D94}" destId="{84548352-80FD-49AB-B48B-1EA2D409DBB5}" srcOrd="0" destOrd="0" presId="urn:microsoft.com/office/officeart/2005/8/layout/radial1"/>
    <dgm:cxn modelId="{C1169A27-E443-4A9F-9148-50CD43BE9063}" type="presOf" srcId="{7284A36C-2097-46BD-8397-90C7626C086B}" destId="{F5CACDAA-5EFB-49EE-B0CE-150C3218DB04}" srcOrd="0" destOrd="0" presId="urn:microsoft.com/office/officeart/2005/8/layout/radial1"/>
    <dgm:cxn modelId="{398221AA-6454-49A0-BE44-C0A2AD8EB6F7}" type="presOf" srcId="{4910080A-10A0-49B2-9B4D-AA4494336EA2}" destId="{380A1C6A-DCE7-4F22-8922-D3889D431246}" srcOrd="0" destOrd="0" presId="urn:microsoft.com/office/officeart/2005/8/layout/radial1"/>
    <dgm:cxn modelId="{3AAAD1F3-7BAB-4E42-913E-D5DC20488634}" type="presOf" srcId="{14022B81-DF5E-41F8-B508-1F8A6ED185C9}" destId="{28169628-6C57-4431-9C09-DC4E874B3B31}" srcOrd="0" destOrd="0" presId="urn:microsoft.com/office/officeart/2005/8/layout/radial1"/>
    <dgm:cxn modelId="{8CF6AB9B-44C8-46E1-8697-490959D87A6D}" type="presParOf" srcId="{0B7CF97A-EEA9-4654-8BE0-5D46A19C3188}" destId="{7FF41A27-99DA-4309-88C0-6A79379E9BFF}" srcOrd="0" destOrd="0" presId="urn:microsoft.com/office/officeart/2005/8/layout/radial1"/>
    <dgm:cxn modelId="{A7E33952-ED30-4791-9259-613BBBA6492D}" type="presParOf" srcId="{0B7CF97A-EEA9-4654-8BE0-5D46A19C3188}" destId="{F5CACDAA-5EFB-49EE-B0CE-150C3218DB04}" srcOrd="1" destOrd="0" presId="urn:microsoft.com/office/officeart/2005/8/layout/radial1"/>
    <dgm:cxn modelId="{5AFD6F3D-C3C6-47E0-9E91-A04ABFFA3C7E}" type="presParOf" srcId="{F5CACDAA-5EFB-49EE-B0CE-150C3218DB04}" destId="{D06DA433-B8F6-4F4E-BB92-D9DB94D4046F}" srcOrd="0" destOrd="0" presId="urn:microsoft.com/office/officeart/2005/8/layout/radial1"/>
    <dgm:cxn modelId="{9B1A9F1D-E05F-4105-8F7F-649F63214964}" type="presParOf" srcId="{0B7CF97A-EEA9-4654-8BE0-5D46A19C3188}" destId="{380A1C6A-DCE7-4F22-8922-D3889D431246}" srcOrd="2" destOrd="0" presId="urn:microsoft.com/office/officeart/2005/8/layout/radial1"/>
    <dgm:cxn modelId="{A14750AA-7D9F-485E-9B61-FB32D9D7F8AC}" type="presParOf" srcId="{0B7CF97A-EEA9-4654-8BE0-5D46A19C3188}" destId="{76070126-3384-4EF0-A59B-146293321853}" srcOrd="3" destOrd="0" presId="urn:microsoft.com/office/officeart/2005/8/layout/radial1"/>
    <dgm:cxn modelId="{6A082ABC-BFB4-4A28-A95D-6C262AFDF81E}" type="presParOf" srcId="{76070126-3384-4EF0-A59B-146293321853}" destId="{3DE4DF92-53A6-4C2B-B0F6-3D1FFC590C5D}" srcOrd="0" destOrd="0" presId="urn:microsoft.com/office/officeart/2005/8/layout/radial1"/>
    <dgm:cxn modelId="{44B0DF33-F824-4CDE-898B-401719D38864}" type="presParOf" srcId="{0B7CF97A-EEA9-4654-8BE0-5D46A19C3188}" destId="{160706D4-5C02-4740-B87D-5AF957F11C28}" srcOrd="4" destOrd="0" presId="urn:microsoft.com/office/officeart/2005/8/layout/radial1"/>
    <dgm:cxn modelId="{C99ADC8A-A7FB-463C-995C-EA03F7D965B9}" type="presParOf" srcId="{0B7CF97A-EEA9-4654-8BE0-5D46A19C3188}" destId="{044980D5-8094-4ABF-9013-E3F7E58F3BB5}" srcOrd="5" destOrd="0" presId="urn:microsoft.com/office/officeart/2005/8/layout/radial1"/>
    <dgm:cxn modelId="{8E70459E-BE76-46A7-B523-157E0E6D57E0}" type="presParOf" srcId="{044980D5-8094-4ABF-9013-E3F7E58F3BB5}" destId="{9B7632DD-DE32-4261-ADFD-99307F0B1D82}" srcOrd="0" destOrd="0" presId="urn:microsoft.com/office/officeart/2005/8/layout/radial1"/>
    <dgm:cxn modelId="{69F1EC3A-6AA0-4D1A-9664-6D2309859D62}" type="presParOf" srcId="{0B7CF97A-EEA9-4654-8BE0-5D46A19C3188}" destId="{28169628-6C57-4431-9C09-DC4E874B3B31}" srcOrd="6" destOrd="0" presId="urn:microsoft.com/office/officeart/2005/8/layout/radial1"/>
    <dgm:cxn modelId="{2833A3D9-32BA-464E-80E3-2B7E8E0914E4}" type="presParOf" srcId="{0B7CF97A-EEA9-4654-8BE0-5D46A19C3188}" destId="{CE21ADCA-43FC-4E97-B967-BCC67D80D8A1}" srcOrd="7" destOrd="0" presId="urn:microsoft.com/office/officeart/2005/8/layout/radial1"/>
    <dgm:cxn modelId="{88AF7002-3FDB-48B1-A23C-55E98496239E}" type="presParOf" srcId="{CE21ADCA-43FC-4E97-B967-BCC67D80D8A1}" destId="{0C01790E-5072-4C1F-869C-6E9D4F2919A6}" srcOrd="0" destOrd="0" presId="urn:microsoft.com/office/officeart/2005/8/layout/radial1"/>
    <dgm:cxn modelId="{E61B8D23-64F0-4FDF-80DD-B69C1A18F37F}" type="presParOf" srcId="{0B7CF97A-EEA9-4654-8BE0-5D46A19C3188}" destId="{84548352-80FD-49AB-B48B-1EA2D409DBB5}" srcOrd="8" destOrd="0" presId="urn:microsoft.com/office/officeart/2005/8/layout/radial1"/>
    <dgm:cxn modelId="{C1E87669-A1FC-4F8A-808D-F38D119B6C3D}" type="presParOf" srcId="{0B7CF97A-EEA9-4654-8BE0-5D46A19C3188}" destId="{2B99FD8D-EE0B-4E7C-8284-ADF7AD1878BC}" srcOrd="9" destOrd="0" presId="urn:microsoft.com/office/officeart/2005/8/layout/radial1"/>
    <dgm:cxn modelId="{D6458767-9A7B-45B5-97FF-35FC4800B8BC}" type="presParOf" srcId="{2B99FD8D-EE0B-4E7C-8284-ADF7AD1878BC}" destId="{2AC09B08-3DE1-4452-BCD0-2835133577A7}" srcOrd="0" destOrd="0" presId="urn:microsoft.com/office/officeart/2005/8/layout/radial1"/>
    <dgm:cxn modelId="{275BC36A-3D48-4764-97FE-2EC64D9B3627}" type="presParOf" srcId="{0B7CF97A-EEA9-4654-8BE0-5D46A19C3188}" destId="{7D7B2BA9-CF2B-466B-86C1-1F46E27AE5B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EB43C-5C95-4E4C-89B5-D8B28B9ACFD1}">
      <dsp:nvSpPr>
        <dsp:cNvPr id="0" name=""/>
        <dsp:cNvSpPr/>
      </dsp:nvSpPr>
      <dsp:spPr>
        <a:xfrm>
          <a:off x="3617439" y="2305285"/>
          <a:ext cx="1451920" cy="145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 smtClean="0"/>
            <a:t>كان وأخواتها </a:t>
          </a:r>
          <a:endParaRPr lang="en-US" sz="2800" kern="1200" dirty="0"/>
        </a:p>
      </dsp:txBody>
      <dsp:txXfrm>
        <a:off x="3830068" y="2517914"/>
        <a:ext cx="1026662" cy="1026662"/>
      </dsp:txXfrm>
    </dsp:sp>
    <dsp:sp modelId="{F5D51FCC-E902-4637-B1D7-64B9A8D71A0D}">
      <dsp:nvSpPr>
        <dsp:cNvPr id="0" name=""/>
        <dsp:cNvSpPr/>
      </dsp:nvSpPr>
      <dsp:spPr>
        <a:xfrm rot="16200000">
          <a:off x="3993289" y="1417690"/>
          <a:ext cx="700220" cy="493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067337" y="1590468"/>
        <a:ext cx="552124" cy="296192"/>
      </dsp:txXfrm>
    </dsp:sp>
    <dsp:sp modelId="{DFD31115-9B40-41B1-85FF-15E4DD9CF183}">
      <dsp:nvSpPr>
        <dsp:cNvPr id="0" name=""/>
        <dsp:cNvSpPr/>
      </dsp:nvSpPr>
      <dsp:spPr>
        <a:xfrm>
          <a:off x="3835227" y="-32229"/>
          <a:ext cx="1016344" cy="1016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ليس</a:t>
          </a:r>
          <a:endParaRPr lang="en-US" sz="2400" kern="1200" dirty="0"/>
        </a:p>
      </dsp:txBody>
      <dsp:txXfrm>
        <a:off x="3984067" y="116611"/>
        <a:ext cx="718664" cy="718664"/>
      </dsp:txXfrm>
    </dsp:sp>
    <dsp:sp modelId="{CEAE95E2-5A24-4BFC-9078-94E37CBA82D6}">
      <dsp:nvSpPr>
        <dsp:cNvPr id="0" name=""/>
        <dsp:cNvSpPr/>
      </dsp:nvSpPr>
      <dsp:spPr>
        <a:xfrm rot="18000000">
          <a:off x="4676653" y="1600797"/>
          <a:ext cx="700220" cy="493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713677" y="1763654"/>
        <a:ext cx="552124" cy="296192"/>
      </dsp:txXfrm>
    </dsp:sp>
    <dsp:sp modelId="{D682EFF5-C9BB-4E47-A95E-1D95AB44E23C}">
      <dsp:nvSpPr>
        <dsp:cNvPr id="0" name=""/>
        <dsp:cNvSpPr/>
      </dsp:nvSpPr>
      <dsp:spPr>
        <a:xfrm>
          <a:off x="5112879" y="310115"/>
          <a:ext cx="1016344" cy="1016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ما دام </a:t>
          </a:r>
          <a:endParaRPr lang="en-US" sz="2400" kern="1200" dirty="0"/>
        </a:p>
      </dsp:txBody>
      <dsp:txXfrm>
        <a:off x="5261719" y="458955"/>
        <a:ext cx="718664" cy="718664"/>
      </dsp:txXfrm>
    </dsp:sp>
    <dsp:sp modelId="{2E5DB922-6F13-4D6C-BBDF-17778175F7AE}">
      <dsp:nvSpPr>
        <dsp:cNvPr id="0" name=""/>
        <dsp:cNvSpPr/>
      </dsp:nvSpPr>
      <dsp:spPr>
        <a:xfrm rot="19800000">
          <a:off x="5176910" y="2101054"/>
          <a:ext cx="700220" cy="493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186831" y="2236808"/>
        <a:ext cx="552124" cy="296192"/>
      </dsp:txXfrm>
    </dsp:sp>
    <dsp:sp modelId="{B95A4DA5-88A2-4630-A894-4A9D7AD580FA}">
      <dsp:nvSpPr>
        <dsp:cNvPr id="0" name=""/>
        <dsp:cNvSpPr/>
      </dsp:nvSpPr>
      <dsp:spPr>
        <a:xfrm>
          <a:off x="6048185" y="1245421"/>
          <a:ext cx="1016344" cy="1016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ما فتئ</a:t>
          </a:r>
          <a:endParaRPr lang="en-US" sz="2400" kern="1200" dirty="0"/>
        </a:p>
      </dsp:txBody>
      <dsp:txXfrm>
        <a:off x="6197025" y="1394261"/>
        <a:ext cx="718664" cy="718664"/>
      </dsp:txXfrm>
    </dsp:sp>
    <dsp:sp modelId="{52CDA634-D23C-42A9-A4A7-4F9ED6E3863F}">
      <dsp:nvSpPr>
        <dsp:cNvPr id="0" name=""/>
        <dsp:cNvSpPr/>
      </dsp:nvSpPr>
      <dsp:spPr>
        <a:xfrm>
          <a:off x="5360017" y="2784418"/>
          <a:ext cx="700220" cy="493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360017" y="2883148"/>
        <a:ext cx="552124" cy="296192"/>
      </dsp:txXfrm>
    </dsp:sp>
    <dsp:sp modelId="{00ADD04B-3A58-46AF-A85D-52C3DC87C184}">
      <dsp:nvSpPr>
        <dsp:cNvPr id="0" name=""/>
        <dsp:cNvSpPr/>
      </dsp:nvSpPr>
      <dsp:spPr>
        <a:xfrm>
          <a:off x="6390531" y="2523073"/>
          <a:ext cx="1016344" cy="1016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ما انفكّ</a:t>
          </a:r>
          <a:endParaRPr lang="en-US" sz="2400" kern="1200" dirty="0"/>
        </a:p>
      </dsp:txBody>
      <dsp:txXfrm>
        <a:off x="6539371" y="2671913"/>
        <a:ext cx="718664" cy="718664"/>
      </dsp:txXfrm>
    </dsp:sp>
    <dsp:sp modelId="{EA308217-5983-4A9B-9D89-9073BE5C58E2}">
      <dsp:nvSpPr>
        <dsp:cNvPr id="0" name=""/>
        <dsp:cNvSpPr/>
      </dsp:nvSpPr>
      <dsp:spPr>
        <a:xfrm rot="1800000">
          <a:off x="5176910" y="3467782"/>
          <a:ext cx="700220" cy="493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186831" y="3529488"/>
        <a:ext cx="552124" cy="296192"/>
      </dsp:txXfrm>
    </dsp:sp>
    <dsp:sp modelId="{EE764A8C-4F21-4630-9710-A3BC70420A3E}">
      <dsp:nvSpPr>
        <dsp:cNvPr id="0" name=""/>
        <dsp:cNvSpPr/>
      </dsp:nvSpPr>
      <dsp:spPr>
        <a:xfrm>
          <a:off x="6048185" y="3800724"/>
          <a:ext cx="1016344" cy="1016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ما برح</a:t>
          </a:r>
          <a:endParaRPr lang="en-US" sz="2400" kern="1200" dirty="0"/>
        </a:p>
      </dsp:txBody>
      <dsp:txXfrm>
        <a:off x="6197025" y="3949564"/>
        <a:ext cx="718664" cy="718664"/>
      </dsp:txXfrm>
    </dsp:sp>
    <dsp:sp modelId="{2129DDAC-54BF-4C4D-A1E6-47310C184630}">
      <dsp:nvSpPr>
        <dsp:cNvPr id="0" name=""/>
        <dsp:cNvSpPr/>
      </dsp:nvSpPr>
      <dsp:spPr>
        <a:xfrm rot="3600000">
          <a:off x="4676653" y="3968040"/>
          <a:ext cx="700220" cy="493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713677" y="4002643"/>
        <a:ext cx="552124" cy="296192"/>
      </dsp:txXfrm>
    </dsp:sp>
    <dsp:sp modelId="{1F7DFB5F-1B2B-41BC-911F-0F12818AB297}">
      <dsp:nvSpPr>
        <dsp:cNvPr id="0" name=""/>
        <dsp:cNvSpPr/>
      </dsp:nvSpPr>
      <dsp:spPr>
        <a:xfrm>
          <a:off x="5112879" y="4736030"/>
          <a:ext cx="1016344" cy="1016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ما زال</a:t>
          </a:r>
          <a:endParaRPr lang="en-US" sz="2400" kern="1200" dirty="0"/>
        </a:p>
      </dsp:txBody>
      <dsp:txXfrm>
        <a:off x="5261719" y="4884870"/>
        <a:ext cx="718664" cy="718664"/>
      </dsp:txXfrm>
    </dsp:sp>
    <dsp:sp modelId="{F3ECAF44-CC81-4DEA-BE4D-0D507A4E06C1}">
      <dsp:nvSpPr>
        <dsp:cNvPr id="0" name=""/>
        <dsp:cNvSpPr/>
      </dsp:nvSpPr>
      <dsp:spPr>
        <a:xfrm rot="5400000">
          <a:off x="4022362" y="4097938"/>
          <a:ext cx="642074" cy="493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096410" y="4122620"/>
        <a:ext cx="493978" cy="296192"/>
      </dsp:txXfrm>
    </dsp:sp>
    <dsp:sp modelId="{79A75AA2-F2C6-4C25-845A-ACB05AF0C165}">
      <dsp:nvSpPr>
        <dsp:cNvPr id="0" name=""/>
        <dsp:cNvSpPr/>
      </dsp:nvSpPr>
      <dsp:spPr>
        <a:xfrm>
          <a:off x="3676093" y="4968667"/>
          <a:ext cx="1334612" cy="1235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أضحى</a:t>
          </a:r>
          <a:endParaRPr lang="en-US" sz="2400" kern="1200" dirty="0"/>
        </a:p>
      </dsp:txBody>
      <dsp:txXfrm>
        <a:off x="3871542" y="5149640"/>
        <a:ext cx="943714" cy="873816"/>
      </dsp:txXfrm>
    </dsp:sp>
    <dsp:sp modelId="{EE419331-8B38-477C-BFDB-940D527C0779}">
      <dsp:nvSpPr>
        <dsp:cNvPr id="0" name=""/>
        <dsp:cNvSpPr/>
      </dsp:nvSpPr>
      <dsp:spPr>
        <a:xfrm rot="7200000">
          <a:off x="3309925" y="3968040"/>
          <a:ext cx="700220" cy="493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0800000">
        <a:off x="3420997" y="4002643"/>
        <a:ext cx="552124" cy="296192"/>
      </dsp:txXfrm>
    </dsp:sp>
    <dsp:sp modelId="{46FF0438-1711-446F-A1C8-13ED876681D6}">
      <dsp:nvSpPr>
        <dsp:cNvPr id="0" name=""/>
        <dsp:cNvSpPr/>
      </dsp:nvSpPr>
      <dsp:spPr>
        <a:xfrm>
          <a:off x="2557576" y="4736030"/>
          <a:ext cx="1016344" cy="1016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أمسى</a:t>
          </a:r>
          <a:endParaRPr lang="en-US" sz="2400" kern="1200" dirty="0"/>
        </a:p>
      </dsp:txBody>
      <dsp:txXfrm>
        <a:off x="2706416" y="4884870"/>
        <a:ext cx="718664" cy="718664"/>
      </dsp:txXfrm>
    </dsp:sp>
    <dsp:sp modelId="{B1F87CC3-4213-4DCC-9E5A-848A33E68096}">
      <dsp:nvSpPr>
        <dsp:cNvPr id="0" name=""/>
        <dsp:cNvSpPr/>
      </dsp:nvSpPr>
      <dsp:spPr>
        <a:xfrm rot="9000000">
          <a:off x="2809668" y="3467782"/>
          <a:ext cx="700220" cy="493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0800000">
        <a:off x="2947843" y="3529488"/>
        <a:ext cx="552124" cy="296192"/>
      </dsp:txXfrm>
    </dsp:sp>
    <dsp:sp modelId="{BCEF8B7A-7C99-4BB3-9C25-0488C3AA14DC}">
      <dsp:nvSpPr>
        <dsp:cNvPr id="0" name=""/>
        <dsp:cNvSpPr/>
      </dsp:nvSpPr>
      <dsp:spPr>
        <a:xfrm>
          <a:off x="1622270" y="3800724"/>
          <a:ext cx="1016344" cy="1016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أصبح</a:t>
          </a:r>
          <a:endParaRPr lang="en-US" sz="2400" kern="1200" dirty="0"/>
        </a:p>
      </dsp:txBody>
      <dsp:txXfrm>
        <a:off x="1771110" y="3949564"/>
        <a:ext cx="718664" cy="718664"/>
      </dsp:txXfrm>
    </dsp:sp>
    <dsp:sp modelId="{BA01F3FE-6952-4939-A9CF-D6FB7AFA1B3C}">
      <dsp:nvSpPr>
        <dsp:cNvPr id="0" name=""/>
        <dsp:cNvSpPr/>
      </dsp:nvSpPr>
      <dsp:spPr>
        <a:xfrm rot="10800000">
          <a:off x="2626561" y="2784418"/>
          <a:ext cx="700220" cy="493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0800000">
        <a:off x="2774657" y="2883148"/>
        <a:ext cx="552124" cy="296192"/>
      </dsp:txXfrm>
    </dsp:sp>
    <dsp:sp modelId="{5461871D-1E69-42B5-A0D3-79DECBA59341}">
      <dsp:nvSpPr>
        <dsp:cNvPr id="0" name=""/>
        <dsp:cNvSpPr/>
      </dsp:nvSpPr>
      <dsp:spPr>
        <a:xfrm>
          <a:off x="1279924" y="2523073"/>
          <a:ext cx="1016344" cy="1016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بات </a:t>
          </a:r>
          <a:endParaRPr lang="en-US" sz="2400" kern="1200" dirty="0"/>
        </a:p>
      </dsp:txBody>
      <dsp:txXfrm>
        <a:off x="1428764" y="2671913"/>
        <a:ext cx="718664" cy="718664"/>
      </dsp:txXfrm>
    </dsp:sp>
    <dsp:sp modelId="{58D4F828-B619-4AB8-9ACF-13D95584222B}">
      <dsp:nvSpPr>
        <dsp:cNvPr id="0" name=""/>
        <dsp:cNvSpPr/>
      </dsp:nvSpPr>
      <dsp:spPr>
        <a:xfrm rot="12600000">
          <a:off x="2809668" y="2101054"/>
          <a:ext cx="700220" cy="493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0800000">
        <a:off x="2947843" y="2236808"/>
        <a:ext cx="552124" cy="296192"/>
      </dsp:txXfrm>
    </dsp:sp>
    <dsp:sp modelId="{02487954-DA0B-472A-A983-C87AF00B2838}">
      <dsp:nvSpPr>
        <dsp:cNvPr id="0" name=""/>
        <dsp:cNvSpPr/>
      </dsp:nvSpPr>
      <dsp:spPr>
        <a:xfrm>
          <a:off x="1622270" y="1245421"/>
          <a:ext cx="1016344" cy="1016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b="1" kern="1200" dirty="0" smtClean="0"/>
            <a:t>ظلّ</a:t>
          </a:r>
          <a:endParaRPr lang="en-US" sz="2400" kern="1200" dirty="0"/>
        </a:p>
      </dsp:txBody>
      <dsp:txXfrm>
        <a:off x="1771110" y="1394261"/>
        <a:ext cx="718664" cy="718664"/>
      </dsp:txXfrm>
    </dsp:sp>
    <dsp:sp modelId="{03CD6776-C6B8-4D8D-AC2C-CBCB832CABD7}">
      <dsp:nvSpPr>
        <dsp:cNvPr id="0" name=""/>
        <dsp:cNvSpPr/>
      </dsp:nvSpPr>
      <dsp:spPr>
        <a:xfrm rot="14400000">
          <a:off x="3317841" y="1607349"/>
          <a:ext cx="691954" cy="493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0800000">
        <a:off x="3428913" y="1770206"/>
        <a:ext cx="543858" cy="296192"/>
      </dsp:txXfrm>
    </dsp:sp>
    <dsp:sp modelId="{22089BA2-35D7-479C-931E-EC15E7623A5B}">
      <dsp:nvSpPr>
        <dsp:cNvPr id="0" name=""/>
        <dsp:cNvSpPr/>
      </dsp:nvSpPr>
      <dsp:spPr>
        <a:xfrm>
          <a:off x="2484862" y="310115"/>
          <a:ext cx="1161772" cy="1016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صار</a:t>
          </a:r>
          <a:endParaRPr lang="en-US" sz="2400" kern="1200" dirty="0"/>
        </a:p>
      </dsp:txBody>
      <dsp:txXfrm>
        <a:off x="2655000" y="458955"/>
        <a:ext cx="821496" cy="718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41A27-99DA-4309-88C0-6A79379E9BFF}">
      <dsp:nvSpPr>
        <dsp:cNvPr id="0" name=""/>
        <dsp:cNvSpPr/>
      </dsp:nvSpPr>
      <dsp:spPr>
        <a:xfrm>
          <a:off x="2904386" y="2608913"/>
          <a:ext cx="2527922" cy="1479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kern="1200" dirty="0" smtClean="0"/>
            <a:t>إنّ</a:t>
          </a:r>
          <a:r>
            <a:rPr lang="ar-JO" sz="4800" kern="1200" dirty="0" smtClean="0"/>
            <a:t> </a:t>
          </a:r>
          <a:r>
            <a:rPr lang="ar-JO" sz="3200" kern="1200" dirty="0" smtClean="0"/>
            <a:t>و</a:t>
          </a:r>
          <a:r>
            <a:rPr lang="ar-JO" sz="2800" kern="1200" dirty="0" smtClean="0"/>
            <a:t>أخو</a:t>
          </a:r>
          <a:r>
            <a:rPr lang="ar-JO" sz="3200" kern="1200" dirty="0" smtClean="0"/>
            <a:t>اتها</a:t>
          </a:r>
          <a:endParaRPr lang="en-US" sz="3200" kern="1200" dirty="0"/>
        </a:p>
      </dsp:txBody>
      <dsp:txXfrm>
        <a:off x="3274592" y="2825563"/>
        <a:ext cx="1787510" cy="1046081"/>
      </dsp:txXfrm>
    </dsp:sp>
    <dsp:sp modelId="{F5CACDAA-5EFB-49EE-B0CE-150C3218DB04}">
      <dsp:nvSpPr>
        <dsp:cNvPr id="0" name=""/>
        <dsp:cNvSpPr/>
      </dsp:nvSpPr>
      <dsp:spPr>
        <a:xfrm rot="16120329">
          <a:off x="3675911" y="2123968"/>
          <a:ext cx="929054" cy="41220"/>
        </a:xfrm>
        <a:custGeom>
          <a:avLst/>
          <a:gdLst/>
          <a:ahLst/>
          <a:cxnLst/>
          <a:rect l="0" t="0" r="0" b="0"/>
          <a:pathLst>
            <a:path>
              <a:moveTo>
                <a:pt x="0" y="20610"/>
              </a:moveTo>
              <a:lnTo>
                <a:pt x="929054" y="20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117212" y="2121352"/>
        <a:ext cx="46452" cy="46452"/>
      </dsp:txXfrm>
    </dsp:sp>
    <dsp:sp modelId="{380A1C6A-DCE7-4F22-8922-D3889D431246}">
      <dsp:nvSpPr>
        <dsp:cNvPr id="0" name=""/>
        <dsp:cNvSpPr/>
      </dsp:nvSpPr>
      <dsp:spPr>
        <a:xfrm>
          <a:off x="2826651" y="239999"/>
          <a:ext cx="2572663" cy="1440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5700" kern="1200" dirty="0" smtClean="0"/>
            <a:t>أنّ</a:t>
          </a:r>
          <a:endParaRPr lang="en-US" sz="5700" kern="1200" dirty="0"/>
        </a:p>
      </dsp:txBody>
      <dsp:txXfrm>
        <a:off x="3203409" y="450917"/>
        <a:ext cx="1819147" cy="1018402"/>
      </dsp:txXfrm>
    </dsp:sp>
    <dsp:sp modelId="{76070126-3384-4EF0-A59B-146293321853}">
      <dsp:nvSpPr>
        <dsp:cNvPr id="0" name=""/>
        <dsp:cNvSpPr/>
      </dsp:nvSpPr>
      <dsp:spPr>
        <a:xfrm rot="20440660">
          <a:off x="5226672" y="2795569"/>
          <a:ext cx="920286" cy="41220"/>
        </a:xfrm>
        <a:custGeom>
          <a:avLst/>
          <a:gdLst/>
          <a:ahLst/>
          <a:cxnLst/>
          <a:rect l="0" t="0" r="0" b="0"/>
          <a:pathLst>
            <a:path>
              <a:moveTo>
                <a:pt x="0" y="20610"/>
              </a:moveTo>
              <a:lnTo>
                <a:pt x="920286" y="20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63808" y="2793172"/>
        <a:ext cx="46014" cy="46014"/>
      </dsp:txXfrm>
    </dsp:sp>
    <dsp:sp modelId="{160706D4-5C02-4740-B87D-5AF957F11C28}">
      <dsp:nvSpPr>
        <dsp:cNvPr id="0" name=""/>
        <dsp:cNvSpPr/>
      </dsp:nvSpPr>
      <dsp:spPr>
        <a:xfrm>
          <a:off x="5942710" y="1694512"/>
          <a:ext cx="2286880" cy="1262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5700" kern="1200" dirty="0" smtClean="0"/>
            <a:t>ليت </a:t>
          </a:r>
          <a:endParaRPr lang="en-US" sz="5700" kern="1200" dirty="0"/>
        </a:p>
      </dsp:txBody>
      <dsp:txXfrm>
        <a:off x="6277616" y="1879332"/>
        <a:ext cx="1617068" cy="892389"/>
      </dsp:txXfrm>
    </dsp:sp>
    <dsp:sp modelId="{044980D5-8094-4ABF-9013-E3F7E58F3BB5}">
      <dsp:nvSpPr>
        <dsp:cNvPr id="0" name=""/>
        <dsp:cNvSpPr/>
      </dsp:nvSpPr>
      <dsp:spPr>
        <a:xfrm rot="2792893">
          <a:off x="4572968" y="4459064"/>
          <a:ext cx="1333834" cy="41220"/>
        </a:xfrm>
        <a:custGeom>
          <a:avLst/>
          <a:gdLst/>
          <a:ahLst/>
          <a:cxnLst/>
          <a:rect l="0" t="0" r="0" b="0"/>
          <a:pathLst>
            <a:path>
              <a:moveTo>
                <a:pt x="0" y="20610"/>
              </a:moveTo>
              <a:lnTo>
                <a:pt x="1333834" y="20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206539" y="4446328"/>
        <a:ext cx="66691" cy="66691"/>
      </dsp:txXfrm>
    </dsp:sp>
    <dsp:sp modelId="{28169628-6C57-4431-9C09-DC4E874B3B31}">
      <dsp:nvSpPr>
        <dsp:cNvPr id="0" name=""/>
        <dsp:cNvSpPr/>
      </dsp:nvSpPr>
      <dsp:spPr>
        <a:xfrm>
          <a:off x="5031349" y="4881650"/>
          <a:ext cx="2512449" cy="1407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5700" kern="1200" dirty="0" smtClean="0"/>
            <a:t>لكنّ</a:t>
          </a:r>
          <a:endParaRPr lang="en-US" sz="5700" kern="1200" dirty="0"/>
        </a:p>
      </dsp:txBody>
      <dsp:txXfrm>
        <a:off x="5399289" y="5087824"/>
        <a:ext cx="1776569" cy="995493"/>
      </dsp:txXfrm>
    </dsp:sp>
    <dsp:sp modelId="{CE21ADCA-43FC-4E97-B967-BCC67D80D8A1}">
      <dsp:nvSpPr>
        <dsp:cNvPr id="0" name=""/>
        <dsp:cNvSpPr/>
      </dsp:nvSpPr>
      <dsp:spPr>
        <a:xfrm rot="8471333">
          <a:off x="1985160" y="4433229"/>
          <a:ext cx="1618195" cy="41220"/>
        </a:xfrm>
        <a:custGeom>
          <a:avLst/>
          <a:gdLst/>
          <a:ahLst/>
          <a:cxnLst/>
          <a:rect l="0" t="0" r="0" b="0"/>
          <a:pathLst>
            <a:path>
              <a:moveTo>
                <a:pt x="0" y="20610"/>
              </a:moveTo>
              <a:lnTo>
                <a:pt x="1618195" y="20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753803" y="4413384"/>
        <a:ext cx="80909" cy="80909"/>
      </dsp:txXfrm>
    </dsp:sp>
    <dsp:sp modelId="{84548352-80FD-49AB-B48B-1EA2D409DBB5}">
      <dsp:nvSpPr>
        <dsp:cNvPr id="0" name=""/>
        <dsp:cNvSpPr/>
      </dsp:nvSpPr>
      <dsp:spPr>
        <a:xfrm>
          <a:off x="0" y="4836831"/>
          <a:ext cx="2786528" cy="1487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5700" kern="1200" dirty="0" smtClean="0"/>
            <a:t>لعلّ</a:t>
          </a:r>
          <a:endParaRPr lang="en-US" sz="5700" kern="1200" dirty="0"/>
        </a:p>
      </dsp:txBody>
      <dsp:txXfrm>
        <a:off x="408078" y="5054710"/>
        <a:ext cx="1970372" cy="1052010"/>
      </dsp:txXfrm>
    </dsp:sp>
    <dsp:sp modelId="{2B99FD8D-EE0B-4E7C-8284-ADF7AD1878BC}">
      <dsp:nvSpPr>
        <dsp:cNvPr id="0" name=""/>
        <dsp:cNvSpPr/>
      </dsp:nvSpPr>
      <dsp:spPr>
        <a:xfrm rot="11864536">
          <a:off x="2284723" y="2852257"/>
          <a:ext cx="793461" cy="41220"/>
        </a:xfrm>
        <a:custGeom>
          <a:avLst/>
          <a:gdLst/>
          <a:ahLst/>
          <a:cxnLst/>
          <a:rect l="0" t="0" r="0" b="0"/>
          <a:pathLst>
            <a:path>
              <a:moveTo>
                <a:pt x="0" y="20610"/>
              </a:moveTo>
              <a:lnTo>
                <a:pt x="793461" y="20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661618" y="2853030"/>
        <a:ext cx="39673" cy="39673"/>
      </dsp:txXfrm>
    </dsp:sp>
    <dsp:sp modelId="{7D7B2BA9-CF2B-466B-86C1-1F46E27AE5BB}">
      <dsp:nvSpPr>
        <dsp:cNvPr id="0" name=""/>
        <dsp:cNvSpPr/>
      </dsp:nvSpPr>
      <dsp:spPr>
        <a:xfrm>
          <a:off x="0" y="1694517"/>
          <a:ext cx="2455967" cy="1426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5700" kern="1200" dirty="0" smtClean="0"/>
            <a:t>كأنّ</a:t>
          </a:r>
          <a:endParaRPr lang="en-US" sz="5700" kern="1200" dirty="0"/>
        </a:p>
      </dsp:txBody>
      <dsp:txXfrm>
        <a:off x="359668" y="1903439"/>
        <a:ext cx="1736631" cy="1008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7519-E8D3-475A-AA3B-FF3EAC47BFBA}" type="datetimeFigureOut">
              <a:rPr lang="en-US" smtClean="0"/>
              <a:t>2/4/2018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659D-AC7F-45E2-A14D-93F6D024FD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7519-E8D3-475A-AA3B-FF3EAC47BFBA}" type="datetimeFigureOut">
              <a:rPr lang="en-US" smtClean="0"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659D-AC7F-45E2-A14D-93F6D024FD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7519-E8D3-475A-AA3B-FF3EAC47BFBA}" type="datetimeFigureOut">
              <a:rPr lang="en-US" smtClean="0"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659D-AC7F-45E2-A14D-93F6D024FD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7519-E8D3-475A-AA3B-FF3EAC47BFBA}" type="datetimeFigureOut">
              <a:rPr lang="en-US" smtClean="0"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659D-AC7F-45E2-A14D-93F6D024FD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7519-E8D3-475A-AA3B-FF3EAC47BFBA}" type="datetimeFigureOut">
              <a:rPr lang="en-US" smtClean="0"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AD1659D-AC7F-45E2-A14D-93F6D024FDC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7519-E8D3-475A-AA3B-FF3EAC47BFBA}" type="datetimeFigureOut">
              <a:rPr lang="en-US" smtClean="0"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659D-AC7F-45E2-A14D-93F6D024FD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7519-E8D3-475A-AA3B-FF3EAC47BFBA}" type="datetimeFigureOut">
              <a:rPr lang="en-US" smtClean="0"/>
              <a:t>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659D-AC7F-45E2-A14D-93F6D024FD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7519-E8D3-475A-AA3B-FF3EAC47BFBA}" type="datetimeFigureOut">
              <a:rPr lang="en-US" smtClean="0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659D-AC7F-45E2-A14D-93F6D024FD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7519-E8D3-475A-AA3B-FF3EAC47BFBA}" type="datetimeFigureOut">
              <a:rPr lang="en-US" smtClean="0"/>
              <a:t>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659D-AC7F-45E2-A14D-93F6D024FD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7519-E8D3-475A-AA3B-FF3EAC47BFBA}" type="datetimeFigureOut">
              <a:rPr lang="en-US" smtClean="0"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659D-AC7F-45E2-A14D-93F6D024FD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7519-E8D3-475A-AA3B-FF3EAC47BFBA}" type="datetimeFigureOut">
              <a:rPr lang="en-US" smtClean="0"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659D-AC7F-45E2-A14D-93F6D024FD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A67519-E8D3-475A-AA3B-FF3EAC47BFBA}" type="datetimeFigureOut">
              <a:rPr lang="en-US" smtClean="0"/>
              <a:t>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D1659D-AC7F-45E2-A14D-93F6D024FDCB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1828800"/>
          </a:xfrm>
        </p:spPr>
        <p:txBody>
          <a:bodyPr/>
          <a:lstStyle/>
          <a:p>
            <a:r>
              <a:rPr lang="ar-JO" dirty="0" smtClean="0"/>
              <a:t>مهارات اللغة العربيّة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849902"/>
          </a:xfrm>
        </p:spPr>
        <p:txBody>
          <a:bodyPr>
            <a:normAutofit fontScale="70000" lnSpcReduction="20000"/>
          </a:bodyPr>
          <a:lstStyle/>
          <a:p>
            <a:r>
              <a:rPr lang="ar-JO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القضايا اللغويّة والنحويّة </a:t>
            </a:r>
          </a:p>
          <a:p>
            <a:r>
              <a:rPr lang="ar-JO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الوحدة الرابعة</a:t>
            </a:r>
            <a:r>
              <a:rPr lang="ar-JO" dirty="0" smtClean="0"/>
              <a:t> </a:t>
            </a:r>
          </a:p>
          <a:p>
            <a:r>
              <a:rPr lang="ar-JO" dirty="0" smtClean="0"/>
              <a:t>  الدرس الأول </a:t>
            </a:r>
          </a:p>
          <a:p>
            <a:endParaRPr lang="ar-JO" dirty="0" smtClean="0"/>
          </a:p>
          <a:p>
            <a:r>
              <a:rPr lang="ar-JO" dirty="0" smtClean="0"/>
              <a:t>الأستاذة: فاطمة محيسن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pPr marL="137160" lvl="0" indent="0" algn="r">
              <a:buClr>
                <a:prstClr val="white">
                  <a:shade val="95000"/>
                </a:prstClr>
              </a:buClr>
              <a:buNone/>
            </a:pPr>
            <a:r>
              <a:rPr lang="ar-JO" sz="2600" dirty="0">
                <a:solidFill>
                  <a:prstClr val="white"/>
                </a:solidFill>
              </a:rPr>
              <a:t>ولمّا </a:t>
            </a:r>
            <a:r>
              <a:rPr lang="ar-JO" sz="2600" b="1" u="sng" dirty="0">
                <a:solidFill>
                  <a:srgbClr val="FFFF00"/>
                </a:solidFill>
              </a:rPr>
              <a:t>أصبحَ الثعلبُ ماثلًا </a:t>
            </a:r>
            <a:r>
              <a:rPr lang="ar-JO" sz="2600" dirty="0">
                <a:solidFill>
                  <a:prstClr val="white"/>
                </a:solidFill>
              </a:rPr>
              <a:t>بين يديْه، قال للأسد: يا ملكَ الغاب، لقد تأخّرتُ مستشيرًا الأطباءَ في مرضك، فقد </a:t>
            </a:r>
            <a:r>
              <a:rPr lang="ar-JO" sz="2600" b="1" u="sng" dirty="0">
                <a:solidFill>
                  <a:srgbClr val="FFFF00"/>
                </a:solidFill>
              </a:rPr>
              <a:t>بات العقل أفكاره قلقة ٌ</a:t>
            </a:r>
            <a:r>
              <a:rPr lang="ar-JO" sz="2600" dirty="0">
                <a:solidFill>
                  <a:srgbClr val="FFFF00"/>
                </a:solidFill>
              </a:rPr>
              <a:t> </a:t>
            </a:r>
            <a:r>
              <a:rPr lang="ar-JO" sz="2600" dirty="0">
                <a:solidFill>
                  <a:prstClr val="white"/>
                </a:solidFill>
              </a:rPr>
              <a:t>وقد أشاروا عليّ بأن تأكلَ ديكًا سليمًا، وتمزجَ مرارته في دم من ساق ذئب، وها أنا أحضرتُ لك الديك </a:t>
            </a:r>
            <a:r>
              <a:rPr lang="ar-JO" sz="2600" b="1" u="sng" dirty="0">
                <a:solidFill>
                  <a:srgbClr val="FFFF00"/>
                </a:solidFill>
              </a:rPr>
              <a:t>وليس فيه عيبٌ</a:t>
            </a:r>
            <a:r>
              <a:rPr lang="ar-JO" sz="2600" dirty="0">
                <a:solidFill>
                  <a:prstClr val="white"/>
                </a:solidFill>
              </a:rPr>
              <a:t>، فأمسك به الأسد، </a:t>
            </a:r>
            <a:r>
              <a:rPr lang="ar-JO" sz="2600" b="1" u="sng" dirty="0">
                <a:solidFill>
                  <a:srgbClr val="FFFF00"/>
                </a:solidFill>
              </a:rPr>
              <a:t>وما زالَ يأكلُ </a:t>
            </a:r>
            <a:r>
              <a:rPr lang="ar-JO" sz="2600" dirty="0">
                <a:solidFill>
                  <a:prstClr val="white"/>
                </a:solidFill>
              </a:rPr>
              <a:t>فيه حتى أحسّ بنشاطٍ مفعمٍ، وأراد إكمال الوصفة، فقطع ساق الذئب ومزج مرارة الديك بها، </a:t>
            </a:r>
            <a:r>
              <a:rPr lang="ar-JO" sz="2600" dirty="0" smtClean="0">
                <a:solidFill>
                  <a:prstClr val="white"/>
                </a:solidFill>
              </a:rPr>
              <a:t> </a:t>
            </a:r>
            <a:r>
              <a:rPr lang="ar-JO" sz="2600" b="1" u="sng" dirty="0" smtClean="0">
                <a:solidFill>
                  <a:srgbClr val="FFFF00"/>
                </a:solidFill>
              </a:rPr>
              <a:t>وأمسى </a:t>
            </a:r>
            <a:r>
              <a:rPr lang="ar-JO" sz="2600" b="1" u="sng" dirty="0">
                <a:solidFill>
                  <a:srgbClr val="FFFF00"/>
                </a:solidFill>
              </a:rPr>
              <a:t>الذئب ماشيًا</a:t>
            </a:r>
            <a:r>
              <a:rPr lang="ar-JO" sz="2600" dirty="0">
                <a:solidFill>
                  <a:prstClr val="white"/>
                </a:solidFill>
              </a:rPr>
              <a:t> على </a:t>
            </a:r>
            <a:r>
              <a:rPr lang="ar-JO" sz="2600" dirty="0" smtClean="0">
                <a:solidFill>
                  <a:prstClr val="white"/>
                </a:solidFill>
              </a:rPr>
              <a:t>ثلاث، </a:t>
            </a:r>
            <a:r>
              <a:rPr lang="ar-JO" sz="2600" dirty="0">
                <a:solidFill>
                  <a:prstClr val="white"/>
                </a:solidFill>
              </a:rPr>
              <a:t>فناداه الثعلبُ باستهزاء، يا صاحبَ الخفّ الأحمر، </a:t>
            </a:r>
            <a:r>
              <a:rPr lang="ar-JO" sz="2600" b="1" u="sng" dirty="0">
                <a:solidFill>
                  <a:srgbClr val="FFFF00"/>
                </a:solidFill>
              </a:rPr>
              <a:t>ما دمْتَ في المجالس </a:t>
            </a:r>
            <a:r>
              <a:rPr lang="ar-JO" sz="2600" dirty="0">
                <a:solidFill>
                  <a:prstClr val="white"/>
                </a:solidFill>
              </a:rPr>
              <a:t>خذ بهذه النصيحة:                                                 </a:t>
            </a:r>
          </a:p>
          <a:p>
            <a:pPr marL="137160" indent="0" algn="r">
              <a:buClr>
                <a:prstClr val="white">
                  <a:shade val="95000"/>
                </a:prstClr>
              </a:buClr>
              <a:buNone/>
            </a:pPr>
            <a:r>
              <a:rPr lang="ar-JO" sz="2600" b="1" u="sng" dirty="0">
                <a:solidFill>
                  <a:srgbClr val="FFFF00"/>
                </a:solidFill>
              </a:rPr>
              <a:t>«  كنْ  ودودًا</a:t>
            </a:r>
            <a:r>
              <a:rPr lang="ar-JO" sz="2600" dirty="0" smtClean="0">
                <a:solidFill>
                  <a:prstClr val="white"/>
                </a:solidFill>
              </a:rPr>
              <a:t>،  </a:t>
            </a:r>
            <a:r>
              <a:rPr lang="ar-JO" sz="2600" dirty="0">
                <a:solidFill>
                  <a:prstClr val="white"/>
                </a:solidFill>
              </a:rPr>
              <a:t>واحفظْ لسانَك، واتركْ الوشايةَ، </a:t>
            </a:r>
            <a:r>
              <a:rPr lang="ar-JO" sz="2600" b="1" u="sng" dirty="0">
                <a:solidFill>
                  <a:srgbClr val="FFFF00"/>
                </a:solidFill>
              </a:rPr>
              <a:t>فما ينفكّ جسدُك ناجيًا </a:t>
            </a:r>
            <a:r>
              <a:rPr lang="ar-JO" sz="2600" dirty="0">
                <a:solidFill>
                  <a:prstClr val="white"/>
                </a:solidFill>
              </a:rPr>
              <a:t>من الخطر، وسالمًا من </a:t>
            </a:r>
            <a:r>
              <a:rPr lang="ar-JO" sz="2600" dirty="0" smtClean="0">
                <a:solidFill>
                  <a:prstClr val="white"/>
                </a:solidFill>
              </a:rPr>
              <a:t>الضرر »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3" b="11678"/>
          <a:stretch/>
        </p:blipFill>
        <p:spPr bwMode="auto">
          <a:xfrm>
            <a:off x="83126" y="4648200"/>
            <a:ext cx="898467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3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أسئلة المناقشة :</a:t>
            </a:r>
            <a:br>
              <a:rPr lang="ar-JO" dirty="0" smtClean="0"/>
            </a:br>
            <a:r>
              <a:rPr lang="ar-JO" dirty="0"/>
              <a:t> </a:t>
            </a:r>
            <a:r>
              <a:rPr lang="ar-JO" dirty="0" smtClean="0"/>
              <a:t>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>
            <a:normAutofit fontScale="92500" lnSpcReduction="20000"/>
          </a:bodyPr>
          <a:lstStyle/>
          <a:p>
            <a:pPr marL="137160" indent="0" algn="r">
              <a:buNone/>
            </a:pPr>
            <a:r>
              <a:rPr lang="ar-JO" sz="6900" b="1" dirty="0" smtClean="0"/>
              <a:t>1. يمكنك استخلاص العبرة من القصة في فقرة من فقراتها، حددها 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err="1" smtClean="0"/>
              <a:t>المدارسة</a:t>
            </a:r>
            <a:r>
              <a:rPr lang="ar-JO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3962400" cy="4953000"/>
          </a:xfrm>
        </p:spPr>
        <p:txBody>
          <a:bodyPr>
            <a:normAutofit lnSpcReduction="10000"/>
          </a:bodyPr>
          <a:lstStyle/>
          <a:p>
            <a:pPr marL="137160" indent="0" algn="r">
              <a:buNone/>
            </a:pPr>
            <a:r>
              <a:rPr lang="ar-JO" dirty="0" smtClean="0"/>
              <a:t>الأمثلة في النصّ:</a:t>
            </a:r>
          </a:p>
          <a:p>
            <a:pPr marL="137160" indent="0" algn="r">
              <a:buNone/>
            </a:pPr>
            <a:r>
              <a:rPr lang="ar-JO" dirty="0" smtClean="0"/>
              <a:t> 1. </a:t>
            </a:r>
            <a:r>
              <a:rPr lang="ar-JO" u="sng" dirty="0" smtClean="0"/>
              <a:t>كانَ </a:t>
            </a:r>
            <a:r>
              <a:rPr lang="ar-JO" dirty="0" smtClean="0"/>
              <a:t>الأسدُ مريضًا</a:t>
            </a:r>
          </a:p>
          <a:p>
            <a:pPr marL="137160" indent="0" algn="r">
              <a:buNone/>
            </a:pPr>
            <a:r>
              <a:rPr lang="ar-JO" dirty="0" smtClean="0"/>
              <a:t>2. </a:t>
            </a:r>
            <a:r>
              <a:rPr lang="ar-JO" b="1" u="sng" dirty="0" smtClean="0"/>
              <a:t>ظلّ</a:t>
            </a:r>
            <a:r>
              <a:rPr lang="ar-JO" dirty="0" smtClean="0"/>
              <a:t> الذئبُ </a:t>
            </a:r>
            <a:r>
              <a:rPr lang="ar-JO" dirty="0" err="1" smtClean="0"/>
              <a:t>مؤلّبًا</a:t>
            </a:r>
            <a:r>
              <a:rPr lang="ar-JO" dirty="0" smtClean="0"/>
              <a:t>  قلبَ الأسد</a:t>
            </a:r>
          </a:p>
          <a:p>
            <a:pPr marL="137160" indent="0" algn="r">
              <a:buNone/>
            </a:pPr>
            <a:r>
              <a:rPr lang="ar-JO" dirty="0"/>
              <a:t> </a:t>
            </a:r>
            <a:r>
              <a:rPr lang="en-US" dirty="0" smtClean="0"/>
              <a:t> </a:t>
            </a:r>
            <a:r>
              <a:rPr lang="ar-JO" b="1" u="sng" dirty="0" smtClean="0"/>
              <a:t>أصبح</a:t>
            </a:r>
            <a:r>
              <a:rPr lang="ar-JO" dirty="0" smtClean="0"/>
              <a:t> الثعلبُ ماثلًا بين يديه</a:t>
            </a:r>
            <a:r>
              <a:rPr lang="en-US" dirty="0" smtClean="0"/>
              <a:t>.</a:t>
            </a:r>
            <a:r>
              <a:rPr lang="ar-JO" dirty="0" smtClean="0"/>
              <a:t>3</a:t>
            </a:r>
          </a:p>
          <a:p>
            <a:pPr marL="137160" indent="0" algn="r">
              <a:buNone/>
            </a:pPr>
            <a:r>
              <a:rPr lang="ar-JO" dirty="0" smtClean="0"/>
              <a:t>4. </a:t>
            </a:r>
            <a:r>
              <a:rPr lang="ar-JO" b="1" u="sng" dirty="0" smtClean="0"/>
              <a:t>باتَ</a:t>
            </a:r>
            <a:r>
              <a:rPr lang="ar-JO" dirty="0" smtClean="0"/>
              <a:t> العقلُ أفكارُه  قلقة ٌ</a:t>
            </a:r>
          </a:p>
          <a:p>
            <a:pPr marL="137160" indent="0" algn="r">
              <a:buNone/>
            </a:pPr>
            <a:r>
              <a:rPr lang="ar-JO" dirty="0" smtClean="0"/>
              <a:t>5. </a:t>
            </a:r>
            <a:r>
              <a:rPr lang="ar-JO" b="1" u="sng" dirty="0" smtClean="0"/>
              <a:t>أمسى</a:t>
            </a:r>
            <a:r>
              <a:rPr lang="ar-JO" dirty="0" smtClean="0"/>
              <a:t> الذئبُ يمشي </a:t>
            </a:r>
          </a:p>
          <a:p>
            <a:pPr marL="137160" indent="0" algn="r">
              <a:buNone/>
            </a:pPr>
            <a:r>
              <a:rPr lang="ar-JO" dirty="0" smtClean="0"/>
              <a:t>6</a:t>
            </a:r>
            <a:r>
              <a:rPr lang="ar-JO" b="1" u="sng" dirty="0" smtClean="0"/>
              <a:t>. ليسَ </a:t>
            </a:r>
            <a:r>
              <a:rPr lang="ar-JO" dirty="0" smtClean="0"/>
              <a:t>فيه عيبٌ</a:t>
            </a:r>
          </a:p>
          <a:p>
            <a:pPr marL="137160" indent="0" algn="r">
              <a:buNone/>
            </a:pPr>
            <a:r>
              <a:rPr lang="ar-JO" dirty="0" smtClean="0"/>
              <a:t> 7. </a:t>
            </a:r>
            <a:r>
              <a:rPr lang="ar-JO" b="1" u="sng" dirty="0" smtClean="0"/>
              <a:t>ما دمْت</a:t>
            </a:r>
            <a:r>
              <a:rPr lang="ar-JO" dirty="0" smtClean="0"/>
              <a:t>  في المجالس  </a:t>
            </a:r>
          </a:p>
          <a:p>
            <a:pPr marL="137160" indent="0" algn="r">
              <a:buNone/>
            </a:pPr>
            <a:r>
              <a:rPr lang="ar-JO" dirty="0" smtClean="0"/>
              <a:t>8. </a:t>
            </a:r>
            <a:r>
              <a:rPr lang="ar-JO" b="1" u="sng" dirty="0" smtClean="0"/>
              <a:t>كنْ</a:t>
            </a:r>
            <a:r>
              <a:rPr lang="ar-JO" dirty="0" smtClean="0"/>
              <a:t> ودودًا </a:t>
            </a:r>
          </a:p>
          <a:p>
            <a:pPr marL="137160" indent="0" algn="r">
              <a:buNone/>
            </a:pPr>
            <a:r>
              <a:rPr lang="ar-JO" dirty="0" smtClean="0"/>
              <a:t>9. </a:t>
            </a:r>
            <a:r>
              <a:rPr lang="ar-JO" b="1" u="sng" dirty="0" smtClean="0"/>
              <a:t>ما ينفكّ </a:t>
            </a:r>
            <a:r>
              <a:rPr lang="ar-JO" dirty="0" smtClean="0"/>
              <a:t>جسدُك ناجيًا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4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33932"/>
              </p:ext>
            </p:extLst>
          </p:nvPr>
        </p:nvGraphicFramePr>
        <p:xfrm>
          <a:off x="228600" y="152400"/>
          <a:ext cx="8686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9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err="1" smtClean="0"/>
              <a:t>المدارسة</a:t>
            </a:r>
            <a:r>
              <a:rPr lang="ar-JO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467600" cy="53340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JO" b="1" dirty="0" smtClean="0">
                <a:solidFill>
                  <a:schemeClr val="bg1"/>
                </a:solidFill>
              </a:rPr>
              <a:t>الأمثلة في النصّ :</a:t>
            </a:r>
          </a:p>
          <a:p>
            <a:pPr algn="r" rtl="1"/>
            <a:r>
              <a:rPr lang="ar-JO" u="sng" dirty="0" smtClean="0"/>
              <a:t>كانَ </a:t>
            </a:r>
            <a:r>
              <a:rPr lang="ar-JO" dirty="0" smtClean="0"/>
              <a:t>الأسدُ مريضًا           </a:t>
            </a:r>
          </a:p>
          <a:p>
            <a:pPr algn="r" rtl="1"/>
            <a:r>
              <a:rPr lang="ar-JO" dirty="0" smtClean="0">
                <a:solidFill>
                  <a:schemeClr val="bg1"/>
                </a:solidFill>
              </a:rPr>
              <a:t>   </a:t>
            </a:r>
            <a:r>
              <a:rPr lang="ar-JO" b="1" dirty="0" smtClean="0">
                <a:solidFill>
                  <a:schemeClr val="bg1"/>
                </a:solidFill>
              </a:rPr>
              <a:t>الأسدُ  مريضٌ</a:t>
            </a:r>
          </a:p>
          <a:p>
            <a:pPr lvl="0" algn="r" rtl="1">
              <a:buClr>
                <a:prstClr val="white">
                  <a:shade val="95000"/>
                </a:prstClr>
              </a:buClr>
            </a:pPr>
            <a:r>
              <a:rPr lang="ar-JO" b="1" u="sng" dirty="0"/>
              <a:t>ظلّ</a:t>
            </a:r>
            <a:r>
              <a:rPr lang="ar-JO" dirty="0"/>
              <a:t> الذئبُ مؤلّبًا  قلبَ الأسد</a:t>
            </a:r>
          </a:p>
          <a:p>
            <a:pPr algn="r" rtl="1"/>
            <a:r>
              <a:rPr lang="ar-JO" dirty="0" smtClean="0">
                <a:solidFill>
                  <a:schemeClr val="bg1"/>
                </a:solidFill>
              </a:rPr>
              <a:t> </a:t>
            </a:r>
            <a:r>
              <a:rPr lang="ar-JO" b="1" dirty="0">
                <a:solidFill>
                  <a:schemeClr val="bg1"/>
                </a:solidFill>
              </a:rPr>
              <a:t>الذئبُ مؤلبٌ قلب </a:t>
            </a:r>
            <a:r>
              <a:rPr lang="ar-JO" b="1" dirty="0" smtClean="0">
                <a:solidFill>
                  <a:schemeClr val="bg1"/>
                </a:solidFill>
              </a:rPr>
              <a:t>الأسد</a:t>
            </a:r>
          </a:p>
          <a:p>
            <a:pPr algn="r" rtl="1"/>
            <a:r>
              <a:rPr lang="ar-JO" b="1" u="sng" dirty="0"/>
              <a:t>أصبح</a:t>
            </a:r>
            <a:r>
              <a:rPr lang="ar-JO" dirty="0"/>
              <a:t> الثعلبُ ماثلًا بين يديه</a:t>
            </a:r>
          </a:p>
          <a:p>
            <a:pPr algn="r" rtl="1"/>
            <a:r>
              <a:rPr lang="ar-JO" b="1" dirty="0" smtClean="0">
                <a:solidFill>
                  <a:schemeClr val="bg1"/>
                </a:solidFill>
              </a:rPr>
              <a:t>الثعلبُ </a:t>
            </a:r>
            <a:r>
              <a:rPr lang="ar-JO" b="1" dirty="0">
                <a:solidFill>
                  <a:schemeClr val="bg1"/>
                </a:solidFill>
              </a:rPr>
              <a:t>ماثلٌ  بين يديه</a:t>
            </a:r>
          </a:p>
          <a:p>
            <a:pPr algn="r" rtl="1"/>
            <a:r>
              <a:rPr lang="ar-JO" b="1" u="sng" dirty="0" smtClean="0"/>
              <a:t>كنْ</a:t>
            </a:r>
            <a:r>
              <a:rPr lang="ar-JO" dirty="0" smtClean="0"/>
              <a:t> ودودًا </a:t>
            </a:r>
          </a:p>
          <a:p>
            <a:pPr algn="r" rtl="1"/>
            <a:r>
              <a:rPr lang="ar-JO" b="1" dirty="0">
                <a:solidFill>
                  <a:schemeClr val="bg1"/>
                </a:solidFill>
              </a:rPr>
              <a:t>أنت ودودٌ</a:t>
            </a:r>
          </a:p>
          <a:p>
            <a:pPr algn="r" rtl="1"/>
            <a:r>
              <a:rPr lang="ar-JO" dirty="0"/>
              <a:t>ما</a:t>
            </a:r>
            <a:r>
              <a:rPr lang="ar-JO" b="1" u="sng" dirty="0"/>
              <a:t> ينفكّ </a:t>
            </a:r>
            <a:r>
              <a:rPr lang="ar-JO" dirty="0"/>
              <a:t>جسدُك ناجيًا </a:t>
            </a:r>
            <a:endParaRPr lang="en-US" dirty="0"/>
          </a:p>
          <a:p>
            <a:pPr algn="r" rtl="1"/>
            <a:r>
              <a:rPr lang="ar-JO" b="1" dirty="0" smtClean="0">
                <a:solidFill>
                  <a:schemeClr val="bg1"/>
                </a:solidFill>
              </a:rPr>
              <a:t>جسدُك ناجٍ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683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709160"/>
          </a:xfrm>
        </p:spPr>
        <p:txBody>
          <a:bodyPr/>
          <a:lstStyle/>
          <a:p>
            <a:pPr marL="137160" indent="0" algn="r" rtl="1">
              <a:buNone/>
            </a:pPr>
            <a:endParaRPr lang="ar-JO" dirty="0" smtClean="0"/>
          </a:p>
          <a:p>
            <a:pPr algn="r" rtl="1"/>
            <a:r>
              <a:rPr lang="ar-SA" dirty="0" smtClean="0"/>
              <a:t>وتعدّ </a:t>
            </a:r>
            <a:r>
              <a:rPr lang="ar-JO" dirty="0" smtClean="0"/>
              <a:t> ( كان وأخواتها ) </a:t>
            </a:r>
            <a:r>
              <a:rPr lang="ar-SA" dirty="0" smtClean="0"/>
              <a:t>من </a:t>
            </a:r>
            <a:r>
              <a:rPr lang="ar-SA" dirty="0"/>
              <a:t>النواسخ؛ إذ تدخل على الجملة الاسميّة فتُبدِل بحكمها حكمًا آخر، فهي ترفع المبتدأ ويسمّى اسمها، وتنصب الخبر ويسمّى </a:t>
            </a:r>
            <a:r>
              <a:rPr lang="ar-SA" dirty="0" smtClean="0"/>
              <a:t>خبرها</a:t>
            </a:r>
            <a:r>
              <a:rPr lang="ar-JO" dirty="0" smtClean="0"/>
              <a:t>.</a:t>
            </a:r>
          </a:p>
          <a:p>
            <a:pPr algn="r" rtl="1"/>
            <a:r>
              <a:rPr lang="ar-SA" dirty="0" smtClean="0"/>
              <a:t>وهي </a:t>
            </a:r>
            <a:r>
              <a:rPr lang="ar-SA" dirty="0"/>
              <a:t>أفعال ناقصة؛ لأنها تدلّ على زمان فقط، أي أنها لا تدخل على حدث ومن ثمّ لا تحتاج إلى فاعل </a:t>
            </a:r>
            <a:r>
              <a:rPr lang="ar-SA" dirty="0" smtClean="0"/>
              <a:t>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464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JO" dirty="0" smtClean="0"/>
              <a:t>يمكن </a:t>
            </a:r>
            <a:r>
              <a:rPr lang="ar-SA" dirty="0" smtClean="0"/>
              <a:t>استخلاص </a:t>
            </a:r>
            <a:r>
              <a:rPr lang="ar-SA" dirty="0"/>
              <a:t>القواعد الآتية عند استخدام كان أو إحدى أخواتها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70916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dirty="0" smtClean="0"/>
              <a:t>تدخل </a:t>
            </a:r>
            <a:r>
              <a:rPr lang="ar-SA" dirty="0"/>
              <a:t>(كان )</a:t>
            </a:r>
            <a:r>
              <a:rPr lang="ar-JO" dirty="0"/>
              <a:t> وأخواتها على الجملة الاسمية فترفع المبتدأ ويصبح اسمها مرفوعا، وتنصب الخبر ويصبح خبرها منصوبا.</a:t>
            </a:r>
            <a:endParaRPr lang="en-US" dirty="0"/>
          </a:p>
          <a:p>
            <a:pPr lvl="0" algn="r" rtl="1"/>
            <a:r>
              <a:rPr lang="ar-SA" dirty="0"/>
              <a:t>الأصل في الاسم أن يلي الفعل الناقص، ثمّ يجيء بعده الخبر، كقوله تعالى :" ظلّ وجهُه مسودًا" النحل : 58</a:t>
            </a:r>
            <a:endParaRPr lang="en-US" dirty="0"/>
          </a:p>
          <a:p>
            <a:pPr lvl="0" algn="r" rtl="1"/>
            <a:r>
              <a:rPr lang="ar-SA" dirty="0" smtClean="0"/>
              <a:t>الأصل </a:t>
            </a:r>
            <a:r>
              <a:rPr lang="ar-SA" dirty="0"/>
              <a:t>أن يكون خبر المبتدأ مفردًا، وأنه يأتي جملة وشبه جملة ولمــّا كانت الأفعال الناقصة تدخل على المبتدأ والخبر جاز تنوّع خبرها:</a:t>
            </a:r>
            <a:endParaRPr lang="en-US" dirty="0"/>
          </a:p>
          <a:p>
            <a:pPr algn="r" rtl="1"/>
            <a:r>
              <a:rPr lang="ar-SA" dirty="0"/>
              <a:t>فهو يأتي مفردًا على </a:t>
            </a:r>
            <a:r>
              <a:rPr lang="ar-SA" dirty="0" smtClean="0"/>
              <a:t>الأصل</a:t>
            </a:r>
            <a:endParaRPr lang="en-US" dirty="0"/>
          </a:p>
          <a:p>
            <a:pPr lvl="0" algn="r" rtl="1"/>
            <a:r>
              <a:rPr lang="ar-SA" dirty="0"/>
              <a:t>ويأتي جملة اسميّة كقولك: </a:t>
            </a:r>
            <a:r>
              <a:rPr lang="ar-JO" dirty="0" smtClean="0"/>
              <a:t>باتَ العقلُ أفكارُه قلقة ٌ</a:t>
            </a:r>
          </a:p>
          <a:p>
            <a:pPr lvl="0" algn="r" rtl="1"/>
            <a:r>
              <a:rPr lang="ar-JO" dirty="0" smtClean="0"/>
              <a:t>ويأتي جملة فعلية  كما في : أمسى الذئبُ يمشي على ثلاث</a:t>
            </a:r>
            <a:endParaRPr lang="en-US" dirty="0"/>
          </a:p>
          <a:p>
            <a:pPr lvl="0" algn="r" rtl="1"/>
            <a:r>
              <a:rPr lang="ar-SA" dirty="0"/>
              <a:t>وشبه جملة كقولك: </a:t>
            </a:r>
            <a:r>
              <a:rPr lang="ar-JO" dirty="0" smtClean="0"/>
              <a:t>ما دمتَ  في المجالسِ  أو ليس فيه عيبٌ</a:t>
            </a:r>
            <a:endParaRPr lang="en-US" dirty="0"/>
          </a:p>
          <a:p>
            <a:pPr rtl="1"/>
            <a:r>
              <a:rPr lang="ar-SA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توظيف حيويّ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r">
              <a:buNone/>
            </a:pPr>
            <a:r>
              <a:rPr lang="ar-JO" dirty="0" smtClean="0"/>
              <a:t>حاول ان تكوّن فقرة   من إنشائك تتحدث فيها عن أثر الوعي والثقافة في حياة الشباب ، مستخدما ( كان وأخواتها)  فيها ، مراعيا الالتزام بالقواعد السليمة المتعلقة بها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G_20180201_133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9" y="494346"/>
            <a:ext cx="8078471" cy="60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0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G_20180201_133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3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19400"/>
            <a:ext cx="8188570" cy="1752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ar-JO" sz="8800" b="1" dirty="0" smtClean="0">
                <a:solidFill>
                  <a:schemeClr val="accent4">
                    <a:lumMod val="50000"/>
                  </a:schemeClr>
                </a:solidFill>
              </a:rPr>
              <a:t>كان</a:t>
            </a:r>
            <a:r>
              <a:rPr lang="ar-JO" sz="8800" b="1" dirty="0" smtClean="0"/>
              <a:t> </a:t>
            </a:r>
            <a:r>
              <a:rPr lang="ar-JO" sz="8800" b="1" dirty="0" smtClean="0">
                <a:solidFill>
                  <a:schemeClr val="accent4">
                    <a:lumMod val="50000"/>
                  </a:schemeClr>
                </a:solidFill>
              </a:rPr>
              <a:t>وأخواتها</a:t>
            </a:r>
            <a:endParaRPr lang="en-US" sz="8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19400"/>
            <a:ext cx="8188570" cy="1752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ar-JO" sz="8800" dirty="0" smtClean="0">
                <a:solidFill>
                  <a:schemeClr val="accent4">
                    <a:lumMod val="50000"/>
                  </a:schemeClr>
                </a:solidFill>
              </a:rPr>
              <a:t>إنّ </a:t>
            </a:r>
            <a:r>
              <a:rPr lang="ar-JO" sz="8800" b="1" dirty="0" smtClean="0">
                <a:solidFill>
                  <a:schemeClr val="accent4">
                    <a:lumMod val="50000"/>
                  </a:schemeClr>
                </a:solidFill>
              </a:rPr>
              <a:t>وأخواتها</a:t>
            </a:r>
            <a:endParaRPr lang="en-US" sz="8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effectLst/>
                <a:latin typeface="Times New Roman"/>
                <a:ea typeface="Calibri"/>
                <a:cs typeface="Traditional Arabic"/>
              </a:rPr>
              <a:t>النتاجات المرجوّ تحقيقها في ه</a:t>
            </a:r>
            <a:r>
              <a:rPr lang="ar-JO" dirty="0" smtClean="0">
                <a:effectLst/>
                <a:latin typeface="Times New Roman"/>
                <a:ea typeface="Calibri"/>
                <a:cs typeface="Traditional Arabic"/>
              </a:rPr>
              <a:t>ذه المحاضرة</a:t>
            </a:r>
            <a:r>
              <a:rPr lang="ar-SA" dirty="0" smtClean="0">
                <a:effectLst/>
                <a:latin typeface="Times New Roman"/>
                <a:ea typeface="Calibri"/>
                <a:cs typeface="Traditional Arabic"/>
              </a:rPr>
              <a:t> هي : </a:t>
            </a: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/>
            </a:r>
            <a:br>
              <a:rPr lang="en-US" sz="3200" dirty="0" smtClean="0">
                <a:effectLst/>
                <a:latin typeface="Times New Roman"/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09160"/>
          </a:xfrm>
        </p:spPr>
        <p:txBody>
          <a:bodyPr>
            <a:normAutofit/>
          </a:bodyPr>
          <a:lstStyle/>
          <a:p>
            <a:pPr marL="137160" lvl="0" indent="0" algn="r" rtl="1">
              <a:spcBef>
                <a:spcPts val="0"/>
              </a:spcBef>
              <a:buNone/>
            </a:pPr>
            <a:r>
              <a:rPr lang="ar-JO" sz="4000" dirty="0" smtClean="0">
                <a:effectLst/>
                <a:latin typeface="Times New Roman"/>
                <a:ea typeface="Calibri"/>
                <a:cs typeface="Traditional Arabic"/>
              </a:rPr>
              <a:t>1.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تبيّن مفهوم </a:t>
            </a:r>
            <a:r>
              <a:rPr lang="ar-JO" sz="4000" dirty="0" smtClean="0">
                <a:effectLst/>
                <a:latin typeface="Times New Roman"/>
                <a:ea typeface="Calibri"/>
                <a:cs typeface="Traditional Arabic"/>
              </a:rPr>
              <a:t>الحروف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 الناسخة و</a:t>
            </a:r>
            <a:r>
              <a:rPr lang="ar-JO" sz="4000" dirty="0" smtClean="0">
                <a:effectLst/>
                <a:latin typeface="Times New Roman"/>
                <a:ea typeface="Calibri"/>
                <a:cs typeface="Traditional Arabic"/>
              </a:rPr>
              <a:t>ال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تعرّف عليها </a:t>
            </a:r>
            <a:endParaRPr lang="en-US" sz="3200" dirty="0" smtClean="0">
              <a:effectLst/>
              <a:latin typeface="Times New Roman"/>
              <a:ea typeface="Calibri"/>
              <a:cs typeface="Arial"/>
            </a:endParaRPr>
          </a:p>
          <a:p>
            <a:pPr marL="137160" lvl="0" indent="0" algn="r" rtl="1">
              <a:spcBef>
                <a:spcPts val="0"/>
              </a:spcBef>
              <a:buNone/>
            </a:pPr>
            <a:r>
              <a:rPr lang="ar-JO" sz="4000" dirty="0" smtClean="0">
                <a:latin typeface="Times New Roman"/>
                <a:ea typeface="Calibri"/>
                <a:cs typeface="Traditional Arabic"/>
              </a:rPr>
              <a:t>2.إدخال ( إنّ 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أو إحدى أخواتها ) على الجمل الاسمية مع إجراء التغييرات اللازمة </a:t>
            </a:r>
            <a:endParaRPr lang="en-US" sz="3200" dirty="0" smtClean="0">
              <a:effectLst/>
              <a:latin typeface="Times New Roman"/>
              <a:ea typeface="Calibri"/>
              <a:cs typeface="Arial"/>
            </a:endParaRPr>
          </a:p>
          <a:p>
            <a:pPr marL="137160" lvl="0" indent="0" algn="r" rtl="1">
              <a:spcBef>
                <a:spcPts val="0"/>
              </a:spcBef>
              <a:buNone/>
            </a:pPr>
            <a:r>
              <a:rPr lang="ar-JO" sz="4000" dirty="0" smtClean="0">
                <a:latin typeface="Times New Roman"/>
                <a:ea typeface="Calibri"/>
                <a:cs typeface="Traditional Arabic"/>
              </a:rPr>
              <a:t>3. ض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بط</a:t>
            </a:r>
            <a:r>
              <a:rPr lang="ar-JO" sz="4000" dirty="0" smtClean="0">
                <a:effectLst/>
                <a:latin typeface="Times New Roman"/>
                <a:ea typeface="Calibri"/>
                <a:cs typeface="Traditional Arabic"/>
              </a:rPr>
              <a:t> ا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سم </a:t>
            </a:r>
            <a:r>
              <a:rPr lang="ar-JO" sz="4000" dirty="0" smtClean="0">
                <a:effectLst/>
                <a:latin typeface="Times New Roman"/>
                <a:ea typeface="Calibri"/>
                <a:cs typeface="Traditional Arabic"/>
              </a:rPr>
              <a:t> (إنّ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 وأخواتها</a:t>
            </a:r>
            <a:r>
              <a:rPr lang="ar-JO" sz="4000" dirty="0" smtClean="0">
                <a:effectLst/>
                <a:latin typeface="Times New Roman"/>
                <a:ea typeface="Calibri"/>
                <a:cs typeface="Traditional Arabic"/>
              </a:rPr>
              <a:t>)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 وخبرها ضبطا سليما تامّا </a:t>
            </a:r>
            <a:endParaRPr lang="en-US" sz="3200" dirty="0" smtClean="0">
              <a:effectLst/>
              <a:latin typeface="Times New Roman"/>
              <a:ea typeface="Calibri"/>
              <a:cs typeface="Arial"/>
            </a:endParaRPr>
          </a:p>
          <a:p>
            <a:pPr marL="137160" lvl="0" indent="0" algn="r" rtl="1">
              <a:spcBef>
                <a:spcPts val="0"/>
              </a:spcBef>
              <a:buNone/>
            </a:pPr>
            <a:r>
              <a:rPr lang="ar-JO" sz="4000" dirty="0" smtClean="0">
                <a:latin typeface="Times New Roman"/>
                <a:ea typeface="Calibri"/>
                <a:cs typeface="Traditional Arabic"/>
              </a:rPr>
              <a:t> 4. التوظيف الحيويّ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 </a:t>
            </a:r>
            <a:r>
              <a:rPr lang="ar-JO" sz="4000" dirty="0">
                <a:latin typeface="Times New Roman"/>
                <a:ea typeface="Calibri"/>
                <a:cs typeface="Traditional Arabic"/>
              </a:rPr>
              <a:t>ل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لقاعدة بشكل صحيح</a:t>
            </a:r>
            <a:r>
              <a:rPr lang="ar-JO" sz="4000" dirty="0">
                <a:latin typeface="Times New Roman"/>
                <a:ea typeface="Calibri"/>
                <a:cs typeface="Traditional Arabic"/>
              </a:rPr>
              <a:t>.</a:t>
            </a:r>
            <a:endParaRPr lang="en-US" sz="3200" dirty="0" smtClean="0">
              <a:effectLst/>
              <a:latin typeface="Times New Roman"/>
              <a:ea typeface="Calibri"/>
              <a:cs typeface="Arial"/>
            </a:endParaRPr>
          </a:p>
          <a:p>
            <a:pPr marL="4572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0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2800" dirty="0" smtClean="0"/>
              <a:t>تنبّه للأمثلة </a:t>
            </a:r>
            <a:r>
              <a:rPr lang="ar-JO" sz="2800" dirty="0" smtClean="0"/>
              <a:t>الآتية: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JO" dirty="0" smtClean="0"/>
              <a:t>1.قال </a:t>
            </a:r>
            <a:r>
              <a:rPr lang="ar-JO" dirty="0"/>
              <a:t>تعالى: " </a:t>
            </a:r>
            <a:r>
              <a:rPr lang="ar-JO" b="1" u="sng" dirty="0"/>
              <a:t>إنّ</a:t>
            </a:r>
            <a:r>
              <a:rPr lang="ar-JO" dirty="0"/>
              <a:t> الساعةَ آتيةٌ أكاد أخفيها " طه: 15 </a:t>
            </a:r>
            <a:endParaRPr lang="en-US" dirty="0"/>
          </a:p>
          <a:p>
            <a:pPr algn="r" rtl="1"/>
            <a:r>
              <a:rPr lang="ar-JO" dirty="0" smtClean="0"/>
              <a:t>2. </a:t>
            </a:r>
            <a:r>
              <a:rPr lang="ar-JO" dirty="0"/>
              <a:t>قال تعالى: " وما يدريك </a:t>
            </a:r>
            <a:r>
              <a:rPr lang="ar-JO" b="1" u="sng" dirty="0"/>
              <a:t>لعلّ</a:t>
            </a:r>
            <a:r>
              <a:rPr lang="ar-JO" u="sng" dirty="0"/>
              <a:t> </a:t>
            </a:r>
            <a:r>
              <a:rPr lang="ar-JO" dirty="0"/>
              <a:t>الساعةَ قريبٌ " الشورى:17</a:t>
            </a:r>
            <a:endParaRPr lang="en-US" dirty="0"/>
          </a:p>
          <a:p>
            <a:pPr algn="r" rtl="1"/>
            <a:r>
              <a:rPr lang="ar-JO" dirty="0" smtClean="0"/>
              <a:t>3. </a:t>
            </a:r>
            <a:r>
              <a:rPr lang="ar-JO" dirty="0"/>
              <a:t>قال تعالى: " واعلموا </a:t>
            </a:r>
            <a:r>
              <a:rPr lang="ar-JO" b="1" u="sng" dirty="0"/>
              <a:t>أنّ</a:t>
            </a:r>
            <a:r>
              <a:rPr lang="ar-JO" dirty="0"/>
              <a:t> الله شديد العقاب" البقرة: 196</a:t>
            </a:r>
            <a:endParaRPr lang="en-US" dirty="0"/>
          </a:p>
          <a:p>
            <a:pPr algn="r" rtl="1"/>
            <a:r>
              <a:rPr lang="ar-JO" dirty="0" smtClean="0"/>
              <a:t>4. </a:t>
            </a:r>
            <a:r>
              <a:rPr lang="ar-JO" dirty="0"/>
              <a:t>قال تعالى: " </a:t>
            </a:r>
            <a:r>
              <a:rPr lang="ar-JO" u="sng" dirty="0"/>
              <a:t>كأن</a:t>
            </a:r>
            <a:r>
              <a:rPr lang="ar-JO" dirty="0"/>
              <a:t>ّهم خشبٌ مسنّدة ٌ" المنافقون:4</a:t>
            </a:r>
            <a:endParaRPr lang="en-US" dirty="0"/>
          </a:p>
          <a:p>
            <a:pPr algn="r" rtl="1"/>
            <a:r>
              <a:rPr lang="ar-JO" dirty="0" smtClean="0"/>
              <a:t>5. </a:t>
            </a:r>
            <a:r>
              <a:rPr lang="ar-JO" dirty="0"/>
              <a:t>قال تعالى: " لقد جئناكم بالحقّ و</a:t>
            </a:r>
            <a:r>
              <a:rPr lang="ar-JO" b="1" u="sng" dirty="0"/>
              <a:t>لكنّ</a:t>
            </a:r>
            <a:r>
              <a:rPr lang="ar-JO" dirty="0"/>
              <a:t> أكثرَكم للحقّ كارهون " الزخرف: 78</a:t>
            </a:r>
            <a:endParaRPr lang="en-US" dirty="0"/>
          </a:p>
          <a:p>
            <a:pPr algn="r" rtl="1"/>
            <a:r>
              <a:rPr lang="ar-JO" dirty="0" smtClean="0"/>
              <a:t>6. </a:t>
            </a:r>
            <a:r>
              <a:rPr lang="ar-JO" dirty="0"/>
              <a:t>ألا </a:t>
            </a:r>
            <a:r>
              <a:rPr lang="ar-JO" b="1" u="sng" dirty="0"/>
              <a:t>ليت</a:t>
            </a:r>
            <a:r>
              <a:rPr lang="ar-JO" dirty="0"/>
              <a:t> الشبابَ يعودُ يومًا       فأخبرَه بما فعلَ المشيبُ</a:t>
            </a:r>
            <a:endParaRPr lang="en-US" dirty="0"/>
          </a:p>
          <a:p>
            <a:pPr algn="r" rtl="1"/>
            <a:r>
              <a:rPr lang="ar-JO" dirty="0" smtClean="0"/>
              <a:t>7. </a:t>
            </a:r>
            <a:r>
              <a:rPr lang="ar-JO" b="1" u="sng" dirty="0"/>
              <a:t>كأنّ</a:t>
            </a:r>
            <a:r>
              <a:rPr lang="ar-JO" dirty="0"/>
              <a:t> فوق رؤوسهم الطيرَ.</a:t>
            </a:r>
            <a:endParaRPr lang="en-US" dirty="0"/>
          </a:p>
          <a:p>
            <a:pPr algn="r" rtl="1"/>
            <a:r>
              <a:rPr lang="ar-JO" dirty="0" smtClean="0"/>
              <a:t>8. </a:t>
            </a:r>
            <a:r>
              <a:rPr lang="ar-JO" b="1" u="sng" dirty="0"/>
              <a:t>لعلّ</a:t>
            </a:r>
            <a:r>
              <a:rPr lang="ar-JO" dirty="0"/>
              <a:t> الأملَ حبلُه طويلٌ  </a:t>
            </a:r>
            <a:r>
              <a:rPr lang="ar-JO" dirty="0" smtClean="0"/>
              <a:t> </a:t>
            </a:r>
          </a:p>
          <a:p>
            <a:pPr algn="r" rtl="1"/>
            <a:r>
              <a:rPr lang="ar-JO" dirty="0" smtClean="0"/>
              <a:t>9.قال </a:t>
            </a:r>
            <a:r>
              <a:rPr lang="ar-JO" dirty="0"/>
              <a:t>تعالى: " قال </a:t>
            </a:r>
            <a:r>
              <a:rPr lang="ar-JO" u="sng" dirty="0"/>
              <a:t>إنّ</a:t>
            </a:r>
            <a:r>
              <a:rPr lang="ar-JO" dirty="0"/>
              <a:t>ي عبدالله آتاني الكتابُ</a:t>
            </a:r>
            <a:r>
              <a:rPr lang="ar-JO" b="1" dirty="0"/>
              <a:t>" </a:t>
            </a:r>
            <a:r>
              <a:rPr lang="ar-JO" dirty="0"/>
              <a:t>مريم:30</a:t>
            </a:r>
            <a:endParaRPr lang="en-US" dirty="0"/>
          </a:p>
          <a:p>
            <a:pPr algn="r" rtl="1"/>
            <a:endParaRPr lang="en-US" dirty="0"/>
          </a:p>
          <a:p>
            <a:pPr rtl="1"/>
            <a:r>
              <a:rPr lang="ar-JO" dirty="0"/>
              <a:t> </a:t>
            </a:r>
            <a:endParaRPr lang="en-US" dirty="0"/>
          </a:p>
          <a:p>
            <a:pPr marL="13716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638968"/>
              </p:ext>
            </p:extLst>
          </p:nvPr>
        </p:nvGraphicFramePr>
        <p:xfrm>
          <a:off x="609600" y="38100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0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600" b="1" dirty="0"/>
              <a:t>وردت ( إنّ وأخواتها ) في مواضع عدّة في الأمثلة السابقة، وتعدّ من النواسخ؛ وهي حروف تدخل على الجملة الاسمية، فتنصب </a:t>
            </a:r>
            <a:r>
              <a:rPr lang="ar-SA" sz="3600" b="1" dirty="0" smtClean="0"/>
              <a:t>ا</a:t>
            </a:r>
            <a:r>
              <a:rPr lang="ar-JO" sz="3600" b="1" dirty="0" smtClean="0"/>
              <a:t>ل</a:t>
            </a:r>
            <a:r>
              <a:rPr lang="ar-SA" sz="3600" b="1" dirty="0" smtClean="0"/>
              <a:t>م</a:t>
            </a:r>
            <a:r>
              <a:rPr lang="ar-JO" sz="3600" b="1" dirty="0" err="1" smtClean="0"/>
              <a:t>بتدأ</a:t>
            </a:r>
            <a:r>
              <a:rPr lang="ar-SA" sz="3600" b="1" dirty="0" smtClean="0"/>
              <a:t> </a:t>
            </a:r>
            <a:r>
              <a:rPr lang="ar-SA" sz="3600" b="1" dirty="0"/>
              <a:t>ويسمّى اسمها، وترفع الخبر ويسمّى خبرها، وهذه الحروف هي: </a:t>
            </a:r>
            <a:endParaRPr lang="ar-JO" sz="3600" b="1" dirty="0" smtClean="0"/>
          </a:p>
          <a:p>
            <a:pPr algn="r" rtl="1"/>
            <a:r>
              <a:rPr lang="ar-SA" sz="3600" b="1" dirty="0" smtClean="0"/>
              <a:t>( </a:t>
            </a:r>
            <a:r>
              <a:rPr lang="ar-SA" sz="3600" b="1" dirty="0"/>
              <a:t>إنّ، أنّ وهما حرفان يفيدان التوكيد/ وكأنّ تفيد التشبيه/ و لكنّ تفيد الاستدراك/ وليت تفيد التمنّي/ ولعلّ تفيد الرجاء .)</a:t>
            </a:r>
            <a:endParaRPr lang="en-US" sz="3600" b="1" dirty="0"/>
          </a:p>
          <a:p>
            <a:pPr algn="r" rtl="1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636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>
                <a:effectLst/>
              </a:rPr>
              <a:t>يمكن استخلاص القواعد الآتية عند استخدام إنّ أو إحدى أخواتها </a:t>
            </a:r>
            <a:r>
              <a:rPr lang="ar-JO" dirty="0" smtClean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r" rtl="1"/>
            <a:r>
              <a:rPr lang="ar-SA" dirty="0"/>
              <a:t>تدخل (إنّ) وأخواتها على الجملة الاسميّة، فتنصب الأول ويسمّى اسمها، وترفع الثاني ويسمّى خبرها .</a:t>
            </a:r>
            <a:endParaRPr lang="en-US" dirty="0"/>
          </a:p>
          <a:p>
            <a:pPr lvl="0" algn="r" rtl="1"/>
            <a:r>
              <a:rPr lang="ar-SA" dirty="0"/>
              <a:t>يمتنع تقدّم خبر هذه الأحرف عليها، ولو كان ظرفا أو جارّا </a:t>
            </a:r>
            <a:r>
              <a:rPr lang="ar-SA" dirty="0" err="1"/>
              <a:t>وجرورا</a:t>
            </a:r>
            <a:r>
              <a:rPr lang="ar-SA" dirty="0"/>
              <a:t>، ويجوز توسّط الخبر بين أسمائها إن كان الخبر شبه جملة، كقوله تعالى: " إنّ مع العسر يسرًا" الانشراح:6</a:t>
            </a:r>
            <a:endParaRPr lang="en-US" dirty="0"/>
          </a:p>
          <a:p>
            <a:pPr lvl="0" algn="r" rtl="1"/>
            <a:r>
              <a:rPr lang="ar-SA" dirty="0"/>
              <a:t>أما خبرها فيقع مفردا( أي غير جملة ولا شبهها) كقوله عزّ وجلّ " إنّ نصرَ الله قريب" البقرة 214</a:t>
            </a:r>
            <a:endParaRPr lang="en-US" dirty="0"/>
          </a:p>
          <a:p>
            <a:pPr algn="r" rtl="1"/>
            <a:r>
              <a:rPr lang="ar-SA" dirty="0"/>
              <a:t>ويقع جملة اسميّة كقولك : إنّ العلمَ قواعدُه كثيرةٌ</a:t>
            </a:r>
            <a:endParaRPr lang="en-US" dirty="0"/>
          </a:p>
          <a:p>
            <a:pPr algn="r" rtl="1"/>
            <a:r>
              <a:rPr lang="ar-SA" dirty="0"/>
              <a:t>ويقع جملة فعليّة كقوله تعالى: " إنّ اللهَ يحبّ المحسنين" البقرة 195</a:t>
            </a:r>
            <a:endParaRPr lang="en-US" dirty="0"/>
          </a:p>
          <a:p>
            <a:pPr algn="r" rtl="1"/>
            <a:r>
              <a:rPr lang="ar-SA" dirty="0"/>
              <a:t>ويقع جارّا ومجرورا كقوله أيضا:" والخامسةَ أنّ غضبَ الله عليها" النور 9</a:t>
            </a:r>
            <a:endParaRPr lang="en-US" dirty="0"/>
          </a:p>
          <a:p>
            <a:pPr algn="r" rtl="1"/>
            <a:r>
              <a:rPr lang="ar-SA" dirty="0"/>
              <a:t>وظرفا كقولك : لعلّ تحت الرماد نارًا .</a:t>
            </a:r>
            <a:endParaRPr lang="en-US" dirty="0"/>
          </a:p>
          <a:p>
            <a:pPr marL="13716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غلق الموقف </a:t>
            </a:r>
            <a:br>
              <a:rPr lang="ar-JO" dirty="0" smtClean="0"/>
            </a:b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533401" y="1143000"/>
            <a:ext cx="9978375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JO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ما العدد الذي إذا قسمته على ( 2 ) ، ثمّ ضربت الناتج في (4 )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JO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، ثمّ قسمته على ( 6 )، كان الجواب ( 2 )؟ 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JO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( ......</a:t>
            </a:r>
            <a:r>
              <a:rPr kumimoji="0" lang="ar-JO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÷</a:t>
            </a:r>
            <a:r>
              <a:rPr kumimoji="0" lang="ar-JO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   2 = ....... </a:t>
            </a:r>
            <a:r>
              <a:rPr kumimoji="0" lang="ar-JO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×</a:t>
            </a:r>
            <a:r>
              <a:rPr kumimoji="0" lang="ar-JO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  4  = ......  </a:t>
            </a:r>
            <a:r>
              <a:rPr kumimoji="0" lang="ar-JO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÷</a:t>
            </a:r>
            <a:r>
              <a:rPr kumimoji="0" lang="ar-JO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   6 =  2  )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JO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مفتاح الحلّ :  لمعرفة إجابة المعادلة، لوّن المساحات التي </a:t>
            </a:r>
            <a:r>
              <a:rPr kumimoji="0" lang="ar-JO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تحوي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ar-JO" alt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Monotype Koufi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ar-JO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      حروفا ناسخة </a:t>
            </a:r>
            <a:r>
              <a:rPr kumimoji="0" lang="ar-JO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في الشـّكل التالي؛  ليعطيك شكل العدد المراد في المعادلة.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JO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247995"/>
              </p:ext>
            </p:extLst>
          </p:nvPr>
        </p:nvGraphicFramePr>
        <p:xfrm>
          <a:off x="2386013" y="1219201"/>
          <a:ext cx="5005387" cy="413639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193005"/>
                <a:gridCol w="1270794"/>
                <a:gridCol w="1270794"/>
                <a:gridCol w="1270794"/>
              </a:tblGrid>
              <a:tr h="112384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baseline="0" dirty="0" smtClean="0">
                          <a:effectLst/>
                          <a:latin typeface="+mn-lt"/>
                          <a:ea typeface="+mn-ea"/>
                        </a:rPr>
                        <a:t> كان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إنّ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ليت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كأنّ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55773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>
                          <a:effectLst/>
                        </a:rPr>
                        <a:t>في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200" dirty="0" smtClean="0">
                          <a:effectLst/>
                          <a:latin typeface="Times New Roman"/>
                          <a:ea typeface="Times New Roman"/>
                        </a:rPr>
                        <a:t>أنّ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>
                          <a:effectLst/>
                        </a:rPr>
                        <a:t>مـِنْ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إنْ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794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ليس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لعلّ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أنْ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كادَ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9883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>
                          <a:effectLst/>
                        </a:rPr>
                        <a:t>عـَنْ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لكنّ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>
                          <a:effectLst/>
                        </a:rPr>
                        <a:t>ماذا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>
                          <a:effectLst/>
                        </a:rPr>
                        <a:t>كيفَ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6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حلّ الأحجية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30311"/>
              </p:ext>
            </p:extLst>
          </p:nvPr>
        </p:nvGraphicFramePr>
        <p:xfrm>
          <a:off x="1905000" y="1828800"/>
          <a:ext cx="5005387" cy="413639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193005"/>
                <a:gridCol w="1270794"/>
                <a:gridCol w="1270794"/>
                <a:gridCol w="1270794"/>
              </a:tblGrid>
              <a:tr h="112384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baseline="0" dirty="0" smtClean="0">
                          <a:effectLst/>
                          <a:latin typeface="+mn-lt"/>
                          <a:ea typeface="+mn-ea"/>
                        </a:rPr>
                        <a:t> كان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إنّ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ليت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كأنّ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855773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>
                          <a:effectLst/>
                        </a:rPr>
                        <a:t>في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200" dirty="0" smtClean="0">
                          <a:effectLst/>
                          <a:latin typeface="Times New Roman"/>
                          <a:ea typeface="Times New Roman"/>
                        </a:rPr>
                        <a:t>أنّ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>
                          <a:effectLst/>
                        </a:rPr>
                        <a:t>مـِنْ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إنْ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794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ليس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لعلّ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أنْ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كادَ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9883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>
                          <a:effectLst/>
                        </a:rPr>
                        <a:t>عـَنْ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 smtClean="0">
                          <a:effectLst/>
                        </a:rPr>
                        <a:t>لكنّ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>
                          <a:effectLst/>
                        </a:rPr>
                        <a:t>ماذا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600" dirty="0">
                          <a:effectLst/>
                        </a:rPr>
                        <a:t>كيفَ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3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4709160"/>
          </a:xfrm>
        </p:spPr>
        <p:txBody>
          <a:bodyPr>
            <a:noAutofit/>
          </a:bodyPr>
          <a:lstStyle/>
          <a:p>
            <a:pPr algn="r" rtl="1"/>
            <a:r>
              <a:rPr lang="ar-SA" b="1" u="sng" dirty="0"/>
              <a:t>تدريب :</a:t>
            </a:r>
            <a:endParaRPr lang="en-US" dirty="0"/>
          </a:p>
          <a:p>
            <a:pPr algn="r" rtl="1"/>
            <a:r>
              <a:rPr lang="ar-SA" dirty="0"/>
              <a:t>استخرج الحروف الناسخة من الشواهد الآتية، وعيّن اسم كلّ منها وخبره:</a:t>
            </a:r>
            <a:endParaRPr lang="en-US" dirty="0"/>
          </a:p>
          <a:p>
            <a:pPr lvl="0" algn="r" rtl="1"/>
            <a:r>
              <a:rPr lang="ar-SA" dirty="0"/>
              <a:t>قال تعالى: " فوربّ السماء إنّه حقٌّ مثل ما أنّكم تنطقون" الذاريات 23</a:t>
            </a:r>
            <a:endParaRPr lang="en-US" dirty="0"/>
          </a:p>
          <a:p>
            <a:pPr lvl="0" algn="r" rtl="1"/>
            <a:r>
              <a:rPr lang="ar-SA" dirty="0"/>
              <a:t>قال تعالى : " لعلّي أرجع إلى الناس لعلّهم يعلمون" يوسف46</a:t>
            </a:r>
            <a:endParaRPr lang="en-US" dirty="0"/>
          </a:p>
          <a:p>
            <a:pPr lvl="0" algn="r" rtl="1"/>
            <a:r>
              <a:rPr lang="ar-SA" dirty="0"/>
              <a:t>قال تعالى: " إنّ في ذلك لعبرةً لمن يخشى" النازعات 26</a:t>
            </a:r>
            <a:endParaRPr lang="en-US" dirty="0"/>
          </a:p>
          <a:p>
            <a:pPr lvl="0" algn="r" rtl="1"/>
            <a:r>
              <a:rPr lang="ar-SA" dirty="0" smtClean="0"/>
              <a:t>5.يقول </a:t>
            </a:r>
            <a:r>
              <a:rPr lang="ar-SA" dirty="0"/>
              <a:t>أبو الطيب المتنبي: </a:t>
            </a:r>
            <a:endParaRPr lang="en-US" dirty="0"/>
          </a:p>
          <a:p>
            <a:pPr algn="r" rtl="1"/>
            <a:r>
              <a:rPr lang="ar-SA" dirty="0"/>
              <a:t>            لعلّ عَتبَكَ محمودٌ عواقبُهُ       فربّما صحّتِ الأجسامُ بالعللِ</a:t>
            </a:r>
            <a:endParaRPr lang="en-US" dirty="0"/>
          </a:p>
          <a:p>
            <a:pPr lvl="0" algn="r" rtl="1"/>
            <a:r>
              <a:rPr lang="ar-SA" dirty="0"/>
              <a:t>قال تعالى :" ولكن َالله ذو فضل على </a:t>
            </a:r>
            <a:r>
              <a:rPr lang="ar-SA" dirty="0" err="1"/>
              <a:t>العالمین</a:t>
            </a:r>
            <a:r>
              <a:rPr lang="ar-SA" dirty="0"/>
              <a:t>" البقرة251</a:t>
            </a:r>
            <a:endParaRPr lang="en-US" dirty="0"/>
          </a:p>
          <a:p>
            <a:pPr lvl="0" algn="r" rtl="1"/>
            <a:r>
              <a:rPr lang="ar-SA" dirty="0"/>
              <a:t>قال تعالى: " قالت يا </a:t>
            </a:r>
            <a:r>
              <a:rPr lang="ar-SA" dirty="0" err="1"/>
              <a:t>لیتني</a:t>
            </a:r>
            <a:r>
              <a:rPr lang="ar-SA" dirty="0"/>
              <a:t> ُ مت َ قبل هذا وكنت </a:t>
            </a:r>
            <a:r>
              <a:rPr lang="ar-SA" dirty="0" err="1"/>
              <a:t>نسیاً</a:t>
            </a:r>
            <a:r>
              <a:rPr lang="ar-SA" dirty="0"/>
              <a:t> </a:t>
            </a:r>
            <a:r>
              <a:rPr lang="ar-SA" dirty="0" err="1"/>
              <a:t>منسیا</a:t>
            </a:r>
            <a:r>
              <a:rPr lang="ar-SA" dirty="0"/>
              <a:t>" مريم:23</a:t>
            </a:r>
            <a:endParaRPr lang="en-US" dirty="0"/>
          </a:p>
          <a:p>
            <a:pPr lvl="0" algn="r" rtl="1"/>
            <a:r>
              <a:rPr lang="ar-SA" dirty="0" smtClean="0"/>
              <a:t>قال </a:t>
            </a:r>
            <a:r>
              <a:rPr lang="ar-SA" dirty="0"/>
              <a:t>تعالى:" وإن َ فرعون ٍ لعالٍ في الأرض " يونس </a:t>
            </a:r>
            <a:r>
              <a:rPr lang="ar-JO" dirty="0"/>
              <a:t>:83</a:t>
            </a:r>
            <a:endParaRPr lang="en-US" dirty="0"/>
          </a:p>
          <a:p>
            <a:pPr lvl="0" algn="r" rtl="1"/>
            <a:r>
              <a:rPr lang="ar-SA" dirty="0"/>
              <a:t>قال تعالى: " إن الحسنات يذهبن </a:t>
            </a:r>
            <a:r>
              <a:rPr lang="ar-SA" dirty="0" err="1"/>
              <a:t>السیئات</a:t>
            </a:r>
            <a:r>
              <a:rPr lang="ar-SA" dirty="0"/>
              <a:t> " هود: </a:t>
            </a:r>
            <a:r>
              <a:rPr lang="ar-SA" dirty="0" smtClean="0"/>
              <a:t>114</a:t>
            </a:r>
            <a:r>
              <a:rPr lang="ar-SA" dirty="0"/>
              <a:t> 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effectLst/>
                <a:latin typeface="Times New Roman"/>
                <a:ea typeface="Calibri"/>
                <a:cs typeface="Traditional Arabic"/>
              </a:rPr>
              <a:t>النتاجات المرجوّ تحقيقها في ه</a:t>
            </a:r>
            <a:r>
              <a:rPr lang="ar-JO" dirty="0" smtClean="0">
                <a:effectLst/>
                <a:latin typeface="Times New Roman"/>
                <a:ea typeface="Calibri"/>
                <a:cs typeface="Traditional Arabic"/>
              </a:rPr>
              <a:t>ذه المحاضرة</a:t>
            </a:r>
            <a:r>
              <a:rPr lang="ar-SA" dirty="0" smtClean="0">
                <a:effectLst/>
                <a:latin typeface="Times New Roman"/>
                <a:ea typeface="Calibri"/>
                <a:cs typeface="Traditional Arabic"/>
              </a:rPr>
              <a:t> هي : </a:t>
            </a: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/>
            </a:r>
            <a:br>
              <a:rPr lang="en-US" sz="3200" dirty="0" smtClean="0">
                <a:effectLst/>
                <a:latin typeface="Times New Roman"/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09160"/>
          </a:xfrm>
        </p:spPr>
        <p:txBody>
          <a:bodyPr>
            <a:normAutofit/>
          </a:bodyPr>
          <a:lstStyle/>
          <a:p>
            <a:pPr marL="137160" lvl="0" indent="0" algn="r" rtl="1">
              <a:spcBef>
                <a:spcPts val="0"/>
              </a:spcBef>
              <a:buNone/>
            </a:pPr>
            <a:r>
              <a:rPr lang="ar-JO" sz="4000" dirty="0" smtClean="0">
                <a:effectLst/>
                <a:latin typeface="Times New Roman"/>
                <a:ea typeface="Calibri"/>
                <a:cs typeface="Traditional Arabic"/>
              </a:rPr>
              <a:t>1.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تبيّن مفهوم الأفعال الناسخة و</a:t>
            </a:r>
            <a:r>
              <a:rPr lang="ar-JO" sz="4000" dirty="0" smtClean="0">
                <a:effectLst/>
                <a:latin typeface="Times New Roman"/>
                <a:ea typeface="Calibri"/>
                <a:cs typeface="Traditional Arabic"/>
              </a:rPr>
              <a:t>ال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تعرّف عليها </a:t>
            </a:r>
            <a:endParaRPr lang="en-US" sz="3200" dirty="0" smtClean="0">
              <a:effectLst/>
              <a:latin typeface="Times New Roman"/>
              <a:ea typeface="Calibri"/>
              <a:cs typeface="Arial"/>
            </a:endParaRPr>
          </a:p>
          <a:p>
            <a:pPr marL="137160" lvl="0" indent="0" algn="r" rtl="1">
              <a:spcBef>
                <a:spcPts val="0"/>
              </a:spcBef>
              <a:buNone/>
            </a:pPr>
            <a:r>
              <a:rPr lang="ar-JO" sz="4000" dirty="0" smtClean="0">
                <a:latin typeface="Times New Roman"/>
                <a:ea typeface="Calibri"/>
                <a:cs typeface="Traditional Arabic"/>
              </a:rPr>
              <a:t>2.إدخال ( كان 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أو إحدى أخواتها ) على الجمل الاسمية مع إجراء التغييرات اللازمة </a:t>
            </a:r>
            <a:endParaRPr lang="en-US" sz="3200" dirty="0" smtClean="0">
              <a:effectLst/>
              <a:latin typeface="Times New Roman"/>
              <a:ea typeface="Calibri"/>
              <a:cs typeface="Arial"/>
            </a:endParaRPr>
          </a:p>
          <a:p>
            <a:pPr marL="137160" lvl="0" indent="0" algn="r" rtl="1">
              <a:spcBef>
                <a:spcPts val="0"/>
              </a:spcBef>
              <a:buNone/>
            </a:pPr>
            <a:r>
              <a:rPr lang="ar-JO" sz="4000" dirty="0" smtClean="0">
                <a:latin typeface="Times New Roman"/>
                <a:ea typeface="Calibri"/>
                <a:cs typeface="Traditional Arabic"/>
              </a:rPr>
              <a:t>3. ض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بط</a:t>
            </a:r>
            <a:r>
              <a:rPr lang="ar-JO" sz="4000" dirty="0" smtClean="0">
                <a:effectLst/>
                <a:latin typeface="Times New Roman"/>
                <a:ea typeface="Calibri"/>
                <a:cs typeface="Traditional Arabic"/>
              </a:rPr>
              <a:t> ا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سم كان وأخواتها وخبرها ضبطا سليما تامّا </a:t>
            </a:r>
            <a:endParaRPr lang="en-US" sz="3200" dirty="0" smtClean="0">
              <a:effectLst/>
              <a:latin typeface="Times New Roman"/>
              <a:ea typeface="Calibri"/>
              <a:cs typeface="Arial"/>
            </a:endParaRPr>
          </a:p>
          <a:p>
            <a:pPr marL="137160" lvl="0" indent="0" algn="r" rtl="1">
              <a:spcBef>
                <a:spcPts val="0"/>
              </a:spcBef>
              <a:buNone/>
            </a:pPr>
            <a:r>
              <a:rPr lang="ar-JO" sz="4000" dirty="0" smtClean="0">
                <a:latin typeface="Times New Roman"/>
                <a:ea typeface="Calibri"/>
                <a:cs typeface="Traditional Arabic"/>
              </a:rPr>
              <a:t> 4. التوظيف الحيويّ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 </a:t>
            </a:r>
            <a:r>
              <a:rPr lang="ar-JO" sz="4000" dirty="0">
                <a:latin typeface="Times New Roman"/>
                <a:ea typeface="Calibri"/>
                <a:cs typeface="Traditional Arabic"/>
              </a:rPr>
              <a:t>ل</a:t>
            </a:r>
            <a:r>
              <a:rPr lang="ar-SA" sz="4000" dirty="0" smtClean="0">
                <a:effectLst/>
                <a:latin typeface="Times New Roman"/>
                <a:ea typeface="Calibri"/>
                <a:cs typeface="Traditional Arabic"/>
              </a:rPr>
              <a:t>لقاعدة بشكل صحيح</a:t>
            </a:r>
            <a:r>
              <a:rPr lang="ar-JO" sz="4000" dirty="0">
                <a:latin typeface="Times New Roman"/>
                <a:ea typeface="Calibri"/>
                <a:cs typeface="Traditional Arabic"/>
              </a:rPr>
              <a:t>.</a:t>
            </a:r>
            <a:endParaRPr lang="en-US" sz="3200" dirty="0" smtClean="0">
              <a:effectLst/>
              <a:latin typeface="Times New Roman"/>
              <a:ea typeface="Calibri"/>
              <a:cs typeface="Arial"/>
            </a:endParaRPr>
          </a:p>
          <a:p>
            <a:pPr marL="4572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8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فيلم كوميدي قصير التعاون سبيل النجاح ( 180 X 320 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914400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14283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التعلم السابق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sz="4400" dirty="0" smtClean="0"/>
              <a:t>تقسم الجملة في اللغة العربية  إلى     :  </a:t>
            </a:r>
          </a:p>
        </p:txBody>
      </p:sp>
      <p:sp>
        <p:nvSpPr>
          <p:cNvPr id="4" name="Line Callout 3 3"/>
          <p:cNvSpPr/>
          <p:nvPr/>
        </p:nvSpPr>
        <p:spPr>
          <a:xfrm>
            <a:off x="5105400" y="3709987"/>
            <a:ext cx="3733800" cy="1066800"/>
          </a:xfrm>
          <a:prstGeom prst="borderCallout3">
            <a:avLst>
              <a:gd name="adj1" fmla="val -3799"/>
              <a:gd name="adj2" fmla="val 50601"/>
              <a:gd name="adj3" fmla="val -22987"/>
              <a:gd name="adj4" fmla="val 50102"/>
              <a:gd name="adj5" fmla="val -20755"/>
              <a:gd name="adj6" fmla="val -84745"/>
              <a:gd name="adj7" fmla="val -134365"/>
              <a:gd name="adj8" fmla="val 28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5400" dirty="0" smtClean="0"/>
              <a:t>الجملة الاسميّة </a:t>
            </a:r>
            <a:endParaRPr lang="en-US" sz="5400" dirty="0"/>
          </a:p>
        </p:txBody>
      </p:sp>
      <p:sp>
        <p:nvSpPr>
          <p:cNvPr id="6" name="Line Callout 3 5"/>
          <p:cNvSpPr/>
          <p:nvPr/>
        </p:nvSpPr>
        <p:spPr>
          <a:xfrm>
            <a:off x="1095375" y="3709987"/>
            <a:ext cx="3733800" cy="1066800"/>
          </a:xfrm>
          <a:prstGeom prst="borderCallout3">
            <a:avLst>
              <a:gd name="adj1" fmla="val -129831"/>
              <a:gd name="adj2" fmla="val 64097"/>
              <a:gd name="adj3" fmla="val -18730"/>
              <a:gd name="adj4" fmla="val -15365"/>
              <a:gd name="adj5" fmla="val -23313"/>
              <a:gd name="adj6" fmla="val 28414"/>
              <a:gd name="adj7" fmla="val -23205"/>
              <a:gd name="adj8" fmla="val 99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الجملة الفعلية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637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 </a:t>
            </a:r>
            <a:br>
              <a:rPr lang="ar-JO" dirty="0" smtClean="0"/>
            </a:b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67000" y="609600"/>
            <a:ext cx="3657600" cy="1066800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الجملة الاسمية</a:t>
            </a:r>
            <a:endParaRPr lang="en-US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4953000" y="1905000"/>
            <a:ext cx="2438400" cy="1143000"/>
          </a:xfrm>
          <a:prstGeom prst="bentConnector3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0800000" flipV="1">
            <a:off x="1981200" y="1905000"/>
            <a:ext cx="2286000" cy="1066800"/>
          </a:xfrm>
          <a:prstGeom prst="bentConnector3">
            <a:avLst/>
          </a:prstGeom>
          <a:effectLst>
            <a:outerShdw blurRad="50800" dist="50800" dir="5400000" algn="ctr" rotWithShape="0">
              <a:schemeClr val="accent5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88743" y="3200400"/>
            <a:ext cx="2209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المبتدأ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66800" y="3066144"/>
            <a:ext cx="2209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الخبر </a:t>
            </a:r>
            <a:endParaRPr lang="en-US" dirty="0"/>
          </a:p>
        </p:txBody>
      </p:sp>
      <p:cxnSp>
        <p:nvCxnSpPr>
          <p:cNvPr id="12" name="Elbow Connector 11"/>
          <p:cNvCxnSpPr/>
          <p:nvPr/>
        </p:nvCxnSpPr>
        <p:spPr>
          <a:xfrm>
            <a:off x="3175906" y="4218215"/>
            <a:ext cx="3155043" cy="6676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2667000" y="4343400"/>
            <a:ext cx="685800" cy="6096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H="1">
            <a:off x="1828800" y="4495800"/>
            <a:ext cx="609600" cy="3048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 flipV="1">
            <a:off x="762000" y="4343400"/>
            <a:ext cx="1219200" cy="533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nip Diagonal Corner Rectangle 21"/>
          <p:cNvSpPr/>
          <p:nvPr/>
        </p:nvSpPr>
        <p:spPr>
          <a:xfrm>
            <a:off x="5715000" y="5080000"/>
            <a:ext cx="1524000" cy="609600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b="1" dirty="0" smtClean="0"/>
              <a:t>مفرد</a:t>
            </a:r>
            <a:r>
              <a:rPr lang="ar-JO" dirty="0" smtClean="0"/>
              <a:t> </a:t>
            </a:r>
            <a:endParaRPr lang="en-US" dirty="0"/>
          </a:p>
        </p:txBody>
      </p:sp>
      <p:sp>
        <p:nvSpPr>
          <p:cNvPr id="24" name="Snip Diagonal Corner Rectangle 23"/>
          <p:cNvSpPr/>
          <p:nvPr/>
        </p:nvSpPr>
        <p:spPr>
          <a:xfrm>
            <a:off x="3429000" y="5080000"/>
            <a:ext cx="1676400" cy="609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 smtClean="0">
                <a:solidFill>
                  <a:schemeClr val="tx1"/>
                </a:solidFill>
              </a:rPr>
              <a:t>جملة فعلية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1752600" y="5080000"/>
            <a:ext cx="1524000" cy="609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 smtClean="0"/>
              <a:t>جملة اسمية </a:t>
            </a:r>
            <a:endParaRPr lang="en-US" sz="2400" b="1" dirty="0"/>
          </a:p>
        </p:txBody>
      </p:sp>
      <p:sp>
        <p:nvSpPr>
          <p:cNvPr id="26" name="Snip Diagonal Corner Rectangle 25"/>
          <p:cNvSpPr/>
          <p:nvPr/>
        </p:nvSpPr>
        <p:spPr>
          <a:xfrm>
            <a:off x="54428" y="5080000"/>
            <a:ext cx="1524000" cy="609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 smtClean="0"/>
              <a:t>شبه الجملة </a:t>
            </a:r>
            <a:endParaRPr lang="en-US" sz="2400" b="1" dirty="0"/>
          </a:p>
        </p:txBody>
      </p:sp>
      <p:sp>
        <p:nvSpPr>
          <p:cNvPr id="29" name="Round Same Side Corner Rectangle 28"/>
          <p:cNvSpPr/>
          <p:nvPr/>
        </p:nvSpPr>
        <p:spPr>
          <a:xfrm>
            <a:off x="6711949" y="5867400"/>
            <a:ext cx="2203451" cy="762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الصدق منجاة ٌ</a:t>
            </a:r>
          </a:p>
          <a:p>
            <a:pPr algn="ctr"/>
            <a:r>
              <a:rPr lang="ar-JO" dirty="0" smtClean="0"/>
              <a:t>الكذب مهواةٌ</a:t>
            </a:r>
            <a:endParaRPr lang="en-US" dirty="0"/>
          </a:p>
        </p:txBody>
      </p:sp>
      <p:sp>
        <p:nvSpPr>
          <p:cNvPr id="30" name="Round Same Side Corner Rectangle 29"/>
          <p:cNvSpPr/>
          <p:nvPr/>
        </p:nvSpPr>
        <p:spPr>
          <a:xfrm>
            <a:off x="4197349" y="5867400"/>
            <a:ext cx="2203451" cy="762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الأمنُ يعمّرُ البلاد</a:t>
            </a:r>
          </a:p>
          <a:p>
            <a:pPr algn="ctr"/>
            <a:r>
              <a:rPr lang="ar-JO" dirty="0" smtClean="0"/>
              <a:t>الكون يسبّحُ اللهَ</a:t>
            </a:r>
            <a:endParaRPr lang="en-US" dirty="0"/>
          </a:p>
        </p:txBody>
      </p:sp>
      <p:sp>
        <p:nvSpPr>
          <p:cNvPr id="31" name="Round Same Side Corner Rectangle 30"/>
          <p:cNvSpPr/>
          <p:nvPr/>
        </p:nvSpPr>
        <p:spPr>
          <a:xfrm>
            <a:off x="1835149" y="5867400"/>
            <a:ext cx="2203451" cy="762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العلمُ فضائلُه جمّة</a:t>
            </a:r>
          </a:p>
          <a:p>
            <a:pPr algn="ctr"/>
            <a:r>
              <a:rPr lang="ar-JO" dirty="0" smtClean="0"/>
              <a:t>الفتى خلقُه طيّبٌ</a:t>
            </a:r>
            <a:endParaRPr lang="en-US" dirty="0"/>
          </a:p>
        </p:txBody>
      </p:sp>
      <p:sp>
        <p:nvSpPr>
          <p:cNvPr id="32" name="Round Same Side Corner Rectangle 31"/>
          <p:cNvSpPr/>
          <p:nvPr/>
        </p:nvSpPr>
        <p:spPr>
          <a:xfrm>
            <a:off x="0" y="5867400"/>
            <a:ext cx="1782536" cy="762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الشمسُ بينَ السحب</a:t>
            </a:r>
          </a:p>
          <a:p>
            <a:pPr algn="ctr"/>
            <a:r>
              <a:rPr lang="ar-JO" dirty="0" smtClean="0"/>
              <a:t> الأمُّ في القلب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133600"/>
            <a:ext cx="548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لعبة العصف الذهني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9600" b="1" dirty="0" smtClean="0">
                <a:latin typeface="Times New Roman"/>
              </a:rPr>
              <a:t>  </a:t>
            </a:r>
            <a:r>
              <a:rPr lang="ar-SA" sz="9600" b="1" dirty="0" smtClean="0">
                <a:latin typeface="Times New Roman"/>
              </a:rPr>
              <a:t>ما </a:t>
            </a:r>
            <a:r>
              <a:rPr lang="ar-SA" sz="9600" b="1" dirty="0">
                <a:latin typeface="Times New Roman"/>
              </a:rPr>
              <a:t>هو</a:t>
            </a:r>
            <a:r>
              <a:rPr lang="ar-SA" sz="9600" b="1" dirty="0" smtClean="0">
                <a:latin typeface="Times New Roman"/>
              </a:rPr>
              <a:t>؟</a:t>
            </a:r>
            <a:endParaRPr lang="ar-JO" sz="5100" dirty="0" smtClean="0">
              <a:latin typeface="Times New Roman"/>
              <a:ea typeface="Times New Roman"/>
            </a:endParaRPr>
          </a:p>
          <a:p>
            <a:pPr marL="1216152" lvl="5" algn="ctr" rtl="1">
              <a:spcBef>
                <a:spcPts val="0"/>
              </a:spcBef>
            </a:pPr>
            <a:endParaRPr lang="ar-JO" sz="5100" b="1" dirty="0">
              <a:latin typeface="Times New Roman"/>
              <a:ea typeface="Times New Roman"/>
            </a:endParaRPr>
          </a:p>
          <a:p>
            <a:pPr marL="1216152" lvl="5" algn="ctr" rtl="1">
              <a:spcBef>
                <a:spcPts val="0"/>
              </a:spcBef>
            </a:pPr>
            <a:endParaRPr lang="ar-JO" sz="5100" b="1" dirty="0" smtClean="0">
              <a:latin typeface="Times New Roman"/>
              <a:ea typeface="Times New Roman"/>
            </a:endParaRPr>
          </a:p>
          <a:p>
            <a:pPr marL="1216152" lvl="5" algn="ctr" rtl="1">
              <a:spcBef>
                <a:spcPts val="0"/>
              </a:spcBef>
            </a:pPr>
            <a:endParaRPr lang="ar-JO" sz="5100" b="1" dirty="0">
              <a:latin typeface="Times New Roman"/>
              <a:ea typeface="Times New Roman"/>
            </a:endParaRPr>
          </a:p>
          <a:p>
            <a:pPr marL="1033272" lvl="5" indent="0" algn="ctr" rtl="1">
              <a:spcBef>
                <a:spcPts val="0"/>
              </a:spcBef>
              <a:buNone/>
            </a:pPr>
            <a:r>
              <a:rPr lang="ar-SA" sz="11000" b="1" dirty="0" smtClean="0">
                <a:latin typeface="Times New Roman"/>
                <a:ea typeface="Times New Roman"/>
              </a:rPr>
              <a:t>    </a:t>
            </a:r>
            <a:r>
              <a:rPr lang="ar-JO" sz="11000" b="1" dirty="0">
                <a:latin typeface="Times New Roman"/>
                <a:ea typeface="Times New Roman"/>
              </a:rPr>
              <a:t>ا</a:t>
            </a:r>
            <a:r>
              <a:rPr lang="ar-SA" sz="11000" b="1" dirty="0" smtClean="0">
                <a:latin typeface="Times New Roman"/>
                <a:ea typeface="Times New Roman"/>
              </a:rPr>
              <a:t>ستخدم </a:t>
            </a:r>
            <a:r>
              <a:rPr lang="ar-SA" sz="11000" b="1" dirty="0">
                <a:latin typeface="Times New Roman"/>
                <a:ea typeface="Times New Roman"/>
              </a:rPr>
              <a:t>قديماً كوسيلة لإعداد الطعام والتدفئة</a:t>
            </a:r>
            <a:endParaRPr lang="en-US" sz="68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JO" sz="8600" dirty="0" smtClean="0"/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JO" sz="8600" dirty="0"/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00" dirty="0"/>
              <a:t/>
            </a:r>
            <a:br>
              <a:rPr lang="en-US" sz="8600" dirty="0"/>
            </a:br>
            <a:r>
              <a:rPr lang="ar-SA" sz="7000" b="1" dirty="0">
                <a:latin typeface="Times New Roman"/>
                <a:ea typeface="Times New Roman"/>
              </a:rPr>
              <a:t>للمساعدة :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latin typeface="Times New Roman"/>
                <a:ea typeface="Times New Roman"/>
              </a:rPr>
              <a:t>1- الحرف </a:t>
            </a:r>
            <a:r>
              <a:rPr lang="ar-SA" sz="9600" b="1" dirty="0" smtClean="0">
                <a:latin typeface="Times New Roman"/>
                <a:ea typeface="Times New Roman"/>
              </a:rPr>
              <a:t>الأول في </a:t>
            </a:r>
            <a:r>
              <a:rPr lang="ar-SA" sz="9600" b="1" dirty="0">
                <a:latin typeface="Times New Roman"/>
                <a:ea typeface="Times New Roman"/>
              </a:rPr>
              <a:t>{ حان } ولا </a:t>
            </a:r>
            <a:r>
              <a:rPr lang="ar-SA" sz="9600" b="1" dirty="0" smtClean="0">
                <a:latin typeface="Times New Roman"/>
                <a:ea typeface="Times New Roman"/>
              </a:rPr>
              <a:t>تجده </a:t>
            </a:r>
            <a:r>
              <a:rPr lang="ar-SA" sz="9600" b="1" dirty="0">
                <a:latin typeface="Times New Roman"/>
                <a:ea typeface="Times New Roman"/>
              </a:rPr>
              <a:t>في { كان }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latin typeface="Times New Roman"/>
                <a:ea typeface="Times New Roman"/>
              </a:rPr>
              <a:t>2-الحرف الثاني </a:t>
            </a:r>
            <a:r>
              <a:rPr lang="ar-SA" sz="9600" b="1" dirty="0" smtClean="0">
                <a:latin typeface="Times New Roman"/>
                <a:ea typeface="Times New Roman"/>
              </a:rPr>
              <a:t>تجده </a:t>
            </a:r>
            <a:r>
              <a:rPr lang="ar-SA" sz="9600" b="1" dirty="0">
                <a:latin typeface="Times New Roman"/>
                <a:ea typeface="Times New Roman"/>
              </a:rPr>
              <a:t>في { طار } ولا </a:t>
            </a:r>
            <a:r>
              <a:rPr lang="ar-SA" sz="9600" b="1" dirty="0" smtClean="0">
                <a:latin typeface="Times New Roman"/>
                <a:ea typeface="Times New Roman"/>
              </a:rPr>
              <a:t>تجده </a:t>
            </a:r>
            <a:r>
              <a:rPr lang="ar-SA" sz="9600" b="1" dirty="0">
                <a:latin typeface="Times New Roman"/>
                <a:ea typeface="Times New Roman"/>
              </a:rPr>
              <a:t>في  { صار}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latin typeface="Times New Roman"/>
                <a:ea typeface="Times New Roman"/>
              </a:rPr>
              <a:t>3-الحرف الثالث </a:t>
            </a:r>
            <a:r>
              <a:rPr lang="ar-SA" sz="9600" b="1" dirty="0" smtClean="0">
                <a:latin typeface="Times New Roman"/>
                <a:ea typeface="Times New Roman"/>
              </a:rPr>
              <a:t>تجده </a:t>
            </a:r>
            <a:r>
              <a:rPr lang="ar-SA" sz="9600" b="1" dirty="0">
                <a:latin typeface="Times New Roman"/>
                <a:ea typeface="Times New Roman"/>
              </a:rPr>
              <a:t>في { لبس }  ولا </a:t>
            </a:r>
            <a:r>
              <a:rPr lang="ar-SA" sz="9600" b="1" dirty="0" smtClean="0">
                <a:latin typeface="Times New Roman"/>
                <a:ea typeface="Times New Roman"/>
              </a:rPr>
              <a:t>تجده </a:t>
            </a:r>
            <a:r>
              <a:rPr lang="ar-SA" sz="9600" b="1" dirty="0">
                <a:latin typeface="Times New Roman"/>
                <a:ea typeface="Times New Roman"/>
              </a:rPr>
              <a:t>في { </a:t>
            </a:r>
            <a:r>
              <a:rPr lang="ar-SA" sz="9600" b="1" dirty="0" smtClean="0">
                <a:latin typeface="Times New Roman"/>
                <a:ea typeface="Times New Roman"/>
              </a:rPr>
              <a:t>ليس}</a:t>
            </a:r>
            <a:endParaRPr lang="ar-JO" sz="9600" b="1" dirty="0" smtClean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ar-JO" sz="9600" b="1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sz="6400" dirty="0" smtClean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6400" dirty="0" smtClean="0">
              <a:latin typeface="Times New Roman"/>
              <a:ea typeface="Times New Roman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9600" b="1" dirty="0" smtClean="0">
                <a:latin typeface="Times New Roman"/>
                <a:ea typeface="Times New Roman"/>
              </a:rPr>
              <a:t>ابحثْ </a:t>
            </a:r>
            <a:r>
              <a:rPr lang="ar-SA" sz="9600" b="1" dirty="0">
                <a:latin typeface="Times New Roman"/>
                <a:ea typeface="Times New Roman"/>
              </a:rPr>
              <a:t>عن الكلمة المفقودة، ثم ضعها في الفراغ.</a:t>
            </a:r>
            <a:endParaRPr lang="en-US" sz="5100" dirty="0">
              <a:latin typeface="Times New Roman"/>
              <a:ea typeface="Times New Roman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9600" dirty="0" smtClean="0">
                <a:latin typeface="Times New Roman"/>
                <a:ea typeface="Times New Roman"/>
              </a:rPr>
              <a:t>صار </a:t>
            </a:r>
            <a:r>
              <a:rPr lang="ar-SA" sz="9600" dirty="0">
                <a:latin typeface="Times New Roman"/>
                <a:ea typeface="Times New Roman"/>
              </a:rPr>
              <a:t>الشجرُ </a:t>
            </a:r>
            <a:r>
              <a:rPr lang="ar-SA" sz="9600" dirty="0" smtClean="0">
                <a:latin typeface="Times New Roman"/>
                <a:ea typeface="Times New Roman"/>
              </a:rPr>
              <a:t>---------------------------.</a:t>
            </a:r>
            <a:r>
              <a:rPr lang="ar-JO" sz="8600" dirty="0">
                <a:latin typeface="Times New Roman"/>
                <a:ea typeface="Times New Roman"/>
                <a:cs typeface="Monotype Koufi"/>
              </a:rPr>
              <a:t> </a:t>
            </a:r>
            <a:endParaRPr lang="en-US" sz="1600" dirty="0">
              <a:latin typeface="Times New Roman"/>
              <a:ea typeface="Times New Roman"/>
            </a:endParaRPr>
          </a:p>
          <a:p>
            <a:pPr marL="0" marR="0" algn="justLow" rtl="1">
              <a:spcBef>
                <a:spcPts val="0"/>
              </a:spcBef>
              <a:spcAft>
                <a:spcPts val="0"/>
              </a:spcAft>
            </a:pPr>
            <a:r>
              <a:rPr lang="ar-JO" dirty="0">
                <a:latin typeface="Times New Roman"/>
                <a:ea typeface="Times New Roman"/>
                <a:cs typeface="Monotype Koufi"/>
              </a:rPr>
              <a:t> 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34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ar-JO" sz="19900" dirty="0" smtClean="0"/>
              <a:t>حطبـــًا  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8932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953000" y="990600"/>
            <a:ext cx="4040188" cy="5105400"/>
          </a:xfrm>
        </p:spPr>
        <p:txBody>
          <a:bodyPr>
            <a:normAutofit lnSpcReduction="10000"/>
          </a:bodyPr>
          <a:lstStyle/>
          <a:p>
            <a:pPr marL="137160" indent="0" algn="r">
              <a:buNone/>
            </a:pPr>
            <a:r>
              <a:rPr lang="ar-JO" sz="3200" dirty="0" smtClean="0"/>
              <a:t>اقرأ القصّة الآتية مجيبًا عن أسئلة </a:t>
            </a:r>
            <a:r>
              <a:rPr lang="ar-JO" sz="3200" dirty="0" err="1" smtClean="0"/>
              <a:t>المدارسة</a:t>
            </a:r>
            <a:r>
              <a:rPr lang="ar-JO" sz="3200" dirty="0" smtClean="0"/>
              <a:t> التي تتبعها   :</a:t>
            </a:r>
          </a:p>
          <a:p>
            <a:pPr marL="137160" indent="0" algn="r">
              <a:buNone/>
            </a:pPr>
            <a:r>
              <a:rPr lang="ar-JO" sz="3200" dirty="0" smtClean="0"/>
              <a:t>« </a:t>
            </a:r>
            <a:r>
              <a:rPr lang="ar-JO" sz="3200" b="1" u="sng" dirty="0" smtClean="0">
                <a:solidFill>
                  <a:srgbClr val="FFFF00"/>
                </a:solidFill>
              </a:rPr>
              <a:t>كانَ الأسدُ مريضًا</a:t>
            </a:r>
            <a:r>
              <a:rPr lang="ar-JO" sz="3200" dirty="0" smtClean="0">
                <a:solidFill>
                  <a:srgbClr val="FFFF00"/>
                </a:solidFill>
              </a:rPr>
              <a:t>، </a:t>
            </a:r>
            <a:r>
              <a:rPr lang="ar-JO" sz="3200" dirty="0" smtClean="0"/>
              <a:t>فعادته الوحوش إلّا ثعلبا، فوشى به الذئب عند الأسد،، </a:t>
            </a:r>
          </a:p>
          <a:p>
            <a:pPr marL="137160" indent="0" algn="r">
              <a:buNone/>
            </a:pPr>
            <a:r>
              <a:rPr lang="ar-JO" sz="3200" b="1" u="sng" dirty="0" smtClean="0">
                <a:solidFill>
                  <a:srgbClr val="FFFF00"/>
                </a:solidFill>
              </a:rPr>
              <a:t>وكان بحضرتهما أرنبٌ </a:t>
            </a:r>
            <a:r>
              <a:rPr lang="ar-JO" sz="3200" dirty="0" smtClean="0"/>
              <a:t>فمضى مسرعًا وأخبر الثعلب، </a:t>
            </a:r>
          </a:p>
          <a:p>
            <a:pPr marL="137160" indent="0" algn="r">
              <a:buNone/>
            </a:pPr>
            <a:r>
              <a:rPr lang="ar-JO" sz="3200" dirty="0" smtClean="0"/>
              <a:t>و</a:t>
            </a:r>
            <a:r>
              <a:rPr lang="ar-JO" sz="3200" b="1" u="sng" dirty="0" smtClean="0">
                <a:solidFill>
                  <a:srgbClr val="FFFF00"/>
                </a:solidFill>
              </a:rPr>
              <a:t>ظلّ </a:t>
            </a:r>
            <a:r>
              <a:rPr lang="ar-JO" sz="3200" b="1" u="sng" dirty="0">
                <a:solidFill>
                  <a:srgbClr val="FFFF00"/>
                </a:solidFill>
              </a:rPr>
              <a:t>الذئب مؤلِّبًا </a:t>
            </a:r>
            <a:r>
              <a:rPr lang="ar-JO" sz="3200" dirty="0"/>
              <a:t>قلب الأسد على الثعلب حتى </a:t>
            </a:r>
            <a:r>
              <a:rPr lang="ar-JO" sz="3200" dirty="0" smtClean="0"/>
              <a:t>استدعاه</a:t>
            </a:r>
            <a:endParaRPr lang="en-US" sz="32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40417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5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70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6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3631</TotalTime>
  <Words>1238</Words>
  <Application>Microsoft Office PowerPoint</Application>
  <PresentationFormat>On-screen Show (4:3)</PresentationFormat>
  <Paragraphs>196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مهارات اللغة العربيّة </vt:lpstr>
      <vt:lpstr>كان وأخواتها</vt:lpstr>
      <vt:lpstr>النتاجات المرجوّ تحقيقها في هذه المحاضرة هي :  </vt:lpstr>
      <vt:lpstr>التعلم السابق </vt:lpstr>
      <vt:lpstr>  </vt:lpstr>
      <vt:lpstr>لعبة العصف الذهني </vt:lpstr>
      <vt:lpstr>PowerPoint Presentation</vt:lpstr>
      <vt:lpstr>PowerPoint Presentation</vt:lpstr>
      <vt:lpstr>PowerPoint Presentation</vt:lpstr>
      <vt:lpstr>PowerPoint Presentation</vt:lpstr>
      <vt:lpstr>أسئلة المناقشة :        </vt:lpstr>
      <vt:lpstr>المدارسة </vt:lpstr>
      <vt:lpstr>PowerPoint Presentation</vt:lpstr>
      <vt:lpstr>المدارسة </vt:lpstr>
      <vt:lpstr>PowerPoint Presentation</vt:lpstr>
      <vt:lpstr>يمكن استخلاص القواعد الآتية عند استخدام كان أو إحدى أخواتها : </vt:lpstr>
      <vt:lpstr>توظيف حيويّ</vt:lpstr>
      <vt:lpstr>PowerPoint Presentation</vt:lpstr>
      <vt:lpstr>PowerPoint Presentation</vt:lpstr>
      <vt:lpstr>إنّ وأخواتها</vt:lpstr>
      <vt:lpstr>النتاجات المرجوّ تحقيقها في هذه المحاضرة هي :  </vt:lpstr>
      <vt:lpstr>تنبّه للأمثلة الآتية:</vt:lpstr>
      <vt:lpstr>PowerPoint Presentation</vt:lpstr>
      <vt:lpstr>PowerPoint Presentation</vt:lpstr>
      <vt:lpstr>يمكن استخلاص القواعد الآتية عند استخدام إنّ أو إحدى أخواتها :</vt:lpstr>
      <vt:lpstr>غلق الموقف  </vt:lpstr>
      <vt:lpstr>PowerPoint Presentation</vt:lpstr>
      <vt:lpstr>حلّ الأحجية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Fatmehmuhesin</dc:creator>
  <cp:lastModifiedBy>Adobe_5</cp:lastModifiedBy>
  <cp:revision>69</cp:revision>
  <dcterms:created xsi:type="dcterms:W3CDTF">2018-01-21T18:09:38Z</dcterms:created>
  <dcterms:modified xsi:type="dcterms:W3CDTF">2018-02-04T09:21:08Z</dcterms:modified>
</cp:coreProperties>
</file>