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0D96D-799E-459C-998E-2442E01AFAD4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0FE12F-BBB2-491A-91F3-9F7CDB2AD34E}">
      <dgm:prSet phldrT="[Text]" custT="1"/>
      <dgm:spPr/>
      <dgm:t>
        <a:bodyPr/>
        <a:lstStyle/>
        <a:p>
          <a:r>
            <a:rPr lang="ar-JO" sz="3200" dirty="0" smtClean="0"/>
            <a:t>إنّ</a:t>
          </a:r>
          <a:r>
            <a:rPr lang="ar-JO" sz="4800" dirty="0" smtClean="0"/>
            <a:t> </a:t>
          </a:r>
          <a:r>
            <a:rPr lang="ar-JO" sz="3200" dirty="0" smtClean="0"/>
            <a:t>و</a:t>
          </a:r>
          <a:r>
            <a:rPr lang="ar-JO" sz="2800" dirty="0" smtClean="0"/>
            <a:t>أخو</a:t>
          </a:r>
          <a:r>
            <a:rPr lang="ar-JO" sz="3200" dirty="0" smtClean="0"/>
            <a:t>اتها</a:t>
          </a:r>
          <a:endParaRPr lang="en-US" sz="3200" dirty="0"/>
        </a:p>
      </dgm:t>
    </dgm:pt>
    <dgm:pt modelId="{65E84558-EE04-44D4-9C6B-C40B93F64DA5}" type="parTrans" cxnId="{78101C61-B59B-4421-9774-1EEDE08E1A51}">
      <dgm:prSet/>
      <dgm:spPr/>
      <dgm:t>
        <a:bodyPr/>
        <a:lstStyle/>
        <a:p>
          <a:endParaRPr lang="en-US"/>
        </a:p>
      </dgm:t>
    </dgm:pt>
    <dgm:pt modelId="{BBF43FC4-1591-4F8D-8492-47EBE082B27D}" type="sibTrans" cxnId="{78101C61-B59B-4421-9774-1EEDE08E1A51}">
      <dgm:prSet/>
      <dgm:spPr/>
      <dgm:t>
        <a:bodyPr/>
        <a:lstStyle/>
        <a:p>
          <a:endParaRPr lang="en-US"/>
        </a:p>
      </dgm:t>
    </dgm:pt>
    <dgm:pt modelId="{4910080A-10A0-49B2-9B4D-AA4494336EA2}">
      <dgm:prSet phldrT="[Text]"/>
      <dgm:spPr/>
      <dgm:t>
        <a:bodyPr/>
        <a:lstStyle/>
        <a:p>
          <a:r>
            <a:rPr lang="ar-JO" dirty="0" smtClean="0"/>
            <a:t>أنّ</a:t>
          </a:r>
          <a:endParaRPr lang="en-US" dirty="0"/>
        </a:p>
      </dgm:t>
    </dgm:pt>
    <dgm:pt modelId="{7284A36C-2097-46BD-8397-90C7626C086B}" type="parTrans" cxnId="{B137A875-D1A2-4A04-9C1C-798F440A1DC0}">
      <dgm:prSet/>
      <dgm:spPr/>
      <dgm:t>
        <a:bodyPr/>
        <a:lstStyle/>
        <a:p>
          <a:endParaRPr lang="en-US"/>
        </a:p>
      </dgm:t>
    </dgm:pt>
    <dgm:pt modelId="{CD9950E0-49DF-444C-B6BC-821766D339E0}" type="sibTrans" cxnId="{B137A875-D1A2-4A04-9C1C-798F440A1DC0}">
      <dgm:prSet/>
      <dgm:spPr/>
      <dgm:t>
        <a:bodyPr/>
        <a:lstStyle/>
        <a:p>
          <a:endParaRPr lang="en-US"/>
        </a:p>
      </dgm:t>
    </dgm:pt>
    <dgm:pt modelId="{54E08B91-D50B-40F9-9984-8737875CEFE2}">
      <dgm:prSet phldrT="[Text]"/>
      <dgm:spPr/>
      <dgm:t>
        <a:bodyPr/>
        <a:lstStyle/>
        <a:p>
          <a:r>
            <a:rPr lang="ar-JO" dirty="0" smtClean="0"/>
            <a:t>ليت </a:t>
          </a:r>
          <a:endParaRPr lang="en-US" dirty="0"/>
        </a:p>
      </dgm:t>
    </dgm:pt>
    <dgm:pt modelId="{33F1B300-527A-4D5F-9BD4-3A8A617E49DA}" type="parTrans" cxnId="{6A1A847F-45B6-4BCB-89A8-AEC16CBF2C6B}">
      <dgm:prSet/>
      <dgm:spPr/>
      <dgm:t>
        <a:bodyPr/>
        <a:lstStyle/>
        <a:p>
          <a:endParaRPr lang="en-US"/>
        </a:p>
      </dgm:t>
    </dgm:pt>
    <dgm:pt modelId="{BB14C3FF-2421-44D8-9020-1A713681F149}" type="sibTrans" cxnId="{6A1A847F-45B6-4BCB-89A8-AEC16CBF2C6B}">
      <dgm:prSet/>
      <dgm:spPr/>
      <dgm:t>
        <a:bodyPr/>
        <a:lstStyle/>
        <a:p>
          <a:endParaRPr lang="en-US"/>
        </a:p>
      </dgm:t>
    </dgm:pt>
    <dgm:pt modelId="{14022B81-DF5E-41F8-B508-1F8A6ED185C9}">
      <dgm:prSet phldrT="[Text]"/>
      <dgm:spPr/>
      <dgm:t>
        <a:bodyPr/>
        <a:lstStyle/>
        <a:p>
          <a:r>
            <a:rPr lang="ar-JO" dirty="0" smtClean="0"/>
            <a:t>لكنّ</a:t>
          </a:r>
          <a:endParaRPr lang="en-US" dirty="0"/>
        </a:p>
      </dgm:t>
    </dgm:pt>
    <dgm:pt modelId="{30E5C07D-CAA1-499A-8DAE-42A844420782}" type="parTrans" cxnId="{96EE7306-5BAC-43DF-8071-3D8D09E9A97E}">
      <dgm:prSet/>
      <dgm:spPr/>
      <dgm:t>
        <a:bodyPr/>
        <a:lstStyle/>
        <a:p>
          <a:endParaRPr lang="en-US"/>
        </a:p>
      </dgm:t>
    </dgm:pt>
    <dgm:pt modelId="{02CFFB90-54F3-48AA-AA17-632E8624DDBC}" type="sibTrans" cxnId="{96EE7306-5BAC-43DF-8071-3D8D09E9A97E}">
      <dgm:prSet/>
      <dgm:spPr/>
      <dgm:t>
        <a:bodyPr/>
        <a:lstStyle/>
        <a:p>
          <a:endParaRPr lang="en-US"/>
        </a:p>
      </dgm:t>
    </dgm:pt>
    <dgm:pt modelId="{093B2342-1FC6-4283-BC4B-1D2D3860C784}">
      <dgm:prSet phldrT="[Text]"/>
      <dgm:spPr/>
      <dgm:t>
        <a:bodyPr/>
        <a:lstStyle/>
        <a:p>
          <a:r>
            <a:rPr lang="ar-JO" dirty="0" smtClean="0"/>
            <a:t>كأنّ</a:t>
          </a:r>
          <a:endParaRPr lang="en-US" dirty="0"/>
        </a:p>
      </dgm:t>
    </dgm:pt>
    <dgm:pt modelId="{C32CD1FE-0A56-4B67-BF05-17C1380E1E12}" type="parTrans" cxnId="{F6CFE359-6838-410D-B550-656B452C78EE}">
      <dgm:prSet/>
      <dgm:spPr/>
      <dgm:t>
        <a:bodyPr/>
        <a:lstStyle/>
        <a:p>
          <a:endParaRPr lang="en-US"/>
        </a:p>
      </dgm:t>
    </dgm:pt>
    <dgm:pt modelId="{7908CF62-81AB-4B6B-AC89-04566B087379}" type="sibTrans" cxnId="{F6CFE359-6838-410D-B550-656B452C78EE}">
      <dgm:prSet/>
      <dgm:spPr/>
      <dgm:t>
        <a:bodyPr/>
        <a:lstStyle/>
        <a:p>
          <a:endParaRPr lang="en-US"/>
        </a:p>
      </dgm:t>
    </dgm:pt>
    <dgm:pt modelId="{514DCA06-5A94-4F5A-AE68-3340E8330D94}">
      <dgm:prSet phldrT="[Text]"/>
      <dgm:spPr/>
      <dgm:t>
        <a:bodyPr/>
        <a:lstStyle/>
        <a:p>
          <a:r>
            <a:rPr lang="ar-JO" dirty="0" smtClean="0"/>
            <a:t>لعلّ</a:t>
          </a:r>
          <a:endParaRPr lang="en-US" dirty="0"/>
        </a:p>
      </dgm:t>
    </dgm:pt>
    <dgm:pt modelId="{C0E5D6DB-B745-4648-B139-CFA3EE7BE669}" type="parTrans" cxnId="{B01A6338-9FEB-4D99-A08A-6C2FA0910665}">
      <dgm:prSet/>
      <dgm:spPr/>
      <dgm:t>
        <a:bodyPr/>
        <a:lstStyle/>
        <a:p>
          <a:endParaRPr lang="en-US"/>
        </a:p>
      </dgm:t>
    </dgm:pt>
    <dgm:pt modelId="{3888E38F-80F2-4147-9B90-9ACCC840C0BF}" type="sibTrans" cxnId="{B01A6338-9FEB-4D99-A08A-6C2FA0910665}">
      <dgm:prSet/>
      <dgm:spPr/>
      <dgm:t>
        <a:bodyPr/>
        <a:lstStyle/>
        <a:p>
          <a:endParaRPr lang="en-US"/>
        </a:p>
      </dgm:t>
    </dgm:pt>
    <dgm:pt modelId="{0B7CF97A-EEA9-4654-8BE0-5D46A19C3188}" type="pres">
      <dgm:prSet presAssocID="{5A60D96D-799E-459C-998E-2442E01AFAD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F41A27-99DA-4309-88C0-6A79379E9BFF}" type="pres">
      <dgm:prSet presAssocID="{C20FE12F-BBB2-491A-91F3-9F7CDB2AD34E}" presName="centerShape" presStyleLbl="node0" presStyleIdx="0" presStyleCnt="1" custScaleX="134135" custScaleY="78498" custLinFactNeighborX="230" custLinFactNeighborY="-732"/>
      <dgm:spPr/>
      <dgm:t>
        <a:bodyPr/>
        <a:lstStyle/>
        <a:p>
          <a:endParaRPr lang="en-US"/>
        </a:p>
      </dgm:t>
    </dgm:pt>
    <dgm:pt modelId="{F5CACDAA-5EFB-49EE-B0CE-150C3218DB04}" type="pres">
      <dgm:prSet presAssocID="{7284A36C-2097-46BD-8397-90C7626C086B}" presName="Name9" presStyleLbl="parChTrans1D2" presStyleIdx="0" presStyleCnt="5"/>
      <dgm:spPr/>
      <dgm:t>
        <a:bodyPr/>
        <a:lstStyle/>
        <a:p>
          <a:endParaRPr lang="en-US"/>
        </a:p>
      </dgm:t>
    </dgm:pt>
    <dgm:pt modelId="{D06DA433-B8F6-4F4E-BB92-D9DB94D4046F}" type="pres">
      <dgm:prSet presAssocID="{7284A36C-2097-46BD-8397-90C7626C086B}" presName="connTx" presStyleLbl="parChTrans1D2" presStyleIdx="0" presStyleCnt="5"/>
      <dgm:spPr/>
      <dgm:t>
        <a:bodyPr/>
        <a:lstStyle/>
        <a:p>
          <a:endParaRPr lang="en-US"/>
        </a:p>
      </dgm:t>
    </dgm:pt>
    <dgm:pt modelId="{380A1C6A-DCE7-4F22-8922-D3889D431246}" type="pres">
      <dgm:prSet presAssocID="{4910080A-10A0-49B2-9B4D-AA4494336EA2}" presName="node" presStyleLbl="node1" presStyleIdx="0" presStyleCnt="5" custScaleX="136509" custScaleY="76421" custRadScaleRad="98920" custRadScaleInc="-2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070126-3384-4EF0-A59B-146293321853}" type="pres">
      <dgm:prSet presAssocID="{33F1B300-527A-4D5F-9BD4-3A8A617E49DA}" presName="Name9" presStyleLbl="parChTrans1D2" presStyleIdx="1" presStyleCnt="5"/>
      <dgm:spPr/>
      <dgm:t>
        <a:bodyPr/>
        <a:lstStyle/>
        <a:p>
          <a:endParaRPr lang="en-US"/>
        </a:p>
      </dgm:t>
    </dgm:pt>
    <dgm:pt modelId="{3DE4DF92-53A6-4C2B-B0F6-3D1FFC590C5D}" type="pres">
      <dgm:prSet presAssocID="{33F1B300-527A-4D5F-9BD4-3A8A617E49D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60706D4-5C02-4740-B87D-5AF957F11C28}" type="pres">
      <dgm:prSet presAssocID="{54E08B91-D50B-40F9-9984-8737875CEFE2}" presName="node" presStyleLbl="node1" presStyleIdx="1" presStyleCnt="5" custScaleX="121345" custScaleY="66965" custRadScaleRad="127063" custRadScaleInc="-52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4980D5-8094-4ABF-9013-E3F7E58F3BB5}" type="pres">
      <dgm:prSet presAssocID="{30E5C07D-CAA1-499A-8DAE-42A844420782}" presName="Name9" presStyleLbl="parChTrans1D2" presStyleIdx="2" presStyleCnt="5"/>
      <dgm:spPr/>
      <dgm:t>
        <a:bodyPr/>
        <a:lstStyle/>
        <a:p>
          <a:endParaRPr lang="en-US"/>
        </a:p>
      </dgm:t>
    </dgm:pt>
    <dgm:pt modelId="{9B7632DD-DE32-4261-ADFD-99307F0B1D82}" type="pres">
      <dgm:prSet presAssocID="{30E5C07D-CAA1-499A-8DAE-42A844420782}" presName="connTx" presStyleLbl="parChTrans1D2" presStyleIdx="2" presStyleCnt="5"/>
      <dgm:spPr/>
      <dgm:t>
        <a:bodyPr/>
        <a:lstStyle/>
        <a:p>
          <a:endParaRPr lang="en-US"/>
        </a:p>
      </dgm:t>
    </dgm:pt>
    <dgm:pt modelId="{28169628-6C57-4431-9C09-DC4E874B3B31}" type="pres">
      <dgm:prSet presAssocID="{14022B81-DF5E-41F8-B508-1F8A6ED185C9}" presName="node" presStyleLbl="node1" presStyleIdx="2" presStyleCnt="5" custScaleX="133314" custScaleY="74702" custRadScaleRad="124969" custRadScaleInc="-22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21ADCA-43FC-4E97-B967-BCC67D80D8A1}" type="pres">
      <dgm:prSet presAssocID="{C0E5D6DB-B745-4648-B139-CFA3EE7BE669}" presName="Name9" presStyleLbl="parChTrans1D2" presStyleIdx="3" presStyleCnt="5"/>
      <dgm:spPr/>
      <dgm:t>
        <a:bodyPr/>
        <a:lstStyle/>
        <a:p>
          <a:endParaRPr lang="en-US"/>
        </a:p>
      </dgm:t>
    </dgm:pt>
    <dgm:pt modelId="{0C01790E-5072-4C1F-869C-6E9D4F2919A6}" type="pres">
      <dgm:prSet presAssocID="{C0E5D6DB-B745-4648-B139-CFA3EE7BE669}" presName="connTx" presStyleLbl="parChTrans1D2" presStyleIdx="3" presStyleCnt="5"/>
      <dgm:spPr/>
      <dgm:t>
        <a:bodyPr/>
        <a:lstStyle/>
        <a:p>
          <a:endParaRPr lang="en-US"/>
        </a:p>
      </dgm:t>
    </dgm:pt>
    <dgm:pt modelId="{84548352-80FD-49AB-B48B-1EA2D409DBB5}" type="pres">
      <dgm:prSet presAssocID="{514DCA06-5A94-4F5A-AE68-3340E8330D94}" presName="node" presStyleLbl="node1" presStyleIdx="3" presStyleCnt="5" custScaleX="147857" custScaleY="78943" custRadScaleRad="267507" custRadScaleInc="640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9FD8D-EE0B-4E7C-8284-ADF7AD1878BC}" type="pres">
      <dgm:prSet presAssocID="{C32CD1FE-0A56-4B67-BF05-17C1380E1E12}" presName="Name9" presStyleLbl="parChTrans1D2" presStyleIdx="4" presStyleCnt="5"/>
      <dgm:spPr/>
      <dgm:t>
        <a:bodyPr/>
        <a:lstStyle/>
        <a:p>
          <a:endParaRPr lang="en-US"/>
        </a:p>
      </dgm:t>
    </dgm:pt>
    <dgm:pt modelId="{2AC09B08-3DE1-4452-BCD0-2835133577A7}" type="pres">
      <dgm:prSet presAssocID="{C32CD1FE-0A56-4B67-BF05-17C1380E1E12}" presName="connTx" presStyleLbl="parChTrans1D2" presStyleIdx="4" presStyleCnt="5"/>
      <dgm:spPr/>
      <dgm:t>
        <a:bodyPr/>
        <a:lstStyle/>
        <a:p>
          <a:endParaRPr lang="en-US"/>
        </a:p>
      </dgm:t>
    </dgm:pt>
    <dgm:pt modelId="{7D7B2BA9-CF2B-466B-86C1-1F46E27AE5BB}" type="pres">
      <dgm:prSet presAssocID="{093B2342-1FC6-4283-BC4B-1D2D3860C784}" presName="node" presStyleLbl="node1" presStyleIdx="4" presStyleCnt="5" custScaleX="130317" custScaleY="75698" custRadScaleRad="127437" custRadScaleInc="6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CFE359-6838-410D-B550-656B452C78EE}" srcId="{C20FE12F-BBB2-491A-91F3-9F7CDB2AD34E}" destId="{093B2342-1FC6-4283-BC4B-1D2D3860C784}" srcOrd="4" destOrd="0" parTransId="{C32CD1FE-0A56-4B67-BF05-17C1380E1E12}" sibTransId="{7908CF62-81AB-4B6B-AC89-04566B087379}"/>
    <dgm:cxn modelId="{96EE7306-5BAC-43DF-8071-3D8D09E9A97E}" srcId="{C20FE12F-BBB2-491A-91F3-9F7CDB2AD34E}" destId="{14022B81-DF5E-41F8-B508-1F8A6ED185C9}" srcOrd="2" destOrd="0" parTransId="{30E5C07D-CAA1-499A-8DAE-42A844420782}" sibTransId="{02CFFB90-54F3-48AA-AA17-632E8624DDBC}"/>
    <dgm:cxn modelId="{4F3AB7A7-2DC3-44E0-95FA-36883761086C}" type="presOf" srcId="{C0E5D6DB-B745-4648-B139-CFA3EE7BE669}" destId="{CE21ADCA-43FC-4E97-B967-BCC67D80D8A1}" srcOrd="0" destOrd="0" presId="urn:microsoft.com/office/officeart/2005/8/layout/radial1"/>
    <dgm:cxn modelId="{B137A875-D1A2-4A04-9C1C-798F440A1DC0}" srcId="{C20FE12F-BBB2-491A-91F3-9F7CDB2AD34E}" destId="{4910080A-10A0-49B2-9B4D-AA4494336EA2}" srcOrd="0" destOrd="0" parTransId="{7284A36C-2097-46BD-8397-90C7626C086B}" sibTransId="{CD9950E0-49DF-444C-B6BC-821766D339E0}"/>
    <dgm:cxn modelId="{78101C61-B59B-4421-9774-1EEDE08E1A51}" srcId="{5A60D96D-799E-459C-998E-2442E01AFAD4}" destId="{C20FE12F-BBB2-491A-91F3-9F7CDB2AD34E}" srcOrd="0" destOrd="0" parTransId="{65E84558-EE04-44D4-9C6B-C40B93F64DA5}" sibTransId="{BBF43FC4-1591-4F8D-8492-47EBE082B27D}"/>
    <dgm:cxn modelId="{6A6E875A-8E75-4B22-9973-E8AF61AC697A}" type="presOf" srcId="{30E5C07D-CAA1-499A-8DAE-42A844420782}" destId="{9B7632DD-DE32-4261-ADFD-99307F0B1D82}" srcOrd="1" destOrd="0" presId="urn:microsoft.com/office/officeart/2005/8/layout/radial1"/>
    <dgm:cxn modelId="{D81DCFBF-5A9C-455B-A12F-E34F75702268}" type="presOf" srcId="{093B2342-1FC6-4283-BC4B-1D2D3860C784}" destId="{7D7B2BA9-CF2B-466B-86C1-1F46E27AE5BB}" srcOrd="0" destOrd="0" presId="urn:microsoft.com/office/officeart/2005/8/layout/radial1"/>
    <dgm:cxn modelId="{440115FC-56D4-416E-9491-27727649A011}" type="presOf" srcId="{C32CD1FE-0A56-4B67-BF05-17C1380E1E12}" destId="{2AC09B08-3DE1-4452-BCD0-2835133577A7}" srcOrd="1" destOrd="0" presId="urn:microsoft.com/office/officeart/2005/8/layout/radial1"/>
    <dgm:cxn modelId="{B01A6338-9FEB-4D99-A08A-6C2FA0910665}" srcId="{C20FE12F-BBB2-491A-91F3-9F7CDB2AD34E}" destId="{514DCA06-5A94-4F5A-AE68-3340E8330D94}" srcOrd="3" destOrd="0" parTransId="{C0E5D6DB-B745-4648-B139-CFA3EE7BE669}" sibTransId="{3888E38F-80F2-4147-9B90-9ACCC840C0BF}"/>
    <dgm:cxn modelId="{6A1A847F-45B6-4BCB-89A8-AEC16CBF2C6B}" srcId="{C20FE12F-BBB2-491A-91F3-9F7CDB2AD34E}" destId="{54E08B91-D50B-40F9-9984-8737875CEFE2}" srcOrd="1" destOrd="0" parTransId="{33F1B300-527A-4D5F-9BD4-3A8A617E49DA}" sibTransId="{BB14C3FF-2421-44D8-9020-1A713681F149}"/>
    <dgm:cxn modelId="{ABA92794-255F-4522-B1A7-7EB4A203215F}" type="presOf" srcId="{C0E5D6DB-B745-4648-B139-CFA3EE7BE669}" destId="{0C01790E-5072-4C1F-869C-6E9D4F2919A6}" srcOrd="1" destOrd="0" presId="urn:microsoft.com/office/officeart/2005/8/layout/radial1"/>
    <dgm:cxn modelId="{597104F8-26CA-4170-84D4-59998B7E7288}" type="presOf" srcId="{C20FE12F-BBB2-491A-91F3-9F7CDB2AD34E}" destId="{7FF41A27-99DA-4309-88C0-6A79379E9BFF}" srcOrd="0" destOrd="0" presId="urn:microsoft.com/office/officeart/2005/8/layout/radial1"/>
    <dgm:cxn modelId="{D16E965D-B6AD-4D01-B0BD-2574DA9FBBCF}" type="presOf" srcId="{5A60D96D-799E-459C-998E-2442E01AFAD4}" destId="{0B7CF97A-EEA9-4654-8BE0-5D46A19C3188}" srcOrd="0" destOrd="0" presId="urn:microsoft.com/office/officeart/2005/8/layout/radial1"/>
    <dgm:cxn modelId="{680BC606-0744-41B9-A800-DD1DBCDAE7CB}" type="presOf" srcId="{33F1B300-527A-4D5F-9BD4-3A8A617E49DA}" destId="{3DE4DF92-53A6-4C2B-B0F6-3D1FFC590C5D}" srcOrd="1" destOrd="0" presId="urn:microsoft.com/office/officeart/2005/8/layout/radial1"/>
    <dgm:cxn modelId="{92946C5B-8D7A-4D7C-B8F1-55C05620C6ED}" type="presOf" srcId="{7284A36C-2097-46BD-8397-90C7626C086B}" destId="{D06DA433-B8F6-4F4E-BB92-D9DB94D4046F}" srcOrd="1" destOrd="0" presId="urn:microsoft.com/office/officeart/2005/8/layout/radial1"/>
    <dgm:cxn modelId="{5A1A83DE-9844-41F7-8E0E-17FA5131160D}" type="presOf" srcId="{30E5C07D-CAA1-499A-8DAE-42A844420782}" destId="{044980D5-8094-4ABF-9013-E3F7E58F3BB5}" srcOrd="0" destOrd="0" presId="urn:microsoft.com/office/officeart/2005/8/layout/radial1"/>
    <dgm:cxn modelId="{ADBFF3ED-8F25-4B8C-BD37-0A3F5B1F0EB6}" type="presOf" srcId="{33F1B300-527A-4D5F-9BD4-3A8A617E49DA}" destId="{76070126-3384-4EF0-A59B-146293321853}" srcOrd="0" destOrd="0" presId="urn:microsoft.com/office/officeart/2005/8/layout/radial1"/>
    <dgm:cxn modelId="{73C1FB7F-B76D-40A6-ADD0-495D968E4109}" type="presOf" srcId="{54E08B91-D50B-40F9-9984-8737875CEFE2}" destId="{160706D4-5C02-4740-B87D-5AF957F11C28}" srcOrd="0" destOrd="0" presId="urn:microsoft.com/office/officeart/2005/8/layout/radial1"/>
    <dgm:cxn modelId="{F2A0AD2C-774A-4074-9232-49F4645F72E2}" type="presOf" srcId="{C32CD1FE-0A56-4B67-BF05-17C1380E1E12}" destId="{2B99FD8D-EE0B-4E7C-8284-ADF7AD1878BC}" srcOrd="0" destOrd="0" presId="urn:microsoft.com/office/officeart/2005/8/layout/radial1"/>
    <dgm:cxn modelId="{46FB4B02-1D12-4712-B074-68F390627930}" type="presOf" srcId="{514DCA06-5A94-4F5A-AE68-3340E8330D94}" destId="{84548352-80FD-49AB-B48B-1EA2D409DBB5}" srcOrd="0" destOrd="0" presId="urn:microsoft.com/office/officeart/2005/8/layout/radial1"/>
    <dgm:cxn modelId="{C1169A27-E443-4A9F-9148-50CD43BE9063}" type="presOf" srcId="{7284A36C-2097-46BD-8397-90C7626C086B}" destId="{F5CACDAA-5EFB-49EE-B0CE-150C3218DB04}" srcOrd="0" destOrd="0" presId="urn:microsoft.com/office/officeart/2005/8/layout/radial1"/>
    <dgm:cxn modelId="{398221AA-6454-49A0-BE44-C0A2AD8EB6F7}" type="presOf" srcId="{4910080A-10A0-49B2-9B4D-AA4494336EA2}" destId="{380A1C6A-DCE7-4F22-8922-D3889D431246}" srcOrd="0" destOrd="0" presId="urn:microsoft.com/office/officeart/2005/8/layout/radial1"/>
    <dgm:cxn modelId="{3AAAD1F3-7BAB-4E42-913E-D5DC20488634}" type="presOf" srcId="{14022B81-DF5E-41F8-B508-1F8A6ED185C9}" destId="{28169628-6C57-4431-9C09-DC4E874B3B31}" srcOrd="0" destOrd="0" presId="urn:microsoft.com/office/officeart/2005/8/layout/radial1"/>
    <dgm:cxn modelId="{8CF6AB9B-44C8-46E1-8697-490959D87A6D}" type="presParOf" srcId="{0B7CF97A-EEA9-4654-8BE0-5D46A19C3188}" destId="{7FF41A27-99DA-4309-88C0-6A79379E9BFF}" srcOrd="0" destOrd="0" presId="urn:microsoft.com/office/officeart/2005/8/layout/radial1"/>
    <dgm:cxn modelId="{A7E33952-ED30-4791-9259-613BBBA6492D}" type="presParOf" srcId="{0B7CF97A-EEA9-4654-8BE0-5D46A19C3188}" destId="{F5CACDAA-5EFB-49EE-B0CE-150C3218DB04}" srcOrd="1" destOrd="0" presId="urn:microsoft.com/office/officeart/2005/8/layout/radial1"/>
    <dgm:cxn modelId="{5AFD6F3D-C3C6-47E0-9E91-A04ABFFA3C7E}" type="presParOf" srcId="{F5CACDAA-5EFB-49EE-B0CE-150C3218DB04}" destId="{D06DA433-B8F6-4F4E-BB92-D9DB94D4046F}" srcOrd="0" destOrd="0" presId="urn:microsoft.com/office/officeart/2005/8/layout/radial1"/>
    <dgm:cxn modelId="{9B1A9F1D-E05F-4105-8F7F-649F63214964}" type="presParOf" srcId="{0B7CF97A-EEA9-4654-8BE0-5D46A19C3188}" destId="{380A1C6A-DCE7-4F22-8922-D3889D431246}" srcOrd="2" destOrd="0" presId="urn:microsoft.com/office/officeart/2005/8/layout/radial1"/>
    <dgm:cxn modelId="{A14750AA-7D9F-485E-9B61-FB32D9D7F8AC}" type="presParOf" srcId="{0B7CF97A-EEA9-4654-8BE0-5D46A19C3188}" destId="{76070126-3384-4EF0-A59B-146293321853}" srcOrd="3" destOrd="0" presId="urn:microsoft.com/office/officeart/2005/8/layout/radial1"/>
    <dgm:cxn modelId="{6A082ABC-BFB4-4A28-A95D-6C262AFDF81E}" type="presParOf" srcId="{76070126-3384-4EF0-A59B-146293321853}" destId="{3DE4DF92-53A6-4C2B-B0F6-3D1FFC590C5D}" srcOrd="0" destOrd="0" presId="urn:microsoft.com/office/officeart/2005/8/layout/radial1"/>
    <dgm:cxn modelId="{44B0DF33-F824-4CDE-898B-401719D38864}" type="presParOf" srcId="{0B7CF97A-EEA9-4654-8BE0-5D46A19C3188}" destId="{160706D4-5C02-4740-B87D-5AF957F11C28}" srcOrd="4" destOrd="0" presId="urn:microsoft.com/office/officeart/2005/8/layout/radial1"/>
    <dgm:cxn modelId="{C99ADC8A-A7FB-463C-995C-EA03F7D965B9}" type="presParOf" srcId="{0B7CF97A-EEA9-4654-8BE0-5D46A19C3188}" destId="{044980D5-8094-4ABF-9013-E3F7E58F3BB5}" srcOrd="5" destOrd="0" presId="urn:microsoft.com/office/officeart/2005/8/layout/radial1"/>
    <dgm:cxn modelId="{8E70459E-BE76-46A7-B523-157E0E6D57E0}" type="presParOf" srcId="{044980D5-8094-4ABF-9013-E3F7E58F3BB5}" destId="{9B7632DD-DE32-4261-ADFD-99307F0B1D82}" srcOrd="0" destOrd="0" presId="urn:microsoft.com/office/officeart/2005/8/layout/radial1"/>
    <dgm:cxn modelId="{69F1EC3A-6AA0-4D1A-9664-6D2309859D62}" type="presParOf" srcId="{0B7CF97A-EEA9-4654-8BE0-5D46A19C3188}" destId="{28169628-6C57-4431-9C09-DC4E874B3B31}" srcOrd="6" destOrd="0" presId="urn:microsoft.com/office/officeart/2005/8/layout/radial1"/>
    <dgm:cxn modelId="{2833A3D9-32BA-464E-80E3-2B7E8E0914E4}" type="presParOf" srcId="{0B7CF97A-EEA9-4654-8BE0-5D46A19C3188}" destId="{CE21ADCA-43FC-4E97-B967-BCC67D80D8A1}" srcOrd="7" destOrd="0" presId="urn:microsoft.com/office/officeart/2005/8/layout/radial1"/>
    <dgm:cxn modelId="{88AF7002-3FDB-48B1-A23C-55E98496239E}" type="presParOf" srcId="{CE21ADCA-43FC-4E97-B967-BCC67D80D8A1}" destId="{0C01790E-5072-4C1F-869C-6E9D4F2919A6}" srcOrd="0" destOrd="0" presId="urn:microsoft.com/office/officeart/2005/8/layout/radial1"/>
    <dgm:cxn modelId="{E61B8D23-64F0-4FDF-80DD-B69C1A18F37F}" type="presParOf" srcId="{0B7CF97A-EEA9-4654-8BE0-5D46A19C3188}" destId="{84548352-80FD-49AB-B48B-1EA2D409DBB5}" srcOrd="8" destOrd="0" presId="urn:microsoft.com/office/officeart/2005/8/layout/radial1"/>
    <dgm:cxn modelId="{C1E87669-A1FC-4F8A-808D-F38D119B6C3D}" type="presParOf" srcId="{0B7CF97A-EEA9-4654-8BE0-5D46A19C3188}" destId="{2B99FD8D-EE0B-4E7C-8284-ADF7AD1878BC}" srcOrd="9" destOrd="0" presId="urn:microsoft.com/office/officeart/2005/8/layout/radial1"/>
    <dgm:cxn modelId="{D6458767-9A7B-45B5-97FF-35FC4800B8BC}" type="presParOf" srcId="{2B99FD8D-EE0B-4E7C-8284-ADF7AD1878BC}" destId="{2AC09B08-3DE1-4452-BCD0-2835133577A7}" srcOrd="0" destOrd="0" presId="urn:microsoft.com/office/officeart/2005/8/layout/radial1"/>
    <dgm:cxn modelId="{275BC36A-3D48-4764-97FE-2EC64D9B3627}" type="presParOf" srcId="{0B7CF97A-EEA9-4654-8BE0-5D46A19C3188}" destId="{7D7B2BA9-CF2B-466B-86C1-1F46E27AE5B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41A27-99DA-4309-88C0-6A79379E9BFF}">
      <dsp:nvSpPr>
        <dsp:cNvPr id="0" name=""/>
        <dsp:cNvSpPr/>
      </dsp:nvSpPr>
      <dsp:spPr>
        <a:xfrm>
          <a:off x="2904386" y="2608913"/>
          <a:ext cx="2527922" cy="1479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200" kern="1200" dirty="0" smtClean="0"/>
            <a:t>إنّ</a:t>
          </a:r>
          <a:r>
            <a:rPr lang="ar-JO" sz="4800" kern="1200" dirty="0" smtClean="0"/>
            <a:t> </a:t>
          </a:r>
          <a:r>
            <a:rPr lang="ar-JO" sz="3200" kern="1200" dirty="0" smtClean="0"/>
            <a:t>و</a:t>
          </a:r>
          <a:r>
            <a:rPr lang="ar-JO" sz="2800" kern="1200" dirty="0" smtClean="0"/>
            <a:t>أخو</a:t>
          </a:r>
          <a:r>
            <a:rPr lang="ar-JO" sz="3200" kern="1200" dirty="0" smtClean="0"/>
            <a:t>اتها</a:t>
          </a:r>
          <a:endParaRPr lang="en-US" sz="3200" kern="1200" dirty="0"/>
        </a:p>
      </dsp:txBody>
      <dsp:txXfrm>
        <a:off x="3274592" y="2825563"/>
        <a:ext cx="1787510" cy="1046081"/>
      </dsp:txXfrm>
    </dsp:sp>
    <dsp:sp modelId="{F5CACDAA-5EFB-49EE-B0CE-150C3218DB04}">
      <dsp:nvSpPr>
        <dsp:cNvPr id="0" name=""/>
        <dsp:cNvSpPr/>
      </dsp:nvSpPr>
      <dsp:spPr>
        <a:xfrm rot="16120329">
          <a:off x="3675911" y="2123968"/>
          <a:ext cx="929054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929054" y="20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117212" y="2121352"/>
        <a:ext cx="46452" cy="46452"/>
      </dsp:txXfrm>
    </dsp:sp>
    <dsp:sp modelId="{380A1C6A-DCE7-4F22-8922-D3889D431246}">
      <dsp:nvSpPr>
        <dsp:cNvPr id="0" name=""/>
        <dsp:cNvSpPr/>
      </dsp:nvSpPr>
      <dsp:spPr>
        <a:xfrm>
          <a:off x="2826651" y="239999"/>
          <a:ext cx="2572663" cy="14402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700" kern="1200" dirty="0" smtClean="0"/>
            <a:t>أنّ</a:t>
          </a:r>
          <a:endParaRPr lang="en-US" sz="5700" kern="1200" dirty="0"/>
        </a:p>
      </dsp:txBody>
      <dsp:txXfrm>
        <a:off x="3203409" y="450917"/>
        <a:ext cx="1819147" cy="1018402"/>
      </dsp:txXfrm>
    </dsp:sp>
    <dsp:sp modelId="{76070126-3384-4EF0-A59B-146293321853}">
      <dsp:nvSpPr>
        <dsp:cNvPr id="0" name=""/>
        <dsp:cNvSpPr/>
      </dsp:nvSpPr>
      <dsp:spPr>
        <a:xfrm rot="20440660">
          <a:off x="5226672" y="2795569"/>
          <a:ext cx="920286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920286" y="20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63808" y="2793172"/>
        <a:ext cx="46014" cy="46014"/>
      </dsp:txXfrm>
    </dsp:sp>
    <dsp:sp modelId="{160706D4-5C02-4740-B87D-5AF957F11C28}">
      <dsp:nvSpPr>
        <dsp:cNvPr id="0" name=""/>
        <dsp:cNvSpPr/>
      </dsp:nvSpPr>
      <dsp:spPr>
        <a:xfrm>
          <a:off x="5942710" y="1694512"/>
          <a:ext cx="2286880" cy="12620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700" kern="1200" dirty="0" smtClean="0"/>
            <a:t>ليت </a:t>
          </a:r>
          <a:endParaRPr lang="en-US" sz="5700" kern="1200" dirty="0"/>
        </a:p>
      </dsp:txBody>
      <dsp:txXfrm>
        <a:off x="6277616" y="1879332"/>
        <a:ext cx="1617068" cy="892389"/>
      </dsp:txXfrm>
    </dsp:sp>
    <dsp:sp modelId="{044980D5-8094-4ABF-9013-E3F7E58F3BB5}">
      <dsp:nvSpPr>
        <dsp:cNvPr id="0" name=""/>
        <dsp:cNvSpPr/>
      </dsp:nvSpPr>
      <dsp:spPr>
        <a:xfrm rot="2792893">
          <a:off x="4572968" y="4459064"/>
          <a:ext cx="1333834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1333834" y="20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06539" y="4446328"/>
        <a:ext cx="66691" cy="66691"/>
      </dsp:txXfrm>
    </dsp:sp>
    <dsp:sp modelId="{28169628-6C57-4431-9C09-DC4E874B3B31}">
      <dsp:nvSpPr>
        <dsp:cNvPr id="0" name=""/>
        <dsp:cNvSpPr/>
      </dsp:nvSpPr>
      <dsp:spPr>
        <a:xfrm>
          <a:off x="5031349" y="4881650"/>
          <a:ext cx="2512449" cy="14078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700" kern="1200" dirty="0" smtClean="0"/>
            <a:t>لكنّ</a:t>
          </a:r>
          <a:endParaRPr lang="en-US" sz="5700" kern="1200" dirty="0"/>
        </a:p>
      </dsp:txBody>
      <dsp:txXfrm>
        <a:off x="5399289" y="5087824"/>
        <a:ext cx="1776569" cy="995493"/>
      </dsp:txXfrm>
    </dsp:sp>
    <dsp:sp modelId="{CE21ADCA-43FC-4E97-B967-BCC67D80D8A1}">
      <dsp:nvSpPr>
        <dsp:cNvPr id="0" name=""/>
        <dsp:cNvSpPr/>
      </dsp:nvSpPr>
      <dsp:spPr>
        <a:xfrm rot="8471333">
          <a:off x="1985160" y="4433229"/>
          <a:ext cx="1618195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1618195" y="20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753803" y="4413384"/>
        <a:ext cx="80909" cy="80909"/>
      </dsp:txXfrm>
    </dsp:sp>
    <dsp:sp modelId="{84548352-80FD-49AB-B48B-1EA2D409DBB5}">
      <dsp:nvSpPr>
        <dsp:cNvPr id="0" name=""/>
        <dsp:cNvSpPr/>
      </dsp:nvSpPr>
      <dsp:spPr>
        <a:xfrm>
          <a:off x="0" y="4836831"/>
          <a:ext cx="2786528" cy="14877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700" kern="1200" dirty="0" smtClean="0"/>
            <a:t>لعلّ</a:t>
          </a:r>
          <a:endParaRPr lang="en-US" sz="5700" kern="1200" dirty="0"/>
        </a:p>
      </dsp:txBody>
      <dsp:txXfrm>
        <a:off x="408078" y="5054710"/>
        <a:ext cx="1970372" cy="1052010"/>
      </dsp:txXfrm>
    </dsp:sp>
    <dsp:sp modelId="{2B99FD8D-EE0B-4E7C-8284-ADF7AD1878BC}">
      <dsp:nvSpPr>
        <dsp:cNvPr id="0" name=""/>
        <dsp:cNvSpPr/>
      </dsp:nvSpPr>
      <dsp:spPr>
        <a:xfrm rot="11864536">
          <a:off x="2284723" y="2852257"/>
          <a:ext cx="793461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793461" y="206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661618" y="2853030"/>
        <a:ext cx="39673" cy="39673"/>
      </dsp:txXfrm>
    </dsp:sp>
    <dsp:sp modelId="{7D7B2BA9-CF2B-466B-86C1-1F46E27AE5BB}">
      <dsp:nvSpPr>
        <dsp:cNvPr id="0" name=""/>
        <dsp:cNvSpPr/>
      </dsp:nvSpPr>
      <dsp:spPr>
        <a:xfrm>
          <a:off x="0" y="1694517"/>
          <a:ext cx="2455967" cy="14266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700" kern="1200" dirty="0" smtClean="0"/>
            <a:t>كأنّ</a:t>
          </a:r>
          <a:endParaRPr lang="en-US" sz="5700" kern="1200" dirty="0"/>
        </a:p>
      </dsp:txBody>
      <dsp:txXfrm>
        <a:off x="359668" y="1903439"/>
        <a:ext cx="1736631" cy="1008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A67519-E8D3-475A-AA3B-FF3EAC47BFB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659D-AC7F-45E2-A14D-93F6D024FDC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819400"/>
            <a:ext cx="8188570" cy="17526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ar-JO" sz="8800" dirty="0" smtClean="0">
                <a:solidFill>
                  <a:schemeClr val="accent4">
                    <a:lumMod val="50000"/>
                  </a:schemeClr>
                </a:solidFill>
              </a:rPr>
              <a:t>إنّ </a:t>
            </a:r>
            <a:r>
              <a:rPr lang="ar-JO" sz="8800" b="1" dirty="0" smtClean="0">
                <a:solidFill>
                  <a:schemeClr val="accent4">
                    <a:lumMod val="50000"/>
                  </a:schemeClr>
                </a:solidFill>
              </a:rPr>
              <a:t>وأخواتها</a:t>
            </a:r>
            <a:endParaRPr lang="en-US" sz="8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54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effectLst/>
                <a:latin typeface="Times New Roman"/>
                <a:ea typeface="Calibri"/>
                <a:cs typeface="Traditional Arabic"/>
              </a:rPr>
              <a:t>النتاجات المرجوّ تحقيقها في ه</a:t>
            </a:r>
            <a:r>
              <a:rPr lang="ar-JO" dirty="0" smtClean="0">
                <a:effectLst/>
                <a:latin typeface="Times New Roman"/>
                <a:ea typeface="Calibri"/>
                <a:cs typeface="Traditional Arabic"/>
              </a:rPr>
              <a:t>ذه المحاضرة</a:t>
            </a:r>
            <a:r>
              <a:rPr lang="ar-SA" dirty="0" smtClean="0">
                <a:effectLst/>
                <a:latin typeface="Times New Roman"/>
                <a:ea typeface="Calibri"/>
                <a:cs typeface="Traditional Arabic"/>
              </a:rPr>
              <a:t> هي : </a:t>
            </a:r>
            <a:r>
              <a:rPr lang="en-US" sz="3200" dirty="0" smtClean="0">
                <a:effectLst/>
                <a:latin typeface="Times New Roman"/>
                <a:ea typeface="Calibri"/>
                <a:cs typeface="Arial"/>
              </a:rPr>
              <a:t/>
            </a:r>
            <a:br>
              <a:rPr lang="en-US" sz="3200" dirty="0" smtClean="0">
                <a:effectLst/>
                <a:latin typeface="Times New Roman"/>
                <a:ea typeface="Calibri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09160"/>
          </a:xfrm>
        </p:spPr>
        <p:txBody>
          <a:bodyPr>
            <a:normAutofit/>
          </a:bodyPr>
          <a:lstStyle/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1.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تبيّن مفهوم 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الحروف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 الناسخة و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ال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تعرّف عليها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2.إدخال ( إنّ 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أو إحدى أخواتها ) على الجمل الاسمية مع إجراء التغييرات اللازمة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3. ض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بط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 ا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سم 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 (إنّ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 وأخواتها</a:t>
            </a:r>
            <a:r>
              <a:rPr lang="ar-JO" sz="4000" dirty="0" smtClean="0">
                <a:effectLst/>
                <a:latin typeface="Times New Roman"/>
                <a:ea typeface="Calibri"/>
                <a:cs typeface="Traditional Arabic"/>
              </a:rPr>
              <a:t>)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 وخبرها ضبطا سليما تامّا 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137160" lvl="0" indent="0" algn="r" rtl="1">
              <a:spcBef>
                <a:spcPts val="0"/>
              </a:spcBef>
              <a:buNone/>
            </a:pPr>
            <a:r>
              <a:rPr lang="ar-JO" sz="4000" dirty="0" smtClean="0">
                <a:latin typeface="Times New Roman"/>
                <a:ea typeface="Calibri"/>
                <a:cs typeface="Traditional Arabic"/>
              </a:rPr>
              <a:t> 4. التوظيف الحيويّ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 </a:t>
            </a:r>
            <a:r>
              <a:rPr lang="ar-JO" sz="4000" dirty="0">
                <a:latin typeface="Times New Roman"/>
                <a:ea typeface="Calibri"/>
                <a:cs typeface="Traditional Arabic"/>
              </a:rPr>
              <a:t>ل</a:t>
            </a:r>
            <a:r>
              <a:rPr lang="ar-SA" sz="4000" dirty="0" smtClean="0">
                <a:effectLst/>
                <a:latin typeface="Times New Roman"/>
                <a:ea typeface="Calibri"/>
                <a:cs typeface="Traditional Arabic"/>
              </a:rPr>
              <a:t>لقاعدة بشكل صحيح</a:t>
            </a:r>
            <a:r>
              <a:rPr lang="ar-JO" sz="4000" dirty="0">
                <a:latin typeface="Times New Roman"/>
                <a:ea typeface="Calibri"/>
                <a:cs typeface="Traditional Arabic"/>
              </a:rPr>
              <a:t>.</a:t>
            </a:r>
            <a:endParaRPr lang="en-US" sz="3200" dirty="0" smtClean="0">
              <a:effectLst/>
              <a:latin typeface="Times New Roman"/>
              <a:ea typeface="Calibri"/>
              <a:cs typeface="Arial"/>
            </a:endParaRPr>
          </a:p>
          <a:p>
            <a:pPr marL="45720" marR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ffectLst/>
              <a:latin typeface="Times New Roman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90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JO" sz="2800" dirty="0" smtClean="0"/>
              <a:t>تنبّه للأمثلة الآتية، ثمّ أجب عن الأسئلة التي تليها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JO" dirty="0" smtClean="0"/>
              <a:t>1.قال </a:t>
            </a:r>
            <a:r>
              <a:rPr lang="ar-JO" dirty="0"/>
              <a:t>تعالى: " </a:t>
            </a:r>
            <a:r>
              <a:rPr lang="ar-JO" b="1" u="sng" dirty="0"/>
              <a:t>إنّ</a:t>
            </a:r>
            <a:r>
              <a:rPr lang="ar-JO" dirty="0"/>
              <a:t> الساعةَ آتيةٌ أكاد أخفيها " طه: 15 </a:t>
            </a:r>
            <a:endParaRPr lang="en-US" dirty="0"/>
          </a:p>
          <a:p>
            <a:pPr algn="r" rtl="1"/>
            <a:r>
              <a:rPr lang="ar-JO" dirty="0" smtClean="0"/>
              <a:t>2. </a:t>
            </a:r>
            <a:r>
              <a:rPr lang="ar-JO" dirty="0"/>
              <a:t>قال تعالى: " وما يدريك </a:t>
            </a:r>
            <a:r>
              <a:rPr lang="ar-JO" b="1" u="sng" dirty="0"/>
              <a:t>لعلّ</a:t>
            </a:r>
            <a:r>
              <a:rPr lang="ar-JO" u="sng" dirty="0"/>
              <a:t> </a:t>
            </a:r>
            <a:r>
              <a:rPr lang="ar-JO" dirty="0"/>
              <a:t>الساعةَ قريبٌ " الشورى:17</a:t>
            </a:r>
            <a:endParaRPr lang="en-US" dirty="0"/>
          </a:p>
          <a:p>
            <a:pPr algn="r" rtl="1"/>
            <a:r>
              <a:rPr lang="ar-JO" dirty="0" smtClean="0"/>
              <a:t>3. </a:t>
            </a:r>
            <a:r>
              <a:rPr lang="ar-JO" dirty="0"/>
              <a:t>قال تعالى: " واعلموا </a:t>
            </a:r>
            <a:r>
              <a:rPr lang="ar-JO" b="1" u="sng" dirty="0"/>
              <a:t>أنّ</a:t>
            </a:r>
            <a:r>
              <a:rPr lang="ar-JO" dirty="0"/>
              <a:t> الله شديد العقاب" البقرة: 196</a:t>
            </a:r>
            <a:endParaRPr lang="en-US" dirty="0"/>
          </a:p>
          <a:p>
            <a:pPr algn="r" rtl="1"/>
            <a:r>
              <a:rPr lang="ar-JO" dirty="0" smtClean="0"/>
              <a:t>4. </a:t>
            </a:r>
            <a:r>
              <a:rPr lang="ar-JO" dirty="0"/>
              <a:t>قال تعالى: " </a:t>
            </a:r>
            <a:r>
              <a:rPr lang="ar-JO" u="sng" dirty="0"/>
              <a:t>كأن</a:t>
            </a:r>
            <a:r>
              <a:rPr lang="ar-JO" dirty="0"/>
              <a:t>ّهم خشبٌ مسنّدة ٌ" المنافقون:4</a:t>
            </a:r>
            <a:endParaRPr lang="en-US" dirty="0"/>
          </a:p>
          <a:p>
            <a:pPr algn="r" rtl="1"/>
            <a:r>
              <a:rPr lang="ar-JO" dirty="0" smtClean="0"/>
              <a:t>5. </a:t>
            </a:r>
            <a:r>
              <a:rPr lang="ar-JO" dirty="0"/>
              <a:t>قال تعالى: " لقد جئناكم بالحقّ و</a:t>
            </a:r>
            <a:r>
              <a:rPr lang="ar-JO" b="1" u="sng" dirty="0"/>
              <a:t>لكنّ</a:t>
            </a:r>
            <a:r>
              <a:rPr lang="ar-JO" dirty="0"/>
              <a:t> أكثرَكم للحقّ كارهون " الزخرف: 78</a:t>
            </a:r>
            <a:endParaRPr lang="en-US" dirty="0"/>
          </a:p>
          <a:p>
            <a:pPr algn="r" rtl="1"/>
            <a:r>
              <a:rPr lang="ar-JO" dirty="0" smtClean="0"/>
              <a:t>6. </a:t>
            </a:r>
            <a:r>
              <a:rPr lang="ar-JO" dirty="0"/>
              <a:t>ألا </a:t>
            </a:r>
            <a:r>
              <a:rPr lang="ar-JO" b="1" u="sng" dirty="0"/>
              <a:t>ليت</a:t>
            </a:r>
            <a:r>
              <a:rPr lang="ar-JO" dirty="0"/>
              <a:t> الشبابَ يعودُ يومًا       فأخبرَه بما فعلَ المشيبُ</a:t>
            </a:r>
            <a:endParaRPr lang="en-US" dirty="0"/>
          </a:p>
          <a:p>
            <a:pPr algn="r" rtl="1"/>
            <a:r>
              <a:rPr lang="ar-JO" dirty="0" smtClean="0"/>
              <a:t>7. </a:t>
            </a:r>
            <a:r>
              <a:rPr lang="ar-JO" b="1" u="sng" dirty="0"/>
              <a:t>كأنّ</a:t>
            </a:r>
            <a:r>
              <a:rPr lang="ar-JO" dirty="0"/>
              <a:t> فوق رؤوسهم الطيرَ.</a:t>
            </a:r>
            <a:endParaRPr lang="en-US" dirty="0"/>
          </a:p>
          <a:p>
            <a:pPr algn="r" rtl="1"/>
            <a:r>
              <a:rPr lang="ar-JO" dirty="0" smtClean="0"/>
              <a:t>8. </a:t>
            </a:r>
            <a:r>
              <a:rPr lang="ar-JO" b="1" u="sng" dirty="0"/>
              <a:t>لعلّ</a:t>
            </a:r>
            <a:r>
              <a:rPr lang="ar-JO" dirty="0"/>
              <a:t> الأملَ حبلُه طويلٌ  </a:t>
            </a:r>
            <a:r>
              <a:rPr lang="ar-JO" dirty="0" smtClean="0"/>
              <a:t> </a:t>
            </a:r>
          </a:p>
          <a:p>
            <a:pPr algn="r" rtl="1"/>
            <a:r>
              <a:rPr lang="ar-JO" dirty="0" smtClean="0"/>
              <a:t>9.قال </a:t>
            </a:r>
            <a:r>
              <a:rPr lang="ar-JO" dirty="0"/>
              <a:t>تعالى: " قال </a:t>
            </a:r>
            <a:r>
              <a:rPr lang="ar-JO" u="sng" dirty="0"/>
              <a:t>إنّ</a:t>
            </a:r>
            <a:r>
              <a:rPr lang="ar-JO" dirty="0"/>
              <a:t>ي عبدالله آتاني الكتابُ</a:t>
            </a:r>
            <a:r>
              <a:rPr lang="ar-JO" b="1" dirty="0"/>
              <a:t>" </a:t>
            </a:r>
            <a:r>
              <a:rPr lang="ar-JO" dirty="0"/>
              <a:t>مريم:30</a:t>
            </a:r>
            <a:endParaRPr lang="en-US" dirty="0"/>
          </a:p>
          <a:p>
            <a:pPr algn="r" rtl="1"/>
            <a:endParaRPr lang="en-US" dirty="0"/>
          </a:p>
          <a:p>
            <a:pPr rtl="1"/>
            <a:r>
              <a:rPr lang="ar-JO" dirty="0"/>
              <a:t> </a:t>
            </a:r>
            <a:endParaRPr lang="en-US" dirty="0"/>
          </a:p>
          <a:p>
            <a:pPr marL="13716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2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638968"/>
              </p:ext>
            </p:extLst>
          </p:nvPr>
        </p:nvGraphicFramePr>
        <p:xfrm>
          <a:off x="609600" y="381000"/>
          <a:ext cx="82296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809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600" b="1" dirty="0"/>
              <a:t>وردت ( إنّ وأخواتها ) في مواضع عدّة في الأمثلة السابقة، وتعدّ من النواسخ؛ وهي حروف تدخل على الجملة الاسمية، فتنصب الاسم ويسمّى اسمها، وترفع الخبر ويسمّى خبرها، وهذه الحروف هي: </a:t>
            </a:r>
            <a:endParaRPr lang="ar-JO" sz="3600" b="1" dirty="0" smtClean="0"/>
          </a:p>
          <a:p>
            <a:pPr algn="r" rtl="1"/>
            <a:r>
              <a:rPr lang="ar-SA" sz="3600" b="1" dirty="0" smtClean="0"/>
              <a:t>( </a:t>
            </a:r>
            <a:r>
              <a:rPr lang="ar-SA" sz="3600" b="1" dirty="0"/>
              <a:t>إنّ، أنّ وهما حرفان يفيدان التوكيد/ وكأنّ تفيد التشبيه/ و لكنّ تفيد الاستدراك/ وليت تفيد التمنّي/ ولعلّ تفيد الرجاء .)</a:t>
            </a:r>
            <a:endParaRPr lang="en-US" sz="3600" b="1" dirty="0"/>
          </a:p>
          <a:p>
            <a:pPr algn="r" rtl="1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6367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>
                <a:effectLst/>
              </a:rPr>
              <a:t>يمكن استخلاص القواعد الآتية عند استخدام إنّ أو إحدى أخواتها </a:t>
            </a:r>
            <a:r>
              <a:rPr lang="ar-JO" dirty="0" smtClean="0">
                <a:effectLst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r" rtl="1"/>
            <a:r>
              <a:rPr lang="ar-SA" dirty="0"/>
              <a:t>تدخل (إنّ) وأخواتها على الجملة الاسميّة، فتنصب الأول ويسمّى اسمها، وترفع الثاني ويسمّى خبرها .</a:t>
            </a:r>
            <a:endParaRPr lang="en-US" dirty="0"/>
          </a:p>
          <a:p>
            <a:pPr lvl="0" algn="r" rtl="1"/>
            <a:r>
              <a:rPr lang="ar-SA" dirty="0"/>
              <a:t>يمتنع تقدّم خبر هذه الأحرف عليها، ولو كان ظرفا أو جارّا </a:t>
            </a:r>
            <a:r>
              <a:rPr lang="ar-SA" dirty="0" err="1"/>
              <a:t>وجرورا</a:t>
            </a:r>
            <a:r>
              <a:rPr lang="ar-SA" dirty="0"/>
              <a:t>، ويجوز توسّط الخبر بين أسمائها إن كان الخبر شبه جملة، كقوله تعالى: " إنّ مع العسر يسرًا" الانشراح:6</a:t>
            </a:r>
            <a:endParaRPr lang="en-US" dirty="0"/>
          </a:p>
          <a:p>
            <a:pPr lvl="0" algn="r" rtl="1"/>
            <a:r>
              <a:rPr lang="ar-SA" dirty="0"/>
              <a:t>أما خبرها فيقع مفردا( أي غير جملة ولا شبهها) كقوله عزّ وجلّ " إنّ نصرَ الله قريب" البقرة 214</a:t>
            </a:r>
            <a:endParaRPr lang="en-US" dirty="0"/>
          </a:p>
          <a:p>
            <a:pPr algn="r" rtl="1"/>
            <a:r>
              <a:rPr lang="ar-SA" dirty="0"/>
              <a:t>ويقع جملة اسميّة كقولك : إنّ العلمَ قواعدُه كثيرةٌ</a:t>
            </a:r>
            <a:endParaRPr lang="en-US" dirty="0"/>
          </a:p>
          <a:p>
            <a:pPr algn="r" rtl="1"/>
            <a:r>
              <a:rPr lang="ar-SA" dirty="0"/>
              <a:t>ويقع جملة فعليّة كقوله تعالى: " إنّ اللهَ يحبّ المحسنين" البقرة 195</a:t>
            </a:r>
            <a:endParaRPr lang="en-US" dirty="0"/>
          </a:p>
          <a:p>
            <a:pPr algn="r" rtl="1"/>
            <a:r>
              <a:rPr lang="ar-SA" dirty="0"/>
              <a:t>ويقع جارّا ومجرورا كقوله أيضا:" والخامسةَ أنّ غضبَ الله عليها" النور 9</a:t>
            </a:r>
            <a:endParaRPr lang="en-US" dirty="0"/>
          </a:p>
          <a:p>
            <a:pPr algn="r" rtl="1"/>
            <a:r>
              <a:rPr lang="ar-SA" dirty="0"/>
              <a:t>وظرفا كقولك : لعلّ تحت الرماد نارًا .</a:t>
            </a:r>
            <a:endParaRPr lang="en-US" dirty="0"/>
          </a:p>
          <a:p>
            <a:pPr marL="13716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4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غلق الموقف </a:t>
            </a:r>
            <a:br>
              <a:rPr lang="ar-JO" dirty="0" smtClean="0"/>
            </a:br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294656"/>
            <a:ext cx="9978375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ما العدد الذي إذا قسمته على ( 2 ) ، ثمّ ضربت الناتج في (4 )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، ثمّ قسمته على ( 6 )، كان الجواب ( 2 )؟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( ......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÷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   2 = ....... 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×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  4  = ......  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÷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   6 =  2  )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مفتاح الحلّ :  لمعرفة إجابة المعادلة، لوّن المساحات التي تحوي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Monotype Koufi" pitchFamily="2" charset="-78"/>
              </a:rPr>
              <a:t>أفعالاً في الشـّكل التالي؛  ليعطيك شكل العدد المراد في المعادلة.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ar-JO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89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47995"/>
              </p:ext>
            </p:extLst>
          </p:nvPr>
        </p:nvGraphicFramePr>
        <p:xfrm>
          <a:off x="2386013" y="1219201"/>
          <a:ext cx="5005387" cy="413639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193005"/>
                <a:gridCol w="1270794"/>
                <a:gridCol w="1270794"/>
                <a:gridCol w="1270794"/>
              </a:tblGrid>
              <a:tr h="1123846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baseline="0" dirty="0" smtClean="0">
                          <a:effectLst/>
                          <a:latin typeface="+mn-lt"/>
                          <a:ea typeface="+mn-ea"/>
                        </a:rPr>
                        <a:t> كان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إنّ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ليت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كأنّ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577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في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200" dirty="0" smtClean="0">
                          <a:effectLst/>
                          <a:latin typeface="Times New Roman"/>
                          <a:ea typeface="Times New Roman"/>
                        </a:rPr>
                        <a:t>أنّ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>
                          <a:effectLst/>
                        </a:rPr>
                        <a:t>مـِنْ 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إنْ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5794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ليس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لعلّ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أنْ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كادَ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98831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عـَنْ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لكنّ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ماذا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كيفَ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63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حلّ الأحجية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930311"/>
              </p:ext>
            </p:extLst>
          </p:nvPr>
        </p:nvGraphicFramePr>
        <p:xfrm>
          <a:off x="1905000" y="1828800"/>
          <a:ext cx="5005387" cy="413639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193005"/>
                <a:gridCol w="1270794"/>
                <a:gridCol w="1270794"/>
                <a:gridCol w="1270794"/>
              </a:tblGrid>
              <a:tr h="1123846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baseline="0" dirty="0" smtClean="0">
                          <a:effectLst/>
                          <a:latin typeface="+mn-lt"/>
                          <a:ea typeface="+mn-ea"/>
                        </a:rPr>
                        <a:t> كان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إنّ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ليت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كأنّ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</a:tr>
              <a:tr h="85577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في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200" dirty="0" smtClean="0">
                          <a:effectLst/>
                          <a:latin typeface="Times New Roman"/>
                          <a:ea typeface="Times New Roman"/>
                        </a:rPr>
                        <a:t>أنّ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مـِنْ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إنْ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5794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ليس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لعلّ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أنْ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كادَ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98831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عـَنْ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 smtClean="0">
                          <a:effectLst/>
                        </a:rPr>
                        <a:t>لكنّ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ماذا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3600" dirty="0">
                          <a:effectLst/>
                        </a:rPr>
                        <a:t>كيفَ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31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3607</TotalTime>
  <Words>481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إنّ وأخواتها</vt:lpstr>
      <vt:lpstr>النتاجات المرجوّ تحقيقها في هذه المحاضرة هي :  </vt:lpstr>
      <vt:lpstr>تنبّه للأمثلة الآتية، ثمّ أجب عن الأسئلة التي تليها</vt:lpstr>
      <vt:lpstr>PowerPoint Presentation</vt:lpstr>
      <vt:lpstr>PowerPoint Presentation</vt:lpstr>
      <vt:lpstr>يمكن استخلاص القواعد الآتية عند استخدام إنّ أو إحدى أخواتها :</vt:lpstr>
      <vt:lpstr>غلق الموقف  </vt:lpstr>
      <vt:lpstr>PowerPoint Presentation</vt:lpstr>
      <vt:lpstr>حلّ الأحجية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Fatmehmuhesin</dc:creator>
  <cp:lastModifiedBy>WhiteBoard</cp:lastModifiedBy>
  <cp:revision>59</cp:revision>
  <dcterms:created xsi:type="dcterms:W3CDTF">2018-01-21T18:09:38Z</dcterms:created>
  <dcterms:modified xsi:type="dcterms:W3CDTF">2018-04-04T10:01:59Z</dcterms:modified>
</cp:coreProperties>
</file>