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860275-1E35-4C0B-AE2E-359D7576D42D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946C3F-4DFF-4D58-A23C-09212E60FD55}">
      <dgm:prSet phldrT="[Text]"/>
      <dgm:spPr/>
      <dgm:t>
        <a:bodyPr/>
        <a:lstStyle/>
        <a:p>
          <a:r>
            <a:rPr lang="ar-JO" dirty="0" smtClean="0"/>
            <a:t>حروف العطف </a:t>
          </a:r>
          <a:endParaRPr lang="en-US" dirty="0"/>
        </a:p>
      </dgm:t>
    </dgm:pt>
    <dgm:pt modelId="{1F871877-116A-408D-AC6F-F20A85025C46}" type="parTrans" cxnId="{436E1D83-B559-47E6-8369-1E96B4F54444}">
      <dgm:prSet/>
      <dgm:spPr/>
      <dgm:t>
        <a:bodyPr/>
        <a:lstStyle/>
        <a:p>
          <a:endParaRPr lang="en-US"/>
        </a:p>
      </dgm:t>
    </dgm:pt>
    <dgm:pt modelId="{6706E909-A4FD-403E-977F-852426C76D63}" type="sibTrans" cxnId="{436E1D83-B559-47E6-8369-1E96B4F54444}">
      <dgm:prSet/>
      <dgm:spPr/>
      <dgm:t>
        <a:bodyPr/>
        <a:lstStyle/>
        <a:p>
          <a:endParaRPr lang="en-US"/>
        </a:p>
      </dgm:t>
    </dgm:pt>
    <dgm:pt modelId="{A1B0B3C0-E9EE-4F80-9F12-7682BAC353C0}">
      <dgm:prSet phldrT="[Text]"/>
      <dgm:spPr/>
      <dgm:t>
        <a:bodyPr/>
        <a:lstStyle/>
        <a:p>
          <a:r>
            <a:rPr lang="ar-JO" dirty="0" smtClean="0"/>
            <a:t>ثمّ</a:t>
          </a:r>
          <a:endParaRPr lang="en-US" dirty="0"/>
        </a:p>
      </dgm:t>
    </dgm:pt>
    <dgm:pt modelId="{20E79283-49D6-4B4E-8CAE-1C20D929F4B2}" type="parTrans" cxnId="{AE6B9029-02DE-4C43-8F02-B6A0AFC0911E}">
      <dgm:prSet/>
      <dgm:spPr/>
      <dgm:t>
        <a:bodyPr/>
        <a:lstStyle/>
        <a:p>
          <a:endParaRPr lang="en-US"/>
        </a:p>
      </dgm:t>
    </dgm:pt>
    <dgm:pt modelId="{5B1130B1-E0A0-4E1B-B66A-63BF81CD1CB0}" type="sibTrans" cxnId="{AE6B9029-02DE-4C43-8F02-B6A0AFC0911E}">
      <dgm:prSet/>
      <dgm:spPr/>
      <dgm:t>
        <a:bodyPr/>
        <a:lstStyle/>
        <a:p>
          <a:endParaRPr lang="en-US"/>
        </a:p>
      </dgm:t>
    </dgm:pt>
    <dgm:pt modelId="{C028BCB0-CFAD-4B64-B908-228F8BCBFE70}">
      <dgm:prSet phldrT="[Text]"/>
      <dgm:spPr/>
      <dgm:t>
        <a:bodyPr/>
        <a:lstStyle/>
        <a:p>
          <a:r>
            <a:rPr lang="ar-JO" dirty="0" smtClean="0"/>
            <a:t>الفاء</a:t>
          </a:r>
          <a:endParaRPr lang="en-US" dirty="0"/>
        </a:p>
      </dgm:t>
    </dgm:pt>
    <dgm:pt modelId="{F2D92E92-8AF7-4E34-8B80-69B78F0E94D5}" type="parTrans" cxnId="{519EDE2C-C040-47A3-B198-4260D622DCE7}">
      <dgm:prSet/>
      <dgm:spPr/>
      <dgm:t>
        <a:bodyPr/>
        <a:lstStyle/>
        <a:p>
          <a:endParaRPr lang="en-US"/>
        </a:p>
      </dgm:t>
    </dgm:pt>
    <dgm:pt modelId="{B446F804-6592-4E19-8380-FC7DFCB9DE83}" type="sibTrans" cxnId="{519EDE2C-C040-47A3-B198-4260D622DCE7}">
      <dgm:prSet/>
      <dgm:spPr/>
      <dgm:t>
        <a:bodyPr/>
        <a:lstStyle/>
        <a:p>
          <a:endParaRPr lang="en-US"/>
        </a:p>
      </dgm:t>
    </dgm:pt>
    <dgm:pt modelId="{125C7224-2A8C-4183-B981-EB12432C5BF7}">
      <dgm:prSet phldrT="[Text]"/>
      <dgm:spPr/>
      <dgm:t>
        <a:bodyPr/>
        <a:lstStyle/>
        <a:p>
          <a:r>
            <a:rPr lang="ar-JO" dirty="0" smtClean="0"/>
            <a:t>الواو </a:t>
          </a:r>
          <a:endParaRPr lang="en-US" dirty="0"/>
        </a:p>
      </dgm:t>
    </dgm:pt>
    <dgm:pt modelId="{A366181D-236B-4C4B-AF80-CBF0274A7CCE}" type="parTrans" cxnId="{DEA28B56-27DA-4277-BFCB-C645A780C714}">
      <dgm:prSet/>
      <dgm:spPr/>
      <dgm:t>
        <a:bodyPr/>
        <a:lstStyle/>
        <a:p>
          <a:endParaRPr lang="en-US"/>
        </a:p>
      </dgm:t>
    </dgm:pt>
    <dgm:pt modelId="{C00084E7-80C4-474D-9E13-E0CE5ED45C24}" type="sibTrans" cxnId="{DEA28B56-27DA-4277-BFCB-C645A780C714}">
      <dgm:prSet/>
      <dgm:spPr/>
      <dgm:t>
        <a:bodyPr/>
        <a:lstStyle/>
        <a:p>
          <a:endParaRPr lang="en-US"/>
        </a:p>
      </dgm:t>
    </dgm:pt>
    <dgm:pt modelId="{623DE23E-D513-45C1-8232-AD9492FF8114}">
      <dgm:prSet phldrT="[Text]"/>
      <dgm:spPr/>
      <dgm:t>
        <a:bodyPr/>
        <a:lstStyle/>
        <a:p>
          <a:r>
            <a:rPr lang="ar-JO" dirty="0" smtClean="0"/>
            <a:t>أم</a:t>
          </a:r>
          <a:endParaRPr lang="en-US" dirty="0"/>
        </a:p>
      </dgm:t>
    </dgm:pt>
    <dgm:pt modelId="{6E4D87F7-92A8-411A-B1A2-A53CDBE487F4}" type="parTrans" cxnId="{BD4F2DB2-A7C0-4B69-BDE4-5AB4AF2005A5}">
      <dgm:prSet/>
      <dgm:spPr/>
      <dgm:t>
        <a:bodyPr/>
        <a:lstStyle/>
        <a:p>
          <a:endParaRPr lang="en-US"/>
        </a:p>
      </dgm:t>
    </dgm:pt>
    <dgm:pt modelId="{4D04FFF4-9816-4CE7-9101-42DF67237AD4}" type="sibTrans" cxnId="{BD4F2DB2-A7C0-4B69-BDE4-5AB4AF2005A5}">
      <dgm:prSet/>
      <dgm:spPr/>
      <dgm:t>
        <a:bodyPr/>
        <a:lstStyle/>
        <a:p>
          <a:endParaRPr lang="en-US"/>
        </a:p>
      </dgm:t>
    </dgm:pt>
    <dgm:pt modelId="{0B10016F-6EFE-4B3A-825B-E198B5B073A9}">
      <dgm:prSet phldrT="[Text]"/>
      <dgm:spPr/>
      <dgm:t>
        <a:bodyPr/>
        <a:lstStyle/>
        <a:p>
          <a:r>
            <a:rPr lang="ar-JO" dirty="0" smtClean="0"/>
            <a:t>حتى</a:t>
          </a:r>
          <a:endParaRPr lang="en-US" dirty="0"/>
        </a:p>
      </dgm:t>
    </dgm:pt>
    <dgm:pt modelId="{AC28DC1E-719B-49D2-AFC7-6B969613009A}" type="parTrans" cxnId="{96F2E40D-FC64-4B94-B6E4-B5E2E223EEAA}">
      <dgm:prSet/>
      <dgm:spPr/>
      <dgm:t>
        <a:bodyPr/>
        <a:lstStyle/>
        <a:p>
          <a:endParaRPr lang="en-US"/>
        </a:p>
      </dgm:t>
    </dgm:pt>
    <dgm:pt modelId="{52514FFC-246C-4E8A-B4B5-739A04191D68}" type="sibTrans" cxnId="{96F2E40D-FC64-4B94-B6E4-B5E2E223EEAA}">
      <dgm:prSet/>
      <dgm:spPr/>
      <dgm:t>
        <a:bodyPr/>
        <a:lstStyle/>
        <a:p>
          <a:endParaRPr lang="en-US"/>
        </a:p>
      </dgm:t>
    </dgm:pt>
    <dgm:pt modelId="{CD919EED-027B-4FB0-9F95-6E4BC52DFAEA}">
      <dgm:prSet phldrT="[Text]" custT="1"/>
      <dgm:spPr/>
      <dgm:t>
        <a:bodyPr/>
        <a:lstStyle/>
        <a:p>
          <a:r>
            <a:rPr lang="ar-JO" sz="3200" b="1" dirty="0" smtClean="0"/>
            <a:t>أو</a:t>
          </a:r>
          <a:endParaRPr lang="en-US" sz="3200" b="1" dirty="0"/>
        </a:p>
      </dgm:t>
    </dgm:pt>
    <dgm:pt modelId="{A428C7D1-5424-455C-B46F-4143E3505E7F}" type="parTrans" cxnId="{398147C6-1852-4010-9F48-D4566F1F7F89}">
      <dgm:prSet/>
      <dgm:spPr/>
      <dgm:t>
        <a:bodyPr/>
        <a:lstStyle/>
        <a:p>
          <a:endParaRPr lang="en-US"/>
        </a:p>
      </dgm:t>
    </dgm:pt>
    <dgm:pt modelId="{89AA6D74-7EA4-40B2-AD77-8E109EA0F11F}" type="sibTrans" cxnId="{398147C6-1852-4010-9F48-D4566F1F7F89}">
      <dgm:prSet/>
      <dgm:spPr/>
      <dgm:t>
        <a:bodyPr/>
        <a:lstStyle/>
        <a:p>
          <a:endParaRPr lang="en-US"/>
        </a:p>
      </dgm:t>
    </dgm:pt>
    <dgm:pt modelId="{5BD22C45-1D83-4FA4-95D5-1FA17B012630}" type="pres">
      <dgm:prSet presAssocID="{4A860275-1E35-4C0B-AE2E-359D7576D42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EAEB43C-5C95-4E4C-89B5-D8B28B9ACFD1}" type="pres">
      <dgm:prSet presAssocID="{4F946C3F-4DFF-4D58-A23C-09212E60FD55}" presName="centerShape" presStyleLbl="node0" presStyleIdx="0" presStyleCnt="1"/>
      <dgm:spPr/>
      <dgm:t>
        <a:bodyPr/>
        <a:lstStyle/>
        <a:p>
          <a:endParaRPr lang="en-US"/>
        </a:p>
      </dgm:t>
    </dgm:pt>
    <dgm:pt modelId="{F5D51FCC-E902-4637-B1D7-64B9A8D71A0D}" type="pres">
      <dgm:prSet presAssocID="{F2D92E92-8AF7-4E34-8B80-69B78F0E94D5}" presName="parTrans" presStyleLbl="sibTrans2D1" presStyleIdx="0" presStyleCnt="6"/>
      <dgm:spPr/>
      <dgm:t>
        <a:bodyPr/>
        <a:lstStyle/>
        <a:p>
          <a:endParaRPr lang="en-US"/>
        </a:p>
      </dgm:t>
    </dgm:pt>
    <dgm:pt modelId="{A323A549-D5C8-43F7-B92D-BAEFFF592437}" type="pres">
      <dgm:prSet presAssocID="{F2D92E92-8AF7-4E34-8B80-69B78F0E94D5}" presName="connectorText" presStyleLbl="sibTrans2D1" presStyleIdx="0" presStyleCnt="6"/>
      <dgm:spPr/>
      <dgm:t>
        <a:bodyPr/>
        <a:lstStyle/>
        <a:p>
          <a:endParaRPr lang="en-US"/>
        </a:p>
      </dgm:t>
    </dgm:pt>
    <dgm:pt modelId="{DFD31115-9B40-41B1-85FF-15E4DD9CF183}" type="pres">
      <dgm:prSet presAssocID="{C028BCB0-CFAD-4B64-B908-228F8BCBFE7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AE95E2-5A24-4BFC-9078-94E37CBA82D6}" type="pres">
      <dgm:prSet presAssocID="{A366181D-236B-4C4B-AF80-CBF0274A7CCE}" presName="parTrans" presStyleLbl="sibTrans2D1" presStyleIdx="1" presStyleCnt="6"/>
      <dgm:spPr/>
      <dgm:t>
        <a:bodyPr/>
        <a:lstStyle/>
        <a:p>
          <a:endParaRPr lang="en-US"/>
        </a:p>
      </dgm:t>
    </dgm:pt>
    <dgm:pt modelId="{8176C273-28A1-4C4F-8D5E-129B5F5842E2}" type="pres">
      <dgm:prSet presAssocID="{A366181D-236B-4C4B-AF80-CBF0274A7CCE}" presName="connectorText" presStyleLbl="sibTrans2D1" presStyleIdx="1" presStyleCnt="6"/>
      <dgm:spPr/>
      <dgm:t>
        <a:bodyPr/>
        <a:lstStyle/>
        <a:p>
          <a:endParaRPr lang="en-US"/>
        </a:p>
      </dgm:t>
    </dgm:pt>
    <dgm:pt modelId="{D682EFF5-C9BB-4E47-A95E-1D95AB44E23C}" type="pres">
      <dgm:prSet presAssocID="{125C7224-2A8C-4183-B981-EB12432C5BF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F87CC3-4213-4DCC-9E5A-848A33E68096}" type="pres">
      <dgm:prSet presAssocID="{6E4D87F7-92A8-411A-B1A2-A53CDBE487F4}" presName="parTrans" presStyleLbl="sibTrans2D1" presStyleIdx="2" presStyleCnt="6"/>
      <dgm:spPr/>
      <dgm:t>
        <a:bodyPr/>
        <a:lstStyle/>
        <a:p>
          <a:endParaRPr lang="en-US"/>
        </a:p>
      </dgm:t>
    </dgm:pt>
    <dgm:pt modelId="{641C1848-E21B-49AF-A481-57BE4512171D}" type="pres">
      <dgm:prSet presAssocID="{6E4D87F7-92A8-411A-B1A2-A53CDBE487F4}" presName="connectorText" presStyleLbl="sibTrans2D1" presStyleIdx="2" presStyleCnt="6"/>
      <dgm:spPr/>
      <dgm:t>
        <a:bodyPr/>
        <a:lstStyle/>
        <a:p>
          <a:endParaRPr lang="en-US"/>
        </a:p>
      </dgm:t>
    </dgm:pt>
    <dgm:pt modelId="{BCEF8B7A-7C99-4BB3-9C25-0488C3AA14DC}" type="pres">
      <dgm:prSet presAssocID="{623DE23E-D513-45C1-8232-AD9492FF811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01F3FE-6952-4939-A9CF-D6FB7AFA1B3C}" type="pres">
      <dgm:prSet presAssocID="{AC28DC1E-719B-49D2-AFC7-6B969613009A}" presName="parTrans" presStyleLbl="sibTrans2D1" presStyleIdx="3" presStyleCnt="6"/>
      <dgm:spPr/>
      <dgm:t>
        <a:bodyPr/>
        <a:lstStyle/>
        <a:p>
          <a:endParaRPr lang="en-US"/>
        </a:p>
      </dgm:t>
    </dgm:pt>
    <dgm:pt modelId="{3A6FC510-BA31-46EE-9346-AC4DEE6FD513}" type="pres">
      <dgm:prSet presAssocID="{AC28DC1E-719B-49D2-AFC7-6B969613009A}" presName="connectorText" presStyleLbl="sibTrans2D1" presStyleIdx="3" presStyleCnt="6"/>
      <dgm:spPr/>
      <dgm:t>
        <a:bodyPr/>
        <a:lstStyle/>
        <a:p>
          <a:endParaRPr lang="en-US"/>
        </a:p>
      </dgm:t>
    </dgm:pt>
    <dgm:pt modelId="{5461871D-1E69-42B5-A0D3-79DECBA59341}" type="pres">
      <dgm:prSet presAssocID="{0B10016F-6EFE-4B3A-825B-E198B5B073A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D4F828-B619-4AB8-9ACF-13D95584222B}" type="pres">
      <dgm:prSet presAssocID="{A428C7D1-5424-455C-B46F-4143E3505E7F}" presName="parTrans" presStyleLbl="sibTrans2D1" presStyleIdx="4" presStyleCnt="6"/>
      <dgm:spPr/>
      <dgm:t>
        <a:bodyPr/>
        <a:lstStyle/>
        <a:p>
          <a:endParaRPr lang="en-US"/>
        </a:p>
      </dgm:t>
    </dgm:pt>
    <dgm:pt modelId="{31537631-89AB-4317-8007-20990118E7C8}" type="pres">
      <dgm:prSet presAssocID="{A428C7D1-5424-455C-B46F-4143E3505E7F}" presName="connectorText" presStyleLbl="sibTrans2D1" presStyleIdx="4" presStyleCnt="6"/>
      <dgm:spPr/>
      <dgm:t>
        <a:bodyPr/>
        <a:lstStyle/>
        <a:p>
          <a:endParaRPr lang="en-US"/>
        </a:p>
      </dgm:t>
    </dgm:pt>
    <dgm:pt modelId="{02487954-DA0B-472A-A983-C87AF00B2838}" type="pres">
      <dgm:prSet presAssocID="{CD919EED-027B-4FB0-9F95-6E4BC52DFAE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CD6776-C6B8-4D8D-AC2C-CBCB832CABD7}" type="pres">
      <dgm:prSet presAssocID="{20E79283-49D6-4B4E-8CAE-1C20D929F4B2}" presName="parTrans" presStyleLbl="sibTrans2D1" presStyleIdx="5" presStyleCnt="6"/>
      <dgm:spPr/>
      <dgm:t>
        <a:bodyPr/>
        <a:lstStyle/>
        <a:p>
          <a:endParaRPr lang="en-US"/>
        </a:p>
      </dgm:t>
    </dgm:pt>
    <dgm:pt modelId="{D2D5288E-BCAF-48C6-BA94-E4B4A35BAEE0}" type="pres">
      <dgm:prSet presAssocID="{20E79283-49D6-4B4E-8CAE-1C20D929F4B2}" presName="connectorText" presStyleLbl="sibTrans2D1" presStyleIdx="5" presStyleCnt="6"/>
      <dgm:spPr/>
      <dgm:t>
        <a:bodyPr/>
        <a:lstStyle/>
        <a:p>
          <a:endParaRPr lang="en-US"/>
        </a:p>
      </dgm:t>
    </dgm:pt>
    <dgm:pt modelId="{22089BA2-35D7-479C-931E-EC15E7623A5B}" type="pres">
      <dgm:prSet presAssocID="{A1B0B3C0-E9EE-4F80-9F12-7682BAC353C0}" presName="node" presStyleLbl="node1" presStyleIdx="5" presStyleCnt="6" custScaleX="1143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718A2A-3C6B-46CE-9A86-1482773A270F}" type="presOf" srcId="{0B10016F-6EFE-4B3A-825B-E198B5B073A9}" destId="{5461871D-1E69-42B5-A0D3-79DECBA59341}" srcOrd="0" destOrd="0" presId="urn:microsoft.com/office/officeart/2005/8/layout/radial5"/>
    <dgm:cxn modelId="{96F2E40D-FC64-4B94-B6E4-B5E2E223EEAA}" srcId="{4F946C3F-4DFF-4D58-A23C-09212E60FD55}" destId="{0B10016F-6EFE-4B3A-825B-E198B5B073A9}" srcOrd="3" destOrd="0" parTransId="{AC28DC1E-719B-49D2-AFC7-6B969613009A}" sibTransId="{52514FFC-246C-4E8A-B4B5-739A04191D68}"/>
    <dgm:cxn modelId="{3A269581-98A2-4D5B-92E1-0DA7062F328C}" type="presOf" srcId="{A428C7D1-5424-455C-B46F-4143E3505E7F}" destId="{58D4F828-B619-4AB8-9ACF-13D95584222B}" srcOrd="0" destOrd="0" presId="urn:microsoft.com/office/officeart/2005/8/layout/radial5"/>
    <dgm:cxn modelId="{89391D9D-7316-4D59-9E74-DF9BCB847E3A}" type="presOf" srcId="{C028BCB0-CFAD-4B64-B908-228F8BCBFE70}" destId="{DFD31115-9B40-41B1-85FF-15E4DD9CF183}" srcOrd="0" destOrd="0" presId="urn:microsoft.com/office/officeart/2005/8/layout/radial5"/>
    <dgm:cxn modelId="{8E139620-9400-4FCC-BD0F-D651DAAF1FD1}" type="presOf" srcId="{20E79283-49D6-4B4E-8CAE-1C20D929F4B2}" destId="{03CD6776-C6B8-4D8D-AC2C-CBCB832CABD7}" srcOrd="0" destOrd="0" presId="urn:microsoft.com/office/officeart/2005/8/layout/radial5"/>
    <dgm:cxn modelId="{B50A3464-943F-4CF8-9E5B-6A9F2098014F}" type="presOf" srcId="{A366181D-236B-4C4B-AF80-CBF0274A7CCE}" destId="{8176C273-28A1-4C4F-8D5E-129B5F5842E2}" srcOrd="1" destOrd="0" presId="urn:microsoft.com/office/officeart/2005/8/layout/radial5"/>
    <dgm:cxn modelId="{10AC1860-109A-41F4-A632-8757158B6656}" type="presOf" srcId="{AC28DC1E-719B-49D2-AFC7-6B969613009A}" destId="{3A6FC510-BA31-46EE-9346-AC4DEE6FD513}" srcOrd="1" destOrd="0" presId="urn:microsoft.com/office/officeart/2005/8/layout/radial5"/>
    <dgm:cxn modelId="{2B897684-2448-49A5-A272-855DF95D7397}" type="presOf" srcId="{F2D92E92-8AF7-4E34-8B80-69B78F0E94D5}" destId="{A323A549-D5C8-43F7-B92D-BAEFFF592437}" srcOrd="1" destOrd="0" presId="urn:microsoft.com/office/officeart/2005/8/layout/radial5"/>
    <dgm:cxn modelId="{FE2671C4-FFA6-4E5C-AE9F-AA8BCAA081F3}" type="presOf" srcId="{CD919EED-027B-4FB0-9F95-6E4BC52DFAEA}" destId="{02487954-DA0B-472A-A983-C87AF00B2838}" srcOrd="0" destOrd="0" presId="urn:microsoft.com/office/officeart/2005/8/layout/radial5"/>
    <dgm:cxn modelId="{F8F912A5-4904-4BE0-BE0D-AEE28C826260}" type="presOf" srcId="{6E4D87F7-92A8-411A-B1A2-A53CDBE487F4}" destId="{B1F87CC3-4213-4DCC-9E5A-848A33E68096}" srcOrd="0" destOrd="0" presId="urn:microsoft.com/office/officeart/2005/8/layout/radial5"/>
    <dgm:cxn modelId="{07A79AF0-D15D-4BD8-AFE6-9C549ED2B0E2}" type="presOf" srcId="{A428C7D1-5424-455C-B46F-4143E3505E7F}" destId="{31537631-89AB-4317-8007-20990118E7C8}" srcOrd="1" destOrd="0" presId="urn:microsoft.com/office/officeart/2005/8/layout/radial5"/>
    <dgm:cxn modelId="{AE6B9029-02DE-4C43-8F02-B6A0AFC0911E}" srcId="{4F946C3F-4DFF-4D58-A23C-09212E60FD55}" destId="{A1B0B3C0-E9EE-4F80-9F12-7682BAC353C0}" srcOrd="5" destOrd="0" parTransId="{20E79283-49D6-4B4E-8CAE-1C20D929F4B2}" sibTransId="{5B1130B1-E0A0-4E1B-B66A-63BF81CD1CB0}"/>
    <dgm:cxn modelId="{21733FF8-B160-4D34-83F5-CADADB086A30}" type="presOf" srcId="{F2D92E92-8AF7-4E34-8B80-69B78F0E94D5}" destId="{F5D51FCC-E902-4637-B1D7-64B9A8D71A0D}" srcOrd="0" destOrd="0" presId="urn:microsoft.com/office/officeart/2005/8/layout/radial5"/>
    <dgm:cxn modelId="{BD4F2DB2-A7C0-4B69-BDE4-5AB4AF2005A5}" srcId="{4F946C3F-4DFF-4D58-A23C-09212E60FD55}" destId="{623DE23E-D513-45C1-8232-AD9492FF8114}" srcOrd="2" destOrd="0" parTransId="{6E4D87F7-92A8-411A-B1A2-A53CDBE487F4}" sibTransId="{4D04FFF4-9816-4CE7-9101-42DF67237AD4}"/>
    <dgm:cxn modelId="{0A9B072B-714E-486D-9479-4B5B06C60A50}" type="presOf" srcId="{A366181D-236B-4C4B-AF80-CBF0274A7CCE}" destId="{CEAE95E2-5A24-4BFC-9078-94E37CBA82D6}" srcOrd="0" destOrd="0" presId="urn:microsoft.com/office/officeart/2005/8/layout/radial5"/>
    <dgm:cxn modelId="{DEA28B56-27DA-4277-BFCB-C645A780C714}" srcId="{4F946C3F-4DFF-4D58-A23C-09212E60FD55}" destId="{125C7224-2A8C-4183-B981-EB12432C5BF7}" srcOrd="1" destOrd="0" parTransId="{A366181D-236B-4C4B-AF80-CBF0274A7CCE}" sibTransId="{C00084E7-80C4-474D-9E13-E0CE5ED45C24}"/>
    <dgm:cxn modelId="{1EE3BC79-F6D0-42E9-8269-08C8AA434ED4}" type="presOf" srcId="{6E4D87F7-92A8-411A-B1A2-A53CDBE487F4}" destId="{641C1848-E21B-49AF-A481-57BE4512171D}" srcOrd="1" destOrd="0" presId="urn:microsoft.com/office/officeart/2005/8/layout/radial5"/>
    <dgm:cxn modelId="{C3FE368B-9F52-4EC9-B75E-6057EAD42793}" type="presOf" srcId="{AC28DC1E-719B-49D2-AFC7-6B969613009A}" destId="{BA01F3FE-6952-4939-A9CF-D6FB7AFA1B3C}" srcOrd="0" destOrd="0" presId="urn:microsoft.com/office/officeart/2005/8/layout/radial5"/>
    <dgm:cxn modelId="{436E1D83-B559-47E6-8369-1E96B4F54444}" srcId="{4A860275-1E35-4C0B-AE2E-359D7576D42D}" destId="{4F946C3F-4DFF-4D58-A23C-09212E60FD55}" srcOrd="0" destOrd="0" parTransId="{1F871877-116A-408D-AC6F-F20A85025C46}" sibTransId="{6706E909-A4FD-403E-977F-852426C76D63}"/>
    <dgm:cxn modelId="{398147C6-1852-4010-9F48-D4566F1F7F89}" srcId="{4F946C3F-4DFF-4D58-A23C-09212E60FD55}" destId="{CD919EED-027B-4FB0-9F95-6E4BC52DFAEA}" srcOrd="4" destOrd="0" parTransId="{A428C7D1-5424-455C-B46F-4143E3505E7F}" sibTransId="{89AA6D74-7EA4-40B2-AD77-8E109EA0F11F}"/>
    <dgm:cxn modelId="{C1BE1D28-EBDE-4E61-A841-1109F9305D0E}" type="presOf" srcId="{A1B0B3C0-E9EE-4F80-9F12-7682BAC353C0}" destId="{22089BA2-35D7-479C-931E-EC15E7623A5B}" srcOrd="0" destOrd="0" presId="urn:microsoft.com/office/officeart/2005/8/layout/radial5"/>
    <dgm:cxn modelId="{478D945A-6CA0-4B2A-84D5-EA052913EFA0}" type="presOf" srcId="{623DE23E-D513-45C1-8232-AD9492FF8114}" destId="{BCEF8B7A-7C99-4BB3-9C25-0488C3AA14DC}" srcOrd="0" destOrd="0" presId="urn:microsoft.com/office/officeart/2005/8/layout/radial5"/>
    <dgm:cxn modelId="{0288332C-A337-4197-9148-7168429BC4D1}" type="presOf" srcId="{125C7224-2A8C-4183-B981-EB12432C5BF7}" destId="{D682EFF5-C9BB-4E47-A95E-1D95AB44E23C}" srcOrd="0" destOrd="0" presId="urn:microsoft.com/office/officeart/2005/8/layout/radial5"/>
    <dgm:cxn modelId="{519EDE2C-C040-47A3-B198-4260D622DCE7}" srcId="{4F946C3F-4DFF-4D58-A23C-09212E60FD55}" destId="{C028BCB0-CFAD-4B64-B908-228F8BCBFE70}" srcOrd="0" destOrd="0" parTransId="{F2D92E92-8AF7-4E34-8B80-69B78F0E94D5}" sibTransId="{B446F804-6592-4E19-8380-FC7DFCB9DE83}"/>
    <dgm:cxn modelId="{B75F6792-97EF-4E7D-B408-466302E0FF2A}" type="presOf" srcId="{4A860275-1E35-4C0B-AE2E-359D7576D42D}" destId="{5BD22C45-1D83-4FA4-95D5-1FA17B012630}" srcOrd="0" destOrd="0" presId="urn:microsoft.com/office/officeart/2005/8/layout/radial5"/>
    <dgm:cxn modelId="{0B7EFA58-6C86-4AF3-921D-C92F87AEBE87}" type="presOf" srcId="{20E79283-49D6-4B4E-8CAE-1C20D929F4B2}" destId="{D2D5288E-BCAF-48C6-BA94-E4B4A35BAEE0}" srcOrd="1" destOrd="0" presId="urn:microsoft.com/office/officeart/2005/8/layout/radial5"/>
    <dgm:cxn modelId="{CEC34223-A4FF-4A94-BF70-7F642CE15900}" type="presOf" srcId="{4F946C3F-4DFF-4D58-A23C-09212E60FD55}" destId="{5EAEB43C-5C95-4E4C-89B5-D8B28B9ACFD1}" srcOrd="0" destOrd="0" presId="urn:microsoft.com/office/officeart/2005/8/layout/radial5"/>
    <dgm:cxn modelId="{74EACF7C-1126-4038-96D0-A8EE39F1CCCF}" type="presParOf" srcId="{5BD22C45-1D83-4FA4-95D5-1FA17B012630}" destId="{5EAEB43C-5C95-4E4C-89B5-D8B28B9ACFD1}" srcOrd="0" destOrd="0" presId="urn:microsoft.com/office/officeart/2005/8/layout/radial5"/>
    <dgm:cxn modelId="{5E5B0D26-8C30-4831-8BCB-5FF313BEC329}" type="presParOf" srcId="{5BD22C45-1D83-4FA4-95D5-1FA17B012630}" destId="{F5D51FCC-E902-4637-B1D7-64B9A8D71A0D}" srcOrd="1" destOrd="0" presId="urn:microsoft.com/office/officeart/2005/8/layout/radial5"/>
    <dgm:cxn modelId="{2D8FE1A3-1F73-4A09-9B59-881B9533DF87}" type="presParOf" srcId="{F5D51FCC-E902-4637-B1D7-64B9A8D71A0D}" destId="{A323A549-D5C8-43F7-B92D-BAEFFF592437}" srcOrd="0" destOrd="0" presId="urn:microsoft.com/office/officeart/2005/8/layout/radial5"/>
    <dgm:cxn modelId="{A914220E-2811-47DF-B64C-EAF3BDF7491A}" type="presParOf" srcId="{5BD22C45-1D83-4FA4-95D5-1FA17B012630}" destId="{DFD31115-9B40-41B1-85FF-15E4DD9CF183}" srcOrd="2" destOrd="0" presId="urn:microsoft.com/office/officeart/2005/8/layout/radial5"/>
    <dgm:cxn modelId="{194D9285-05A0-42F7-B7CC-AE9E4D35405E}" type="presParOf" srcId="{5BD22C45-1D83-4FA4-95D5-1FA17B012630}" destId="{CEAE95E2-5A24-4BFC-9078-94E37CBA82D6}" srcOrd="3" destOrd="0" presId="urn:microsoft.com/office/officeart/2005/8/layout/radial5"/>
    <dgm:cxn modelId="{5CF50627-96A7-4FE5-97F8-5755D97A07C3}" type="presParOf" srcId="{CEAE95E2-5A24-4BFC-9078-94E37CBA82D6}" destId="{8176C273-28A1-4C4F-8D5E-129B5F5842E2}" srcOrd="0" destOrd="0" presId="urn:microsoft.com/office/officeart/2005/8/layout/radial5"/>
    <dgm:cxn modelId="{9EAF56C1-BBD4-41F5-8807-D4E18AC977B0}" type="presParOf" srcId="{5BD22C45-1D83-4FA4-95D5-1FA17B012630}" destId="{D682EFF5-C9BB-4E47-A95E-1D95AB44E23C}" srcOrd="4" destOrd="0" presId="urn:microsoft.com/office/officeart/2005/8/layout/radial5"/>
    <dgm:cxn modelId="{58D2B860-FD3F-4466-A154-B8ECC434BD5F}" type="presParOf" srcId="{5BD22C45-1D83-4FA4-95D5-1FA17B012630}" destId="{B1F87CC3-4213-4DCC-9E5A-848A33E68096}" srcOrd="5" destOrd="0" presId="urn:microsoft.com/office/officeart/2005/8/layout/radial5"/>
    <dgm:cxn modelId="{DC58C198-84E0-4296-9E0D-6AB072B7FF06}" type="presParOf" srcId="{B1F87CC3-4213-4DCC-9E5A-848A33E68096}" destId="{641C1848-E21B-49AF-A481-57BE4512171D}" srcOrd="0" destOrd="0" presId="urn:microsoft.com/office/officeart/2005/8/layout/radial5"/>
    <dgm:cxn modelId="{8E5359D0-BB50-425D-9C47-B362D2972ECC}" type="presParOf" srcId="{5BD22C45-1D83-4FA4-95D5-1FA17B012630}" destId="{BCEF8B7A-7C99-4BB3-9C25-0488C3AA14DC}" srcOrd="6" destOrd="0" presId="urn:microsoft.com/office/officeart/2005/8/layout/radial5"/>
    <dgm:cxn modelId="{F01F5B64-C470-45AE-9C9F-CF3575CF4B92}" type="presParOf" srcId="{5BD22C45-1D83-4FA4-95D5-1FA17B012630}" destId="{BA01F3FE-6952-4939-A9CF-D6FB7AFA1B3C}" srcOrd="7" destOrd="0" presId="urn:microsoft.com/office/officeart/2005/8/layout/radial5"/>
    <dgm:cxn modelId="{96486BD5-B2EE-437A-AC0F-C60C17613162}" type="presParOf" srcId="{BA01F3FE-6952-4939-A9CF-D6FB7AFA1B3C}" destId="{3A6FC510-BA31-46EE-9346-AC4DEE6FD513}" srcOrd="0" destOrd="0" presId="urn:microsoft.com/office/officeart/2005/8/layout/radial5"/>
    <dgm:cxn modelId="{7DCFF745-6053-4812-A478-7ED6C3D45252}" type="presParOf" srcId="{5BD22C45-1D83-4FA4-95D5-1FA17B012630}" destId="{5461871D-1E69-42B5-A0D3-79DECBA59341}" srcOrd="8" destOrd="0" presId="urn:microsoft.com/office/officeart/2005/8/layout/radial5"/>
    <dgm:cxn modelId="{4319F193-DC20-4125-AEF3-E9C7E515599C}" type="presParOf" srcId="{5BD22C45-1D83-4FA4-95D5-1FA17B012630}" destId="{58D4F828-B619-4AB8-9ACF-13D95584222B}" srcOrd="9" destOrd="0" presId="urn:microsoft.com/office/officeart/2005/8/layout/radial5"/>
    <dgm:cxn modelId="{4200D46E-3372-483B-964B-906A53CA3B49}" type="presParOf" srcId="{58D4F828-B619-4AB8-9ACF-13D95584222B}" destId="{31537631-89AB-4317-8007-20990118E7C8}" srcOrd="0" destOrd="0" presId="urn:microsoft.com/office/officeart/2005/8/layout/radial5"/>
    <dgm:cxn modelId="{429F4B83-5F7F-497E-AD1B-395D45E39694}" type="presParOf" srcId="{5BD22C45-1D83-4FA4-95D5-1FA17B012630}" destId="{02487954-DA0B-472A-A983-C87AF00B2838}" srcOrd="10" destOrd="0" presId="urn:microsoft.com/office/officeart/2005/8/layout/radial5"/>
    <dgm:cxn modelId="{4C5309DC-9D77-4413-8612-E66056893CCE}" type="presParOf" srcId="{5BD22C45-1D83-4FA4-95D5-1FA17B012630}" destId="{03CD6776-C6B8-4D8D-AC2C-CBCB832CABD7}" srcOrd="11" destOrd="0" presId="urn:microsoft.com/office/officeart/2005/8/layout/radial5"/>
    <dgm:cxn modelId="{CE8D47D3-7DBD-4DDF-AE08-BFC2D0C92451}" type="presParOf" srcId="{03CD6776-C6B8-4D8D-AC2C-CBCB832CABD7}" destId="{D2D5288E-BCAF-48C6-BA94-E4B4A35BAEE0}" srcOrd="0" destOrd="0" presId="urn:microsoft.com/office/officeart/2005/8/layout/radial5"/>
    <dgm:cxn modelId="{BFB9EC6A-803D-4508-9014-9A72A172CC55}" type="presParOf" srcId="{5BD22C45-1D83-4FA4-95D5-1FA17B012630}" destId="{22089BA2-35D7-479C-931E-EC15E7623A5B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AEB43C-5C95-4E4C-89B5-D8B28B9ACFD1}">
      <dsp:nvSpPr>
        <dsp:cNvPr id="0" name=""/>
        <dsp:cNvSpPr/>
      </dsp:nvSpPr>
      <dsp:spPr>
        <a:xfrm>
          <a:off x="3590231" y="2274893"/>
          <a:ext cx="1622412" cy="16224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700" kern="1200" dirty="0" smtClean="0"/>
            <a:t>حروف العطف </a:t>
          </a:r>
          <a:endParaRPr lang="en-US" sz="3700" kern="1200" dirty="0"/>
        </a:p>
      </dsp:txBody>
      <dsp:txXfrm>
        <a:off x="3827828" y="2512490"/>
        <a:ext cx="1147218" cy="1147218"/>
      </dsp:txXfrm>
    </dsp:sp>
    <dsp:sp modelId="{F5D51FCC-E902-4637-B1D7-64B9A8D71A0D}">
      <dsp:nvSpPr>
        <dsp:cNvPr id="0" name=""/>
        <dsp:cNvSpPr/>
      </dsp:nvSpPr>
      <dsp:spPr>
        <a:xfrm rot="16200000">
          <a:off x="4229658" y="1684695"/>
          <a:ext cx="343557" cy="5516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4281192" y="1846553"/>
        <a:ext cx="240490" cy="330972"/>
      </dsp:txXfrm>
    </dsp:sp>
    <dsp:sp modelId="{DFD31115-9B40-41B1-85FF-15E4DD9CF183}">
      <dsp:nvSpPr>
        <dsp:cNvPr id="0" name=""/>
        <dsp:cNvSpPr/>
      </dsp:nvSpPr>
      <dsp:spPr>
        <a:xfrm>
          <a:off x="3590231" y="4259"/>
          <a:ext cx="1622412" cy="16224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700" kern="1200" dirty="0" smtClean="0"/>
            <a:t>الفاء</a:t>
          </a:r>
          <a:endParaRPr lang="en-US" sz="3700" kern="1200" dirty="0"/>
        </a:p>
      </dsp:txBody>
      <dsp:txXfrm>
        <a:off x="3827828" y="241856"/>
        <a:ext cx="1147218" cy="1147218"/>
      </dsp:txXfrm>
    </dsp:sp>
    <dsp:sp modelId="{CEAE95E2-5A24-4BFC-9078-94E37CBA82D6}">
      <dsp:nvSpPr>
        <dsp:cNvPr id="0" name=""/>
        <dsp:cNvSpPr/>
      </dsp:nvSpPr>
      <dsp:spPr>
        <a:xfrm rot="19800000">
          <a:off x="5204451" y="2247492"/>
          <a:ext cx="343557" cy="5516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5211355" y="2383583"/>
        <a:ext cx="240490" cy="330972"/>
      </dsp:txXfrm>
    </dsp:sp>
    <dsp:sp modelId="{D682EFF5-C9BB-4E47-A95E-1D95AB44E23C}">
      <dsp:nvSpPr>
        <dsp:cNvPr id="0" name=""/>
        <dsp:cNvSpPr/>
      </dsp:nvSpPr>
      <dsp:spPr>
        <a:xfrm>
          <a:off x="5556658" y="1139576"/>
          <a:ext cx="1622412" cy="16224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700" kern="1200" dirty="0" smtClean="0"/>
            <a:t>الواو </a:t>
          </a:r>
          <a:endParaRPr lang="en-US" sz="3700" kern="1200" dirty="0"/>
        </a:p>
      </dsp:txBody>
      <dsp:txXfrm>
        <a:off x="5794255" y="1377173"/>
        <a:ext cx="1147218" cy="1147218"/>
      </dsp:txXfrm>
    </dsp:sp>
    <dsp:sp modelId="{B1F87CC3-4213-4DCC-9E5A-848A33E68096}">
      <dsp:nvSpPr>
        <dsp:cNvPr id="0" name=""/>
        <dsp:cNvSpPr/>
      </dsp:nvSpPr>
      <dsp:spPr>
        <a:xfrm rot="1800000">
          <a:off x="5204451" y="3373086"/>
          <a:ext cx="343557" cy="5516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5211355" y="3457643"/>
        <a:ext cx="240490" cy="330972"/>
      </dsp:txXfrm>
    </dsp:sp>
    <dsp:sp modelId="{BCEF8B7A-7C99-4BB3-9C25-0488C3AA14DC}">
      <dsp:nvSpPr>
        <dsp:cNvPr id="0" name=""/>
        <dsp:cNvSpPr/>
      </dsp:nvSpPr>
      <dsp:spPr>
        <a:xfrm>
          <a:off x="5556658" y="3410210"/>
          <a:ext cx="1622412" cy="16224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700" kern="1200" dirty="0" smtClean="0"/>
            <a:t>أم</a:t>
          </a:r>
          <a:endParaRPr lang="en-US" sz="3700" kern="1200" dirty="0"/>
        </a:p>
      </dsp:txBody>
      <dsp:txXfrm>
        <a:off x="5794255" y="3647807"/>
        <a:ext cx="1147218" cy="1147218"/>
      </dsp:txXfrm>
    </dsp:sp>
    <dsp:sp modelId="{BA01F3FE-6952-4939-A9CF-D6FB7AFA1B3C}">
      <dsp:nvSpPr>
        <dsp:cNvPr id="0" name=""/>
        <dsp:cNvSpPr/>
      </dsp:nvSpPr>
      <dsp:spPr>
        <a:xfrm rot="5400000">
          <a:off x="4229658" y="3935883"/>
          <a:ext cx="343557" cy="5516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4281192" y="3994674"/>
        <a:ext cx="240490" cy="330972"/>
      </dsp:txXfrm>
    </dsp:sp>
    <dsp:sp modelId="{5461871D-1E69-42B5-A0D3-79DECBA59341}">
      <dsp:nvSpPr>
        <dsp:cNvPr id="0" name=""/>
        <dsp:cNvSpPr/>
      </dsp:nvSpPr>
      <dsp:spPr>
        <a:xfrm>
          <a:off x="3590231" y="4545528"/>
          <a:ext cx="1622412" cy="16224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700" kern="1200" dirty="0" smtClean="0"/>
            <a:t>حتى</a:t>
          </a:r>
          <a:endParaRPr lang="en-US" sz="3700" kern="1200" dirty="0"/>
        </a:p>
      </dsp:txBody>
      <dsp:txXfrm>
        <a:off x="3827828" y="4783125"/>
        <a:ext cx="1147218" cy="1147218"/>
      </dsp:txXfrm>
    </dsp:sp>
    <dsp:sp modelId="{58D4F828-B619-4AB8-9ACF-13D95584222B}">
      <dsp:nvSpPr>
        <dsp:cNvPr id="0" name=""/>
        <dsp:cNvSpPr/>
      </dsp:nvSpPr>
      <dsp:spPr>
        <a:xfrm rot="9000000">
          <a:off x="3254866" y="3373086"/>
          <a:ext cx="343557" cy="5516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10800000">
        <a:off x="3351029" y="3457643"/>
        <a:ext cx="240490" cy="330972"/>
      </dsp:txXfrm>
    </dsp:sp>
    <dsp:sp modelId="{02487954-DA0B-472A-A983-C87AF00B2838}">
      <dsp:nvSpPr>
        <dsp:cNvPr id="0" name=""/>
        <dsp:cNvSpPr/>
      </dsp:nvSpPr>
      <dsp:spPr>
        <a:xfrm>
          <a:off x="1623804" y="3410210"/>
          <a:ext cx="1622412" cy="16224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200" b="1" kern="1200" dirty="0" smtClean="0"/>
            <a:t>أو</a:t>
          </a:r>
          <a:endParaRPr lang="en-US" sz="3200" b="1" kern="1200" dirty="0"/>
        </a:p>
      </dsp:txBody>
      <dsp:txXfrm>
        <a:off x="1861401" y="3647807"/>
        <a:ext cx="1147218" cy="1147218"/>
      </dsp:txXfrm>
    </dsp:sp>
    <dsp:sp modelId="{03CD6776-C6B8-4D8D-AC2C-CBCB832CABD7}">
      <dsp:nvSpPr>
        <dsp:cNvPr id="0" name=""/>
        <dsp:cNvSpPr/>
      </dsp:nvSpPr>
      <dsp:spPr>
        <a:xfrm rot="12600000">
          <a:off x="3311347" y="2267487"/>
          <a:ext cx="299857" cy="5516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10800000">
        <a:off x="3395278" y="2400300"/>
        <a:ext cx="209900" cy="330972"/>
      </dsp:txXfrm>
    </dsp:sp>
    <dsp:sp modelId="{22089BA2-35D7-479C-931E-EC15E7623A5B}">
      <dsp:nvSpPr>
        <dsp:cNvPr id="0" name=""/>
        <dsp:cNvSpPr/>
      </dsp:nvSpPr>
      <dsp:spPr>
        <a:xfrm>
          <a:off x="1507728" y="1139576"/>
          <a:ext cx="1854563" cy="16224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700" kern="1200" dirty="0" smtClean="0"/>
            <a:t>ثمّ</a:t>
          </a:r>
          <a:endParaRPr lang="en-US" sz="3700" kern="1200" dirty="0"/>
        </a:p>
      </dsp:txBody>
      <dsp:txXfrm>
        <a:off x="1779322" y="1377173"/>
        <a:ext cx="1311375" cy="11472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E51E98-EDF4-42CA-9A51-FB610712C184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3B42B-F1D6-4D8B-9B21-9D5587747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900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D9E6BD-64ED-4CC6-B5F7-EE9032F29100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515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02107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38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268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156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1439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98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26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27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171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324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860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2A67519-E8D3-475A-AA3B-FF3EAC47BFBA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4/12/2018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AD1659D-AC7F-45E2-A14D-93F6D024FDC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3319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dirty="0" smtClean="0"/>
              <a:t>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33800"/>
          </a:xfrm>
        </p:spPr>
        <p:txBody>
          <a:bodyPr>
            <a:noAutofit/>
          </a:bodyPr>
          <a:lstStyle/>
          <a:p>
            <a:pPr marL="137160" indent="0" algn="r">
              <a:buNone/>
            </a:pPr>
            <a:r>
              <a:rPr lang="ar-JO" sz="19900" dirty="0" smtClean="0"/>
              <a:t>  </a:t>
            </a:r>
            <a:r>
              <a:rPr lang="ar-JO" sz="239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العطف </a:t>
            </a:r>
            <a:endParaRPr lang="en-US" sz="239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2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610600" cy="6096000"/>
          </a:xfrm>
        </p:spPr>
        <p:txBody>
          <a:bodyPr>
            <a:normAutofit/>
          </a:bodyPr>
          <a:lstStyle/>
          <a:p>
            <a:pPr algn="r" rtl="1"/>
            <a:r>
              <a:rPr lang="ar-SA" b="1" u="sng" dirty="0"/>
              <a:t>مفهوم العطف </a:t>
            </a:r>
            <a:endParaRPr lang="en-US" dirty="0"/>
          </a:p>
          <a:p>
            <a:pPr algn="r" rtl="1"/>
            <a:r>
              <a:rPr lang="ar-SA" dirty="0"/>
              <a:t>يُقَصدُ بالعطف في النحو اتباعُ لفظٍ لآخرَ بواسطة حرف، ففي تركيب العطف يوجد تابع يتوسط بينه وبين متبوعة حرف من حروف العطف لتؤدي جملة العطف معنى خاصاً.</a:t>
            </a:r>
            <a:endParaRPr lang="en-US" dirty="0"/>
          </a:p>
          <a:p>
            <a:pPr algn="r" rtl="1"/>
            <a:r>
              <a:rPr lang="ar-SA" dirty="0"/>
              <a:t>وهذا يعني أن تركيب العطف يتضمن: المعطوف عليه وحروف العطف والمعطوف ثم المعنى المستفاد من التركيب.</a:t>
            </a:r>
            <a:endParaRPr lang="en-US" dirty="0"/>
          </a:p>
          <a:p>
            <a:pPr algn="r" rtl="1"/>
            <a:r>
              <a:rPr lang="ar-SA" dirty="0"/>
              <a:t>في الجملة: حضرَ أحمدُ ومحمدٌ</a:t>
            </a:r>
            <a:endParaRPr lang="en-US" dirty="0"/>
          </a:p>
          <a:p>
            <a:pPr algn="r" rtl="1"/>
            <a:r>
              <a:rPr lang="ar-SA" dirty="0"/>
              <a:t>نعتبر(أحمدُ) هو المعطوف عليه، و(الواو) ،حرف العطف، و(محمدٌ) المعطوف.</a:t>
            </a:r>
            <a:endParaRPr lang="en-US" dirty="0"/>
          </a:p>
          <a:p>
            <a:pPr algn="r" rtl="1"/>
            <a:r>
              <a:rPr lang="ar-SA" dirty="0"/>
              <a:t>والمعنى المستفاد هو المشاركة.</a:t>
            </a:r>
            <a:endParaRPr lang="en-US" dirty="0"/>
          </a:p>
          <a:p>
            <a:pPr algn="r" rtl="1"/>
            <a:r>
              <a:rPr lang="ar-SA" dirty="0"/>
              <a:t>وما دامَ العَطفُ من التوابعِ، فإن المعطوفَ يَتَبْعُ في إعرابِهِ المعطوفَ عليهِ رفعاً ونصباَ وجراً. </a:t>
            </a:r>
            <a:endParaRPr lang="en-US" dirty="0"/>
          </a:p>
          <a:p>
            <a:pPr marL="137160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250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7407756"/>
              </p:ext>
            </p:extLst>
          </p:nvPr>
        </p:nvGraphicFramePr>
        <p:xfrm>
          <a:off x="228600" y="152400"/>
          <a:ext cx="86868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5357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609600"/>
            <a:ext cx="8382000" cy="5775960"/>
          </a:xfrm>
        </p:spPr>
        <p:txBody>
          <a:bodyPr>
            <a:normAutofit fontScale="92500"/>
          </a:bodyPr>
          <a:lstStyle/>
          <a:p>
            <a:pPr marL="137160" indent="0" rtl="1">
              <a:buNone/>
            </a:pPr>
            <a:r>
              <a:rPr lang="ar-JO" dirty="0" smtClean="0"/>
              <a:t>*</a:t>
            </a:r>
            <a:r>
              <a:rPr lang="ar-SA" dirty="0" smtClean="0"/>
              <a:t>ضع </a:t>
            </a:r>
            <a:r>
              <a:rPr lang="ar-SA" dirty="0"/>
              <a:t>حرف عطف ملائماً بين كل معطوف ومعطوف عليه في الجمل التالية:</a:t>
            </a:r>
            <a:endParaRPr lang="en-US" dirty="0"/>
          </a:p>
          <a:p>
            <a:pPr rtl="1"/>
            <a:r>
              <a:rPr lang="ar-SA" dirty="0"/>
              <a:t>1ـ أتفاحاً أكلتً ..…. عنباً     </a:t>
            </a:r>
            <a:r>
              <a:rPr lang="ar-SA" dirty="0" smtClean="0"/>
              <a:t>         </a:t>
            </a:r>
            <a:r>
              <a:rPr lang="ar-SA" dirty="0"/>
              <a:t>2ـ هززنا الشجرة ....… سقط </a:t>
            </a:r>
            <a:r>
              <a:rPr lang="ar-SA" dirty="0" smtClean="0"/>
              <a:t>ثمرُها</a:t>
            </a:r>
            <a:endParaRPr lang="ar-JO" dirty="0" smtClean="0"/>
          </a:p>
          <a:p>
            <a:pPr rtl="1"/>
            <a:endParaRPr lang="en-US" dirty="0"/>
          </a:p>
          <a:p>
            <a:pPr rtl="1"/>
            <a:r>
              <a:rPr lang="ar-SA" dirty="0"/>
              <a:t>3ـ قرأتُ الكتابَ ....…. فهمتُهُ        </a:t>
            </a:r>
            <a:r>
              <a:rPr lang="ar-SA" dirty="0" smtClean="0"/>
              <a:t>  </a:t>
            </a:r>
            <a:r>
              <a:rPr lang="ar-SA" dirty="0"/>
              <a:t>4ـ كُلْ الفاكهة الناضجة ...…. </a:t>
            </a:r>
            <a:r>
              <a:rPr lang="ar-SA" dirty="0" smtClean="0"/>
              <a:t>الفجَة</a:t>
            </a:r>
            <a:endParaRPr lang="ar-JO" dirty="0" smtClean="0"/>
          </a:p>
          <a:p>
            <a:pPr rtl="1"/>
            <a:endParaRPr lang="en-US" dirty="0"/>
          </a:p>
          <a:p>
            <a:pPr rtl="1"/>
            <a:r>
              <a:rPr lang="ar-SA" dirty="0"/>
              <a:t>5ـ باعً عقارهُ ….. منزلهُ         </a:t>
            </a:r>
            <a:r>
              <a:rPr lang="ar-SA" dirty="0" smtClean="0"/>
              <a:t>    </a:t>
            </a:r>
            <a:r>
              <a:rPr lang="ar-SA" dirty="0"/>
              <a:t>6ـ خسرَ التاجرُ كلً شيء ….... </a:t>
            </a:r>
            <a:r>
              <a:rPr lang="ar-SA" dirty="0" smtClean="0"/>
              <a:t>سمعتهُ</a:t>
            </a:r>
            <a:endParaRPr lang="ar-JO" dirty="0" smtClean="0"/>
          </a:p>
          <a:p>
            <a:pPr rtl="1"/>
            <a:endParaRPr lang="en-US" dirty="0"/>
          </a:p>
          <a:p>
            <a:pPr rtl="1"/>
            <a:r>
              <a:rPr lang="ar-SA" dirty="0"/>
              <a:t>7ـ ما قابلته ....… قابلت وكيلهُ         8ـ بَذر المزارع الحبّ …... </a:t>
            </a:r>
            <a:r>
              <a:rPr lang="ar-SA" dirty="0" smtClean="0"/>
              <a:t>حصدهُ</a:t>
            </a:r>
            <a:endParaRPr lang="ar-JO" dirty="0" smtClean="0"/>
          </a:p>
          <a:p>
            <a:pPr rtl="1"/>
            <a:endParaRPr lang="en-US" dirty="0"/>
          </a:p>
          <a:p>
            <a:pPr rtl="1"/>
            <a:r>
              <a:rPr lang="ar-SA" dirty="0"/>
              <a:t>9ـ ما قرأ الكتابَ كلهُ ….... بعضهً      10ـ أكل البرتقالة َ...…. </a:t>
            </a:r>
            <a:r>
              <a:rPr lang="ar-SA" dirty="0" smtClean="0"/>
              <a:t>قِشْرَها</a:t>
            </a:r>
            <a:endParaRPr lang="ar-JO" dirty="0"/>
          </a:p>
          <a:p>
            <a:pPr rtl="1"/>
            <a:r>
              <a:rPr lang="ar-SA" dirty="0" smtClean="0"/>
              <a:t>11ـ </a:t>
            </a:r>
            <a:r>
              <a:rPr lang="ar-SA" dirty="0"/>
              <a:t>أأنتَ فعلتَ هذا ... أخوك؟           12ـ </a:t>
            </a:r>
            <a:r>
              <a:rPr lang="ar-SA" dirty="0" err="1"/>
              <a:t>قدّ‍متُ</a:t>
            </a:r>
            <a:r>
              <a:rPr lang="ar-SA" dirty="0"/>
              <a:t> له الطعام‍  .... أكلهُ</a:t>
            </a:r>
            <a:endParaRPr lang="en-US" dirty="0"/>
          </a:p>
          <a:p>
            <a:pPr rtl="1"/>
            <a:r>
              <a:rPr lang="en-US" dirty="0"/>
              <a:t> </a:t>
            </a:r>
          </a:p>
          <a:p>
            <a:pPr marL="137160" indent="0" algn="l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698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Microsoft Office PowerPoint</Application>
  <PresentationFormat>On-screen Show (4:3)</PresentationFormat>
  <Paragraphs>29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      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</dc:title>
  <dc:creator>SmartBoard</dc:creator>
  <cp:lastModifiedBy>Adobe_5</cp:lastModifiedBy>
  <cp:revision>1</cp:revision>
  <dcterms:created xsi:type="dcterms:W3CDTF">2006-08-16T00:00:00Z</dcterms:created>
  <dcterms:modified xsi:type="dcterms:W3CDTF">2018-04-12T09:52:21Z</dcterms:modified>
</cp:coreProperties>
</file>