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4" r:id="rId4"/>
    <p:sldId id="275" r:id="rId5"/>
    <p:sldId id="276" r:id="rId6"/>
    <p:sldId id="27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0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21032434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0360754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2021179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04668749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0140569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55148016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291962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72064432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0979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2772594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67303966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1704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019110"/>
            <a:ext cx="7920880" cy="5253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مصدر الفعل الثلاثي  : تعد مصادر الأفعال الثلاثية سماعية، أي حسب السماع والاستخدام، ومصدر الفعل هو الحدث من غير زمن، كما في الأمثلة: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كتب_______ كتابة       جلس _______ جلوس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مصدر الفعل غير الثلاثي  : مصادر الافعال غير الثلاثية قياسية كلها؛ اي ان لها أبنية محددة، وأوزاناً معروفة نقيس عليها .وهي على النحو التالي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endParaRPr lang="ar-JO" sz="3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endParaRPr lang="ar-JO" sz="3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284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035" y="692696"/>
            <a:ext cx="8352928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مصدر الرباعي المجرد (فَعْلَل) قياسه على وزن (</a:t>
            </a:r>
            <a:r>
              <a:rPr lang="ar-JO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فَعْلَلَة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طمأنَ  _ طَمْأَنة , دحرج__  دحرجة , بعثر _____بعثرة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مصادر الرباعي المزيد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أفعل ___ إقعال  فعّل ____ تفعيل  فاعل __مفاعلة أو فِعال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مصدر الفعل الخماسي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أولاَ: اذا كان الفعل الخماسي على وزن (</a:t>
            </a:r>
            <a:r>
              <a:rPr lang="ar-JO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تَفَعْلَلَ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او ( تَفَعّلَ) او (تَفاعَلَ)؛ اي المبدوء بتاء زائدة، فإن مصدره يكون على وزن الفعل مع ضم الحرف قبل الأخير؛ أي (</a:t>
            </a:r>
            <a:r>
              <a:rPr lang="ar-JO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تَفَعْلُلْ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)، (تَفَعُّل)، (تفاعُل</a:t>
            </a:r>
            <a:r>
              <a:rPr lang="ar-JO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2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37462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72861"/>
            <a:ext cx="8424936" cy="5235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دَحْرَجَ _________  تدَحْرُجاً 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تكرّم  __________ تكرّماً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ترافقَ ___________ ترافُق</a:t>
            </a: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اذا كان الفعل على وزن (انْفَعَلَ) أو (افتعل) أو (افعلّ) فمصدره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يكون بزيادة ألف قبل الحرف الأخير.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انتقل ______ انتقال</a:t>
            </a:r>
            <a:endParaRPr lang="en-US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ارتقى ______ ارتقاء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اندثر ______ اندثار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SA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احمرّ ______ احمرار</a:t>
            </a: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4653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908720"/>
            <a:ext cx="7848872" cy="546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الأفعال السداسية المبدوءة بهمزة وصل يكون المصدر منها على وزن الفعل مع كسر الحرف الثالث، وزيادة الف قبل الحرف الأخير،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استَفعل   استِفعال:   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مثال 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استخرج    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استخراج 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استعدّ            استِعداداً    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6226330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817317"/>
              </p:ext>
            </p:extLst>
          </p:nvPr>
        </p:nvGraphicFramePr>
        <p:xfrm>
          <a:off x="1187624" y="1348007"/>
          <a:ext cx="7120880" cy="5396809"/>
        </p:xfrm>
        <a:graphic>
          <a:graphicData uri="http://schemas.openxmlformats.org/drawingml/2006/table">
            <a:tbl>
              <a:tblPr rtl="1" firstRow="1" firstCol="1" bandRow="1"/>
              <a:tblGrid>
                <a:gridCol w="13560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16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451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879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9217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الفعل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في الزمن الماضي مع الضمير (هو)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مجرد/ مزيد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أحرف الزيادة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أكرمْنا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شوّهَ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يسارِعون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احتوَتْ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اندثَرَ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ارتحلْنَ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نتراكضُ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سأرسلُ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ترتدي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50489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أغلقوا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صرْنا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تعوّدْنَ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يُصوّران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6085"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انسحِبْ</a:t>
                      </a: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69" marR="571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88832" cy="895761"/>
          </a:xfrm>
        </p:spPr>
        <p:txBody>
          <a:bodyPr>
            <a:normAutofit fontScale="90000"/>
          </a:bodyPr>
          <a:lstStyle/>
          <a:p>
            <a:pPr algn="ctr"/>
            <a:r>
              <a:rPr lang="ar-JO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(تدريب ) </a:t>
            </a:r>
            <a:br>
              <a:rPr lang="ar-JO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املأ الجدول التالي </a:t>
            </a:r>
          </a:p>
        </p:txBody>
      </p:sp>
    </p:spTree>
    <p:extLst>
      <p:ext uri="{BB962C8B-B14F-4D97-AF65-F5344CB8AC3E}">
        <p14:creationId xmlns:p14="http://schemas.microsoft.com/office/powerpoint/2010/main" val="396367897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053239"/>
            <a:ext cx="842493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نكتفي اليوم وإلى اللقاء</a:t>
            </a:r>
          </a:p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في </a:t>
            </a:r>
            <a:r>
              <a:rPr lang="ar-SA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درس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جديد </a:t>
            </a:r>
          </a:p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مادة عربي استدراكي </a:t>
            </a:r>
            <a:endParaRPr lang="en-US" sz="4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F37F699-4A74-4DD2-9237-B4CD57956279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440" y="4653136"/>
            <a:ext cx="9356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914221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232</Words>
  <Application>Microsoft Office PowerPoint</Application>
  <PresentationFormat>On-screen Show (4:3)</PresentationFormat>
  <Paragraphs>86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Student presentation</vt:lpstr>
      <vt:lpstr>PowerPoint Presentation</vt:lpstr>
      <vt:lpstr>PowerPoint Presentation</vt:lpstr>
      <vt:lpstr>PowerPoint Presentation</vt:lpstr>
      <vt:lpstr>PowerPoint Presentation</vt:lpstr>
      <vt:lpstr>(تدريب )  املأ الجدول التالي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الفعل المعلوم والفعل المجهول</dc:title>
  <dc:creator>SmartBoard</dc:creator>
  <cp:lastModifiedBy>WhiteBoard</cp:lastModifiedBy>
  <cp:revision>4</cp:revision>
  <dcterms:created xsi:type="dcterms:W3CDTF">2006-08-16T00:00:00Z</dcterms:created>
  <dcterms:modified xsi:type="dcterms:W3CDTF">2018-04-15T08:04:52Z</dcterms:modified>
</cp:coreProperties>
</file>