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69" r:id="rId4"/>
    <p:sldId id="258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39933256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5933531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4690376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9406105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8877896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97697997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1403258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4036505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2617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4321436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5501045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5/22/2018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050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="" xmlns:a16="http://schemas.microsoft.com/office/drawing/2014/main" id="{EA8A5D40-8AE7-4F93-ABEF-B6D8BFBFE9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9F5CF3BE-9205-47F6-959D-0AA113E11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762000"/>
            <a:ext cx="6859786" cy="2667000"/>
          </a:xfrm>
        </p:spPr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</a:rPr>
              <a:t>اسم </a:t>
            </a:r>
            <a:r>
              <a:rPr lang="ar-JO" b="1" dirty="0" smtClean="0">
                <a:solidFill>
                  <a:srgbClr val="FFFF00"/>
                </a:solidFill>
              </a:rPr>
              <a:t>الفاعل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4411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05000"/>
            <a:ext cx="7534350" cy="4764360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هو اسم مشتق من الفعل المبني للمعلوم للدلالة على وصف من فعل الفعل على وجه الحدوث . </a:t>
            </a:r>
          </a:p>
          <a:p>
            <a:pPr marL="0" indent="0" algn="just" rtl="1">
              <a:buNone/>
            </a:pPr>
            <a:r>
              <a:rPr lang="ar-JO" sz="3200" dirty="0">
                <a:latin typeface="Arial" panose="020B0604020202020204" pitchFamily="34" charset="0"/>
                <a:cs typeface="Arial" panose="020B0604020202020204" pitchFamily="34" charset="0"/>
              </a:rPr>
              <a:t>مثل : كتب – كاتب ، جلس – جالس ، اجتهد – مُجتهد ، استمع – مُستمع .</a:t>
            </a:r>
          </a:p>
          <a:p>
            <a:pPr marL="0" indent="0" algn="r" rtl="1">
              <a:buNone/>
            </a:pPr>
            <a:endParaRPr lang="ar-JO" dirty="0"/>
          </a:p>
          <a:p>
            <a:pPr algn="r" rtl="1"/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اسم الفاعل</a:t>
            </a:r>
            <a:r>
              <a:rPr lang="ar-JO" dirty="0"/>
              <a:t/>
            </a:r>
            <a:br>
              <a:rPr lang="ar-JO" dirty="0"/>
            </a:br>
            <a:endParaRPr lang="ar-JO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021288"/>
            <a:ext cx="64807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685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="" xmlns:a16="http://schemas.microsoft.com/office/drawing/2014/main" id="{9A45F517-86D3-4DE1-A416-59B352F14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107" y="1752600"/>
            <a:ext cx="6859786" cy="4419600"/>
          </a:xfrm>
        </p:spPr>
        <p:txBody>
          <a:bodyPr>
            <a:normAutofit/>
          </a:bodyPr>
          <a:lstStyle/>
          <a:p>
            <a:pPr algn="r"/>
            <a:r>
              <a:rPr lang="ar-JO" sz="4400" dirty="0">
                <a:latin typeface="Arial" panose="020B0604020202020204" pitchFamily="34" charset="0"/>
                <a:cs typeface="Arial" panose="020B0604020202020204" pitchFamily="34" charset="0"/>
              </a:rPr>
              <a:t>نصوغه على النحو التالي:</a:t>
            </a:r>
            <a:br>
              <a:rPr lang="ar-JO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4400" dirty="0">
                <a:latin typeface="Arial" panose="020B0604020202020204" pitchFamily="34" charset="0"/>
                <a:cs typeface="Arial" panose="020B0604020202020204" pitchFamily="34" charset="0"/>
              </a:rPr>
              <a:t>1 ـ من الفعل الثلاثي على وزن فاعل:</a:t>
            </a:r>
            <a:br>
              <a:rPr lang="ar-JO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sz="4400" dirty="0">
                <a:latin typeface="Arial" panose="020B0604020202020204" pitchFamily="34" charset="0"/>
                <a:cs typeface="Arial" panose="020B0604020202020204" pitchFamily="34" charset="0"/>
              </a:rPr>
              <a:t> الفعل الصحيح: جلس – جالس، وقف - واقف ، أخذ - آخذ ، سلم – سالم، قرأ - قارئ</a:t>
            </a:r>
            <a:endParaRPr lang="en-US" sz="4400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7A2E98AF-EF1E-40EE-ABE8-C25877826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609600"/>
          </a:xfrm>
        </p:spPr>
        <p:txBody>
          <a:bodyPr/>
          <a:lstStyle/>
          <a:p>
            <a:pPr marL="0" indent="0" algn="r" rtl="1"/>
            <a:r>
              <a:rPr lang="ar-JO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كيفية صياغة اسم الفاعل؟</a:t>
            </a:r>
            <a:br>
              <a:rPr lang="ar-JO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J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ar-JO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4157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788277"/>
            <a:ext cx="7992888" cy="6306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المعتل الوسط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قال - قائل ، عاد – عائد، باع – بائع </a:t>
            </a:r>
          </a:p>
          <a:p>
            <a:pPr marL="274320" indent="-274320"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  <a:buFont typeface="Wingdings 3" panose="05040102010807070707" pitchFamily="18" charset="2"/>
              <a:buChar char="u"/>
            </a:pPr>
            <a:r>
              <a:rPr lang="ar-JO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المعتل الآخر</a:t>
            </a:r>
            <a:r>
              <a:rPr lang="ar-JO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بغى - باغ ، أتى - آت ، رمى - رام ، وقى - واقٍ 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en-US" sz="3200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ـ من الفعل المزيد :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يصاغ اسم الفاعل من الفعل غير الثلاثي " المزيد " على وزن الفعل المضارع مع إبدال حرف المضارعة ميماً مضمومة وكسر ما قبل الآخر .</a:t>
            </a:r>
          </a:p>
          <a:p>
            <a:pPr algn="just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مثل : طمأن – مُطمئِن ، اعتمد _ معتمِد ، استعمل – مُستعمِل </a:t>
            </a:r>
            <a:r>
              <a:rPr lang="ar-JO" sz="3200" dirty="0">
                <a:solidFill>
                  <a:prstClr val="white"/>
                </a:solidFill>
              </a:rPr>
              <a:t>.</a:t>
            </a: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2400" dirty="0">
              <a:solidFill>
                <a:prstClr val="white"/>
              </a:solidFill>
            </a:endParaRPr>
          </a:p>
          <a:p>
            <a:pPr algn="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2400" dirty="0">
              <a:solidFill>
                <a:prstClr val="white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88912"/>
            <a:ext cx="674926" cy="65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2093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104022"/>
            <a:ext cx="8136904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2400" dirty="0">
                <a:solidFill>
                  <a:prstClr val="white"/>
                </a:solidFill>
              </a:rPr>
              <a:t>(ب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هات اسم الفاعل </a:t>
            </a:r>
            <a:r>
              <a:rPr lang="ar-JO" sz="32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من </a:t>
            </a:r>
            <a:r>
              <a:rPr lang="ar-JO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الأفعال التالية: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r>
              <a:rPr lang="ar-JO" sz="3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تربي، تعطيهم، يستفيدوا، يصبحوا</a:t>
            </a: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90000"/>
              </a:lnSpc>
              <a:spcBef>
                <a:spcPts val="1800"/>
              </a:spcBef>
              <a:buClr>
                <a:srgbClr val="212745"/>
              </a:buClr>
              <a:buSzPct val="80000"/>
            </a:pPr>
            <a:endParaRPr lang="ar-JO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909279"/>
            <a:ext cx="890950" cy="723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23050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053239"/>
            <a:ext cx="842493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نكتفي اليوم وإلى اللقاء</a:t>
            </a:r>
          </a:p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في </a:t>
            </a:r>
            <a:r>
              <a:rPr lang="ar-SA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درس </a:t>
            </a: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جديد </a:t>
            </a:r>
          </a:p>
          <a:p>
            <a:pPr algn="ctr" defTabSz="457200" rtl="1">
              <a:lnSpc>
                <a:spcPct val="90000"/>
              </a:lnSpc>
              <a:buClr>
                <a:srgbClr val="212745"/>
              </a:buClr>
              <a:buSzPct val="80000"/>
            </a:pPr>
            <a:r>
              <a:rPr lang="ar-JO" sz="48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مادة عربي استدراكي </a:t>
            </a:r>
            <a:endParaRPr lang="en-US" sz="4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F37F699-4A74-4DD2-9237-B4CD57956279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440" y="4653136"/>
            <a:ext cx="9356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71994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155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Student presentation</vt:lpstr>
      <vt:lpstr>اسم الفاعل</vt:lpstr>
      <vt:lpstr>اسم الفاعل </vt:lpstr>
      <vt:lpstr>كيفية صياغة اسم الفاعل؟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اسم الفاعل</dc:title>
  <dc:creator>SmartBoard</dc:creator>
  <cp:lastModifiedBy>Adobe_5</cp:lastModifiedBy>
  <cp:revision>6</cp:revision>
  <dcterms:created xsi:type="dcterms:W3CDTF">2006-08-16T00:00:00Z</dcterms:created>
  <dcterms:modified xsi:type="dcterms:W3CDTF">2018-05-22T06:53:54Z</dcterms:modified>
</cp:coreProperties>
</file>