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4" r:id="rId4"/>
    <p:sldId id="265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39858902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19154426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6425729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96374325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02613010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3945506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6869315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1392216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999413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29826970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06811626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4/15/2018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3653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916832"/>
            <a:ext cx="7507858" cy="4752528"/>
          </a:xfrm>
        </p:spPr>
        <p:txBody>
          <a:bodyPr>
            <a:normAutofit/>
          </a:bodyPr>
          <a:lstStyle/>
          <a:p>
            <a:pPr algn="justLow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المعتل هو كلُّ فعل مضارع كان آخر أحرُفه من أحرُفِ العلّة ( الألف، والواو، والياء) .</a:t>
            </a:r>
          </a:p>
          <a:p>
            <a:pPr algn="justLow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يجزم الفعل المضارع المعتل بحذف حرف العلّة ويعوّض بحركة الحرف المحذوف (الألف تناسبها الفتحة، والواو تناسبها الضّمة، والياء تناسبها الكسرة)، نحو: قال تعالى: "</a:t>
            </a: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منَ يهدِ الله فهو المهتدي</a:t>
            </a:r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"، لم يخشَ من كلمة الحقِّ، وقال الشاعر: </a:t>
            </a:r>
          </a:p>
          <a:p>
            <a:pPr marL="0" indent="0" algn="justLow" rtl="1">
              <a:buNone/>
            </a:pPr>
            <a:r>
              <a:rPr lang="ar-JO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لا تنهَ عن خُلقٍ وتأتيَ بمثلِه     عارٌ عليك إذا فعلت عظيم</a:t>
            </a:r>
            <a:r>
              <a:rPr lang="ar-JO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r" rtl="1"/>
            <a:endParaRPr lang="ar-JO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الفعل المضارع المجزوم المعتل الوسط والمعتل الآخر</a:t>
            </a:r>
          </a:p>
        </p:txBody>
      </p:sp>
    </p:spTree>
    <p:extLst>
      <p:ext uri="{BB962C8B-B14F-4D97-AF65-F5344CB8AC3E}">
        <p14:creationId xmlns:p14="http://schemas.microsoft.com/office/powerpoint/2010/main" val="40333279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40777"/>
            <a:ext cx="8784976" cy="6246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أما المعتل الوسط فيحذف من وسطه حرف العلة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ويعوض مكانه حركة من نوعه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43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أمثلة: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2400" dirty="0">
                <a:solidFill>
                  <a:prstClr val="white"/>
                </a:solidFill>
              </a:rPr>
              <a:t> 	</a:t>
            </a:r>
            <a:r>
              <a:rPr lang="ar-JO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لم يقُل الحق.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 لا تبِع على بيع أخيك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وصل الطلاب ولم يعُد المعلم.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ar-JO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لينَل</a:t>
            </a:r>
            <a:r>
              <a:rPr lang="ar-JO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كل واحد نصيبه.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تذكير: حروف الجزم هي ( لم – لمّا – لا الناهية – لام الأمر )</a:t>
            </a:r>
          </a:p>
        </p:txBody>
      </p:sp>
    </p:spTree>
    <p:extLst>
      <p:ext uri="{BB962C8B-B14F-4D97-AF65-F5344CB8AC3E}">
        <p14:creationId xmlns:p14="http://schemas.microsoft.com/office/powerpoint/2010/main" val="41033062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905000"/>
            <a:ext cx="7822382" cy="483636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أدخل على الجمل التالية حروف جزم الفعل المضارع مع تغيير ما يلزم :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</a:rPr>
              <a:t> 	</a:t>
            </a: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يرضى أخي بدراسته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يخلو البيت من الزوار.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يمشي متكبرا في الأرض.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تدعو من دون الله إلها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يرى الذين كفروا العذاب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يقوم المجتهد بواجبه</a:t>
            </a:r>
          </a:p>
          <a:p>
            <a:pPr marL="1062990" lvl="2" indent="-514350" algn="r" rtl="1">
              <a:buFont typeface="+mj-lt"/>
              <a:buAutoNum type="arabicPeriod"/>
            </a:pPr>
            <a:r>
              <a:rPr lang="ar-JO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يعود المسافر بعد غياب</a:t>
            </a:r>
          </a:p>
          <a:p>
            <a:pPr marL="457200" indent="-457200">
              <a:buFont typeface="+mj-lt"/>
              <a:buAutoNum type="arabicPeriod"/>
            </a:pP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تدريب (1)</a:t>
            </a:r>
          </a:p>
        </p:txBody>
      </p:sp>
    </p:spTree>
    <p:extLst>
      <p:ext uri="{BB962C8B-B14F-4D97-AF65-F5344CB8AC3E}">
        <p14:creationId xmlns:p14="http://schemas.microsoft.com/office/powerpoint/2010/main" val="10723028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628800"/>
            <a:ext cx="7867898" cy="5112568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JO" sz="3500" dirty="0">
                <a:latin typeface="Arial" panose="020B0604020202020204" pitchFamily="34" charset="0"/>
                <a:cs typeface="Arial" panose="020B0604020202020204" pitchFamily="34" charset="0"/>
              </a:rPr>
              <a:t>صوب الخطأ في الجمل التالية :  </a:t>
            </a:r>
          </a:p>
          <a:p>
            <a:pPr algn="r" rtl="1"/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لا تجري يا بني أمام السيارات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 ليبني الأبناء الوطن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 لم يقول الشاهد الصدق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 لا يروي الكاتب قصة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لا تبيع بأكثر من السعر المحدد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 لم يعدو إلي الخارج 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لا تستهينون بالحزب الجديد</a:t>
            </a:r>
          </a:p>
          <a:p>
            <a:pPr algn="r" rtl="1"/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 	لم يساعدا الأسرة المنكوبة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تدريب (2)</a:t>
            </a:r>
          </a:p>
        </p:txBody>
      </p:sp>
    </p:spTree>
    <p:extLst>
      <p:ext uri="{BB962C8B-B14F-4D97-AF65-F5344CB8AC3E}">
        <p14:creationId xmlns:p14="http://schemas.microsoft.com/office/powerpoint/2010/main" val="17700804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053239"/>
            <a:ext cx="842493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نكتفي اليوم و إلى </a:t>
            </a:r>
            <a:r>
              <a:rPr lang="ar-JO" sz="4800" spc="-25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اللقاء</a:t>
            </a:r>
            <a:endParaRPr lang="ar-JO" sz="4800" spc="-25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في </a:t>
            </a:r>
            <a:r>
              <a:rPr lang="ar-SA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درس </a:t>
            </a: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جديد </a:t>
            </a:r>
          </a:p>
          <a:p>
            <a:pPr algn="ctr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من مادة عربي استدراكي </a:t>
            </a:r>
            <a:endParaRPr lang="en-US" sz="4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8397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147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Student presentation</vt:lpstr>
      <vt:lpstr> الفعل المضارع المجزوم المعتل الوسط والمعتل الآخر</vt:lpstr>
      <vt:lpstr>PowerPoint Presentation</vt:lpstr>
      <vt:lpstr>تدريب (1)</vt:lpstr>
      <vt:lpstr>تدريب (2)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خامسًا : إعراب الاسم الممنوع من الصّرف</dc:title>
  <dc:creator>SmartBoard</dc:creator>
  <cp:lastModifiedBy>WhiteBoard</cp:lastModifiedBy>
  <cp:revision>6</cp:revision>
  <dcterms:created xsi:type="dcterms:W3CDTF">2006-08-16T00:00:00Z</dcterms:created>
  <dcterms:modified xsi:type="dcterms:W3CDTF">2018-04-15T10:18:21Z</dcterms:modified>
</cp:coreProperties>
</file>