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86" r:id="rId3"/>
    <p:sldId id="287" r:id="rId4"/>
    <p:sldId id="285" r:id="rId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88" autoAdjust="0"/>
    <p:restoredTop sz="94660"/>
  </p:normalViewPr>
  <p:slideViewPr>
    <p:cSldViewPr>
      <p:cViewPr varScale="1">
        <p:scale>
          <a:sx n="66" d="100"/>
          <a:sy n="66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ar-JO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J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ar-JO"/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/>
            <a:r>
              <a:rPr lang="ar-JO" altLang="ar-JO" sz="2400" b="1">
                <a:solidFill>
                  <a:schemeClr val="bg2"/>
                </a:solidFill>
              </a:rPr>
              <a:t>د. ابتسام حسين جميل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95536" y="1130077"/>
            <a:ext cx="613251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5408613"/>
            <a:ext cx="9144000" cy="1449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altLang="en-US" b="1"/>
          </a:p>
        </p:txBody>
      </p:sp>
      <p:pic>
        <p:nvPicPr>
          <p:cNvPr id="8" name="Content Placeholder 3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5464175"/>
            <a:ext cx="1606550" cy="139382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43000" y="179388"/>
            <a:ext cx="465931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JO" sz="4000" b="1" dirty="0">
                <a:solidFill>
                  <a:schemeClr val="accent4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مهارات اللغة العربية</a:t>
            </a:r>
            <a:endParaRPr lang="ar-JO" sz="4000" dirty="0">
              <a:solidFill>
                <a:schemeClr val="accent4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79512" y="1219200"/>
            <a:ext cx="6733256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JO" sz="36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الوحدة </a:t>
            </a:r>
            <a:r>
              <a:rPr lang="ar-JO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التاسعة</a:t>
            </a:r>
            <a:r>
              <a:rPr lang="ar-JO" sz="3600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600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600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600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مهارة الكتابة «</a:t>
            </a:r>
            <a:r>
              <a:rPr lang="ar-JO" sz="32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المستوى الأول</a:t>
            </a: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»</a:t>
            </a:r>
            <a:b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2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2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4400" b="1" dirty="0">
                <a:solidFill>
                  <a:srgbClr val="FFC000"/>
                </a:solidFill>
              </a:rPr>
              <a:t>كتابة </a:t>
            </a:r>
            <a:r>
              <a:rPr lang="ar-JO" sz="4400" b="1" dirty="0">
                <a:solidFill>
                  <a:srgbClr val="FFC000"/>
                </a:solidFill>
              </a:rPr>
              <a:t>الفقرة / أسلوب التعداد</a:t>
            </a:r>
            <a:r>
              <a:rPr lang="ar-JO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sz="40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>
              <a:defRPr/>
            </a:pPr>
            <a:r>
              <a:rPr lang="ar-JO" sz="40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JO" sz="40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4 </a:t>
            </a:r>
            <a:r>
              <a:rPr lang="ar-JO" sz="4000" b="1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/  </a:t>
            </a:r>
            <a:r>
              <a:rPr lang="ar-JO" sz="4000" b="1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9</a:t>
            </a:r>
            <a:r>
              <a:rPr lang="ar-JO" sz="4000" b="1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JO" sz="40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40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dirty="0"/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-76200" y="5391150"/>
            <a:ext cx="82296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 dirty="0">
                <a:solidFill>
                  <a:srgbClr val="FF0000"/>
                </a:solidFill>
                <a:latin typeface="Arial" pitchFamily="34" charset="0"/>
              </a:rPr>
              <a:t>د. ابتسام حسين جميل</a:t>
            </a:r>
            <a:endParaRPr lang="ar-JO" altLang="en-US" sz="4400" b="1" baseline="-25000" dirty="0">
              <a:solidFill>
                <a:srgbClr val="FF0000"/>
              </a:solidFill>
              <a:latin typeface="Arial" pitchFamily="34" charset="0"/>
            </a:endParaRPr>
          </a:p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 dirty="0" smtClean="0">
                <a:solidFill>
                  <a:srgbClr val="FF0000"/>
                </a:solidFill>
                <a:latin typeface="Arial" pitchFamily="34" charset="0"/>
              </a:rPr>
              <a:t>أستاذ مشارك – علم اللغة والأصوات - جامعة فيلادلفيا</a:t>
            </a:r>
            <a:endParaRPr lang="en-US" altLang="en-US" sz="4400" b="1" baseline="-25000" dirty="0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768" y="188640"/>
            <a:ext cx="2123728" cy="171889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19493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2656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750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4664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19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209800" y="533400"/>
            <a:ext cx="55165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ar-SA" altLang="en-US" sz="7200" b="1" dirty="0" smtClean="0">
                <a:solidFill>
                  <a:schemeClr val="accent5">
                    <a:lumMod val="75000"/>
                  </a:schemeClr>
                </a:solidFill>
                <a:latin typeface="Sitka Small" pitchFamily="2" charset="0"/>
                <a:cs typeface="Times New Roman" pitchFamily="18" charset="0"/>
              </a:rPr>
              <a:t>شكرا لمتابعتكم </a:t>
            </a:r>
            <a:endParaRPr lang="en-US" altLang="en-US" sz="7200" b="1" dirty="0" smtClean="0">
              <a:solidFill>
                <a:schemeClr val="accent5">
                  <a:lumMod val="75000"/>
                </a:schemeClr>
              </a:solidFill>
              <a:latin typeface="Sitka Small" pitchFamily="2" charset="0"/>
              <a:cs typeface="Times New Roman" pitchFamily="18" charset="0"/>
            </a:endParaRPr>
          </a:p>
        </p:txBody>
      </p:sp>
      <p:pic>
        <p:nvPicPr>
          <p:cNvPr id="60424" name="Picture 8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3889375" cy="38893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5" name="Picture 10" descr="36_3_16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56" y="5638800"/>
            <a:ext cx="619125" cy="600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26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26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Grid</vt:lpstr>
      <vt:lpstr>PowerPoint Presentation</vt:lpstr>
      <vt:lpstr>PowerPoint Presentation</vt:lpstr>
      <vt:lpstr>PowerPoint Presentation</vt:lpstr>
      <vt:lpstr>PowerPoint Presentation</vt:lpstr>
    </vt:vector>
  </TitlesOfParts>
  <Company>SCM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50</cp:revision>
  <dcterms:created xsi:type="dcterms:W3CDTF">2018-02-03T08:54:17Z</dcterms:created>
  <dcterms:modified xsi:type="dcterms:W3CDTF">2018-04-04T09:27:55Z</dcterms:modified>
</cp:coreProperties>
</file>