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7" r:id="rId2"/>
    <p:sldId id="393" r:id="rId3"/>
    <p:sldId id="394" r:id="rId4"/>
    <p:sldId id="395" r:id="rId5"/>
    <p:sldId id="370" r:id="rId6"/>
    <p:sldId id="372" r:id="rId7"/>
    <p:sldId id="389" r:id="rId8"/>
    <p:sldId id="375" r:id="rId9"/>
    <p:sldId id="390" r:id="rId10"/>
    <p:sldId id="391" r:id="rId11"/>
    <p:sldId id="392" r:id="rId12"/>
    <p:sldId id="377" r:id="rId13"/>
    <p:sldId id="378" r:id="rId14"/>
    <p:sldId id="381" r:id="rId15"/>
    <p:sldId id="380" r:id="rId16"/>
    <p:sldId id="385" r:id="rId17"/>
    <p:sldId id="384" r:id="rId18"/>
    <p:sldId id="29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4" autoAdjust="0"/>
    <p:restoredTop sz="94660"/>
  </p:normalViewPr>
  <p:slideViewPr>
    <p:cSldViewPr>
      <p:cViewPr varScale="1">
        <p:scale>
          <a:sx n="77" d="100"/>
          <a:sy n="77" d="100"/>
        </p:scale>
        <p:origin x="-84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63438F2-FFAF-47A5-9663-DC5DB7901D17}" type="datetimeFigureOut">
              <a:rPr lang="en-US"/>
              <a:pPr>
                <a:defRPr/>
              </a:pPr>
              <a:t>10/19/2017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Simplified Arabic" panose="02020603050405020304" pitchFamily="18" charset="-78"/>
              </a:defRPr>
            </a:lvl1pPr>
          </a:lstStyle>
          <a:p>
            <a:fld id="{53A078BA-11B0-4AA5-882C-B3ABA81EA04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0671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Simplified Arabic" panose="02020603050405020304" pitchFamily="18" charset="-78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Simplified Arabic" panose="02020603050405020304" pitchFamily="18" charset="-78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A6D0110-B0E6-4884-A4E8-164B5608233E}" type="datetimeFigureOut">
              <a:rPr lang="en-US"/>
              <a:pPr>
                <a:defRPr/>
              </a:pPr>
              <a:t>10/19/2017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DA028E-B514-4AB6-B2EA-B51A3B5E11C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583852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90014-746A-4912-978A-8AA9601CC6EB}" type="datetimeFigureOut">
              <a:rPr lang="en-US"/>
              <a:pPr>
                <a:defRPr/>
              </a:pPr>
              <a:t>10/19/2017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4A4D9-ED05-4ACE-8A1A-B56A75B5D0D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844102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BD46A-FB2B-4503-9458-DDCA96FFB8D8}" type="datetimeFigureOut">
              <a:rPr lang="en-US"/>
              <a:pPr>
                <a:defRPr/>
              </a:pPr>
              <a:t>10/19/2017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7AE81-4ABA-4122-AA68-6A9C2231988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83162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D2DEE-4C79-4340-AC37-F51C276A0A67}" type="datetimeFigureOut">
              <a:rPr lang="en-US"/>
              <a:pPr>
                <a:defRPr/>
              </a:pPr>
              <a:t>10/19/2017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9CE27-4982-444C-9312-3DD47D12EDF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788825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269B85-B4E7-424B-90CE-F37353AA56CE}" type="datetimeFigureOut">
              <a:rPr lang="en-US"/>
              <a:pPr>
                <a:defRPr/>
              </a:pPr>
              <a:t>10/19/2017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130A3-53D0-4DA5-AFC3-BDBB5488FCC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7205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B6086B-A625-4951-AB90-86559FB55E76}" type="datetimeFigureOut">
              <a:rPr lang="en-US"/>
              <a:pPr>
                <a:defRPr/>
              </a:pPr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2445D-6287-4F25-973C-D1263A2BE7D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2837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D31B37-9686-4D8F-9655-BBABE07F2C76}" type="datetimeFigureOut">
              <a:rPr lang="en-US"/>
              <a:pPr>
                <a:defRPr/>
              </a:pPr>
              <a:t>10/19/2017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609EC-8B2B-4DD3-B05B-EE53E6BEA5B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0437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3B71D8-94C0-4BA7-8FB7-5F5AF235960A}" type="datetimeFigureOut">
              <a:rPr lang="en-US"/>
              <a:pPr>
                <a:defRPr/>
              </a:pPr>
              <a:t>10/19/2017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9A3DA-7CEC-45FF-91E5-2A27438CC26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1198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85DFB-A0B1-460D-837B-C90E4B07459F}" type="datetimeFigureOut">
              <a:rPr lang="en-US"/>
              <a:pPr>
                <a:defRPr/>
              </a:pPr>
              <a:t>10/19/2017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03BF1-4270-4B6D-84EA-FD2A929024F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516661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5BC289-2436-4E9A-B591-13C1F6B61B5C}" type="datetimeFigureOut">
              <a:rPr lang="en-US"/>
              <a:pPr>
                <a:defRPr/>
              </a:pPr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F19CC-F72A-450D-942A-CED7DC44845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5781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Simplified Arabic" panose="02020603050405020304" pitchFamily="18" charset="-78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Simplified Arabic" panose="02020603050405020304" pitchFamily="18" charset="-78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D85E817-A956-460D-9DDC-1B1F8960E4A2}" type="datetimeFigureOut">
              <a:rPr lang="en-US"/>
              <a:pPr>
                <a:defRPr/>
              </a:pPr>
              <a:t>10/19/2017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FC46B-7DE7-4DE1-B5DD-59B25234D86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2552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Simplified Arabic" panose="02020603050405020304" pitchFamily="18" charset="-7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Simplified Arabic" panose="02020603050405020304" pitchFamily="18" charset="-78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463926F-1999-465A-8666-044FB0A9F545}" type="datetimeFigureOut">
              <a:rPr lang="en-US"/>
              <a:pPr>
                <a:defRPr/>
              </a:pPr>
              <a:t>10/19/2017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  <a:cs typeface="Simplified Arabic" panose="02020603050405020304" pitchFamily="18" charset="-78"/>
              </a:defRPr>
            </a:lvl1pPr>
          </a:lstStyle>
          <a:p>
            <a:fld id="{F4F7265A-0115-4F7F-9917-C4E5D848EC5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9" r:id="rId2"/>
    <p:sldLayoutId id="2147483684" r:id="rId3"/>
    <p:sldLayoutId id="2147483685" r:id="rId4"/>
    <p:sldLayoutId id="2147483686" r:id="rId5"/>
    <p:sldLayoutId id="2147483687" r:id="rId6"/>
    <p:sldLayoutId id="2147483680" r:id="rId7"/>
    <p:sldLayoutId id="2147483688" r:id="rId8"/>
    <p:sldLayoutId id="2147483689" r:id="rId9"/>
    <p:sldLayoutId id="2147483681" r:id="rId10"/>
    <p:sldLayoutId id="2147483682" r:id="rId11"/>
  </p:sldLayoutIdLst>
  <p:transition spd="slow">
    <p:push dir="u"/>
  </p:transition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305800" cy="2971800"/>
          </a:xfrm>
        </p:spPr>
        <p:txBody>
          <a:bodyPr>
            <a:normAutofit/>
          </a:bodyPr>
          <a:lstStyle/>
          <a:p>
            <a:pPr algn="ctr" rtl="1"/>
            <a:r>
              <a:rPr lang="en-US" sz="6200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English 99</a:t>
            </a:r>
            <a:r>
              <a:rPr lang="en-US" sz="5800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en-US" sz="5800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JO" sz="5000" smtClean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JO" sz="5000" smtClean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endParaRPr lang="en-US" sz="50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" name="Content Placeholder 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989" y="38862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398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184403" cy="4343400"/>
          </a:xfrm>
        </p:spPr>
      </p:pic>
    </p:spTree>
    <p:extLst>
      <p:ext uri="{BB962C8B-B14F-4D97-AF65-F5344CB8AC3E}">
        <p14:creationId xmlns:p14="http://schemas.microsoft.com/office/powerpoint/2010/main" val="2153954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8600"/>
            <a:ext cx="6477000" cy="6477000"/>
          </a:xfrm>
        </p:spPr>
      </p:pic>
    </p:spTree>
    <p:extLst>
      <p:ext uri="{BB962C8B-B14F-4D97-AF65-F5344CB8AC3E}">
        <p14:creationId xmlns:p14="http://schemas.microsoft.com/office/powerpoint/2010/main" val="2153954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7933756" cy="4648200"/>
          </a:xfrm>
        </p:spPr>
      </p:pic>
    </p:spTree>
    <p:extLst>
      <p:ext uri="{BB962C8B-B14F-4D97-AF65-F5344CB8AC3E}">
        <p14:creationId xmlns:p14="http://schemas.microsoft.com/office/powerpoint/2010/main" val="497493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95400"/>
            <a:ext cx="7239000" cy="5119746"/>
          </a:xfrm>
        </p:spPr>
      </p:pic>
    </p:spTree>
    <p:extLst>
      <p:ext uri="{BB962C8B-B14F-4D97-AF65-F5344CB8AC3E}">
        <p14:creationId xmlns:p14="http://schemas.microsoft.com/office/powerpoint/2010/main" val="497493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</p:spTree>
    <p:extLst>
      <p:ext uri="{BB962C8B-B14F-4D97-AF65-F5344CB8AC3E}">
        <p14:creationId xmlns:p14="http://schemas.microsoft.com/office/powerpoint/2010/main" val="497493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67" y="1481138"/>
            <a:ext cx="6991466" cy="4525962"/>
          </a:xfrm>
        </p:spPr>
      </p:pic>
    </p:spTree>
    <p:extLst>
      <p:ext uri="{BB962C8B-B14F-4D97-AF65-F5344CB8AC3E}">
        <p14:creationId xmlns:p14="http://schemas.microsoft.com/office/powerpoint/2010/main" val="497493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146" y="1481138"/>
            <a:ext cx="3811708" cy="4525962"/>
          </a:xfrm>
        </p:spPr>
      </p:pic>
    </p:spTree>
    <p:extLst>
      <p:ext uri="{BB962C8B-B14F-4D97-AF65-F5344CB8AC3E}">
        <p14:creationId xmlns:p14="http://schemas.microsoft.com/office/powerpoint/2010/main" val="497493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8128000" cy="6096000"/>
          </a:xfrm>
        </p:spPr>
      </p:pic>
    </p:spTree>
    <p:extLst>
      <p:ext uri="{BB962C8B-B14F-4D97-AF65-F5344CB8AC3E}">
        <p14:creationId xmlns:p14="http://schemas.microsoft.com/office/powerpoint/2010/main" val="497493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90600"/>
            <a:ext cx="8991600" cy="1676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62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Thank </a:t>
            </a:r>
            <a:r>
              <a:rPr lang="en-US" sz="62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you</a:t>
            </a:r>
            <a:endParaRPr lang="en-US" sz="62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3379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3505200"/>
            <a:ext cx="2287773" cy="2286000"/>
          </a:xfrm>
          <a:noFill/>
        </p:spPr>
      </p:pic>
    </p:spTree>
    <p:extLst>
      <p:ext uri="{BB962C8B-B14F-4D97-AF65-F5344CB8AC3E}">
        <p14:creationId xmlns:p14="http://schemas.microsoft.com/office/powerpoint/2010/main" val="2693126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19400" y="1295400"/>
            <a:ext cx="8229600" cy="4525962"/>
          </a:xfrm>
        </p:spPr>
        <p:txBody>
          <a:bodyPr/>
          <a:lstStyle/>
          <a:p>
            <a:pPr marL="109537" indent="0">
              <a:buNone/>
            </a:pP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 100%</a:t>
            </a:r>
          </a:p>
          <a:p>
            <a:pPr marL="109537" indent="0">
              <a:buNone/>
            </a:pP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Usually </a:t>
            </a:r>
          </a:p>
          <a:p>
            <a:pPr marL="109537" indent="0">
              <a:buNone/>
            </a:pP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Often </a:t>
            </a:r>
          </a:p>
          <a:p>
            <a:pPr marL="109537" indent="0">
              <a:buNone/>
            </a:pP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Sometimes 50%</a:t>
            </a:r>
          </a:p>
          <a:p>
            <a:pPr marL="109537" indent="0">
              <a:buNone/>
            </a:pP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Rarely </a:t>
            </a:r>
          </a:p>
          <a:p>
            <a:pPr marL="109537" indent="0">
              <a:buNone/>
            </a:pP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Seldom </a:t>
            </a:r>
          </a:p>
          <a:p>
            <a:pPr marL="109537" indent="0">
              <a:buNone/>
            </a:pP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Never 0%</a:t>
            </a:r>
          </a:p>
          <a:p>
            <a:pPr marL="109537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109537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109537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109537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109537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109537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Adverbs of frequency </a:t>
            </a:r>
            <a:b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493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3618" y="533400"/>
            <a:ext cx="8229600" cy="4525962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never is on time</a:t>
            </a:r>
          </a:p>
          <a:p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never on time 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  <a:p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usually wakes up at 7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en-US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wakes up usually at 7 </a:t>
            </a:r>
          </a:p>
          <a:p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 always depend on me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en-US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always can depend on me  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743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sometimes do crossword puzzles  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usually go for a long walk  </a:t>
            </a:r>
          </a:p>
          <a:p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always read a book   </a:t>
            </a:r>
          </a:p>
          <a:p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often play computer games </a:t>
            </a:r>
          </a:p>
          <a:p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rarely run marathons </a:t>
            </a:r>
          </a:p>
          <a:p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seldom watch TV 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Often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040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Capture\English\IMG_495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687949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02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0"/>
            <a:ext cx="7272834" cy="4572000"/>
          </a:xfrm>
        </p:spPr>
      </p:pic>
    </p:spTree>
    <p:extLst>
      <p:ext uri="{BB962C8B-B14F-4D97-AF65-F5344CB8AC3E}">
        <p14:creationId xmlns:p14="http://schemas.microsoft.com/office/powerpoint/2010/main" val="497493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3" y="1481138"/>
            <a:ext cx="7833077" cy="4406106"/>
          </a:xfrm>
        </p:spPr>
      </p:pic>
    </p:spTree>
    <p:extLst>
      <p:ext uri="{BB962C8B-B14F-4D97-AF65-F5344CB8AC3E}">
        <p14:creationId xmlns:p14="http://schemas.microsoft.com/office/powerpoint/2010/main" val="2153954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0"/>
            <a:ext cx="6089633" cy="4572000"/>
          </a:xfrm>
        </p:spPr>
      </p:pic>
    </p:spTree>
    <p:extLst>
      <p:ext uri="{BB962C8B-B14F-4D97-AF65-F5344CB8AC3E}">
        <p14:creationId xmlns:p14="http://schemas.microsoft.com/office/powerpoint/2010/main" val="497493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</p:spTree>
    <p:extLst>
      <p:ext uri="{BB962C8B-B14F-4D97-AF65-F5344CB8AC3E}">
        <p14:creationId xmlns:p14="http://schemas.microsoft.com/office/powerpoint/2010/main" val="2153954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1431</TotalTime>
  <Words>89</Words>
  <Application>Microsoft Office PowerPoint</Application>
  <PresentationFormat>On-screen Show (4:3)</PresentationFormat>
  <Paragraphs>29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English 99  </vt:lpstr>
      <vt:lpstr>Adverbs of frequency  </vt:lpstr>
      <vt:lpstr>PowerPoint Presentation</vt:lpstr>
      <vt:lpstr>How Often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WhiteBoard</cp:lastModifiedBy>
  <cp:revision>299</cp:revision>
  <dcterms:created xsi:type="dcterms:W3CDTF">2016-01-06T11:52:01Z</dcterms:created>
  <dcterms:modified xsi:type="dcterms:W3CDTF">2017-10-19T07:23:40Z</dcterms:modified>
</cp:coreProperties>
</file>