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Override3.xml" ContentType="application/vnd.openxmlformats-officedocument.themeOverride+xml"/>
  <Override PartName="/ppt/theme/themeOverride4.xml" ContentType="application/vnd.openxmlformats-officedocument.themeOverride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sldIdLst>
    <p:sldId id="277" r:id="rId2"/>
    <p:sldId id="364" r:id="rId3"/>
    <p:sldId id="362" r:id="rId4"/>
    <p:sldId id="369" r:id="rId5"/>
    <p:sldId id="370" r:id="rId6"/>
    <p:sldId id="372" r:id="rId7"/>
    <p:sldId id="373" r:id="rId8"/>
    <p:sldId id="366" r:id="rId9"/>
    <p:sldId id="371" r:id="rId10"/>
    <p:sldId id="290" r:id="rId11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954" autoAdjust="0"/>
    <p:restoredTop sz="94660"/>
  </p:normalViewPr>
  <p:slideViewPr>
    <p:cSldViewPr>
      <p:cViewPr varScale="1">
        <p:scale>
          <a:sx n="77" d="100"/>
          <a:sy n="77" d="100"/>
        </p:scale>
        <p:origin x="-84" y="-75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37" Type="http://schemas.microsoft.com/office/2015/10/relationships/revisionInfo" Target="revisionInfo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763438F2-FFAF-47A5-9663-DC5DB7901D17}" type="datetimeFigureOut">
              <a:rPr lang="en-US"/>
              <a:pPr>
                <a:defRPr/>
              </a:pPr>
              <a:t>10/19/2017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  <a:cs typeface="Simplified Arabic" panose="02020603050405020304" pitchFamily="18" charset="-78"/>
              </a:defRPr>
            </a:lvl1pPr>
          </a:lstStyle>
          <a:p>
            <a:fld id="{53A078BA-11B0-4AA5-882C-B3ABA81EA047}" type="slidenum">
              <a:rPr lang="en-US" altLang="en-US" smtClean="0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93067184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3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ight Triangle 3"/>
          <p:cNvSpPr/>
          <p:nvPr/>
        </p:nvSpPr>
        <p:spPr>
          <a:xfrm>
            <a:off x="0" y="4664075"/>
            <a:ext cx="9150350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grpSp>
        <p:nvGrpSpPr>
          <p:cNvPr id="5" name="Group 15"/>
          <p:cNvGrpSpPr>
            <a:grpSpLocks/>
          </p:cNvGrpSpPr>
          <p:nvPr/>
        </p:nvGrpSpPr>
        <p:grpSpPr bwMode="auto">
          <a:xfrm>
            <a:off x="-3175" y="4953000"/>
            <a:ext cx="9147175" cy="1911350"/>
            <a:chOff x="-3765" y="4832896"/>
            <a:chExt cx="9147765" cy="2032192"/>
          </a:xfrm>
        </p:grpSpPr>
        <p:sp>
          <p:nvSpPr>
            <p:cNvPr id="6" name="Freeform 5"/>
            <p:cNvSpPr>
              <a:spLocks/>
            </p:cNvSpPr>
            <p:nvPr/>
          </p:nvSpPr>
          <p:spPr bwMode="auto">
            <a:xfrm>
              <a:off x="1687032" y="4832896"/>
              <a:ext cx="7456968" cy="51817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  <a:cs typeface="Simplified Arabic" panose="02020603050405020304" pitchFamily="18" charset="-78"/>
              </a:endParaRPr>
            </a:p>
          </p:txBody>
        </p:sp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35926" y="5135025"/>
              <a:ext cx="9108074" cy="838869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  <a:cs typeface="Simplified Arabic" panose="02020603050405020304" pitchFamily="18" charset="-78"/>
              </a:endParaRPr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cxnSp>
          <p:nvCxnSpPr>
            <p:cNvPr id="10" name="Straight Connector 9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anchor="b"/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1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4A6D0110-B0E6-4884-A4E8-164B5608233E}" type="datetimeFigureOut">
              <a:rPr lang="en-US"/>
              <a:pPr>
                <a:defRPr/>
              </a:pPr>
              <a:t>10/19/2017</a:t>
            </a:fld>
            <a:endParaRPr lang="en-US" dirty="0"/>
          </a:p>
        </p:txBody>
      </p:sp>
      <p:sp>
        <p:nvSpPr>
          <p:cNvPr id="12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13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D6DA028E-B514-4AB6-B2EA-B51A3B5E11CF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965838522"/>
      </p:ext>
    </p:extLst>
  </p:cSld>
  <p:clrMapOvr>
    <a:masterClrMapping/>
  </p:clrMapOvr>
  <p:transition spd="slow">
    <p:push dir="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F90014-746A-4912-978A-8AA9601CC6EB}" type="datetimeFigureOut">
              <a:rPr lang="en-US"/>
              <a:pPr>
                <a:defRPr/>
              </a:pPr>
              <a:t>10/19/2017</a:t>
            </a:fld>
            <a:endParaRPr lang="en-US" dirty="0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9F4A4D9-ED05-4ACE-8A1A-B56A75B5D0D1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798441020"/>
      </p:ext>
    </p:extLst>
  </p:cSld>
  <p:clrMapOvr>
    <a:masterClrMapping/>
  </p:clrMapOvr>
  <p:transition spd="slow">
    <p:push dir="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BBD46A-FB2B-4503-9458-DDCA96FFB8D8}" type="datetimeFigureOut">
              <a:rPr lang="en-US"/>
              <a:pPr>
                <a:defRPr/>
              </a:pPr>
              <a:t>10/19/2017</a:t>
            </a:fld>
            <a:endParaRPr lang="en-US" dirty="0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4F7AE81-4ABA-4122-AA68-6A9C22319880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628316200"/>
      </p:ext>
    </p:extLst>
  </p:cSld>
  <p:clrMapOvr>
    <a:masterClrMapping/>
  </p:clrMapOvr>
  <p:transition spd="slow">
    <p:push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CD2DEE-4C79-4340-AC37-F51C276A0A67}" type="datetimeFigureOut">
              <a:rPr lang="en-US"/>
              <a:pPr>
                <a:defRPr/>
              </a:pPr>
              <a:t>10/19/2017</a:t>
            </a:fld>
            <a:endParaRPr lang="en-US" dirty="0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CC9CE27-4982-444C-9312-3DD47D12EDF3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547888255"/>
      </p:ext>
    </p:extLst>
  </p:cSld>
  <p:clrMapOvr>
    <a:masterClrMapping/>
  </p:clrMapOvr>
  <p:transition spd="slow">
    <p:push dir="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hevron 3"/>
          <p:cNvSpPr/>
          <p:nvPr/>
        </p:nvSpPr>
        <p:spPr>
          <a:xfrm>
            <a:off x="3636963" y="3005138"/>
            <a:ext cx="182562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5" name="Chevron 4"/>
          <p:cNvSpPr/>
          <p:nvPr/>
        </p:nvSpPr>
        <p:spPr>
          <a:xfrm>
            <a:off x="3449638" y="3005138"/>
            <a:ext cx="18415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anchor="b"/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E269B85-B4E7-424B-90CE-F37353AA56CE}" type="datetimeFigureOut">
              <a:rPr lang="en-US"/>
              <a:pPr>
                <a:defRPr/>
              </a:pPr>
              <a:t>10/19/2017</a:t>
            </a:fld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F130A3-53D0-4DA5-AFC3-BDBB5488FCCC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17720522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push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F5B6086B-A625-4951-AB90-86559FB55E76}" type="datetimeFigureOut">
              <a:rPr lang="en-US"/>
              <a:pPr>
                <a:defRPr/>
              </a:pPr>
              <a:t>10/19/2017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712445D-6287-4F25-973C-D1263A2BE7DF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16283707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push dir="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/>
          <a:lstStyle>
            <a:lvl1pPr>
              <a:defRPr/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D1D31B37-9686-4D8F-9655-BBABE07F2C76}" type="datetimeFigureOut">
              <a:rPr lang="en-US"/>
              <a:pPr>
                <a:defRPr/>
              </a:pPr>
              <a:t>10/19/2017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13609EC-8B2B-4DD3-B05B-EE53E6BEA5B3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50043726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push dir="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D13B71D8-94C0-4BA7-8FB7-5F5AF235960A}" type="datetimeFigureOut">
              <a:rPr lang="en-US"/>
              <a:pPr>
                <a:defRPr/>
              </a:pPr>
              <a:t>10/19/2017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179A3DA-7CEC-45FF-91E5-2A27438CC260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92119839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push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385DFB-A0B1-460D-837B-C90E4B07459F}" type="datetimeFigureOut">
              <a:rPr lang="en-US"/>
              <a:pPr>
                <a:defRPr/>
              </a:pPr>
              <a:t>10/19/2017</a:t>
            </a:fld>
            <a:endParaRPr lang="en-US" dirty="0"/>
          </a:p>
        </p:txBody>
      </p:sp>
      <p:sp>
        <p:nvSpPr>
          <p:cNvPr id="3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DC03BF1-4270-4B6D-84EA-FD2A929024F0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605166619"/>
      </p:ext>
    </p:extLst>
  </p:cSld>
  <p:clrMapOvr>
    <a:masterClrMapping/>
  </p:clrMapOvr>
  <p:transition spd="slow">
    <p:push dir="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205BC289-2436-4E9A-B591-13C1F6B61B5C}" type="datetimeFigureOut">
              <a:rPr lang="en-US"/>
              <a:pPr>
                <a:defRPr/>
              </a:pPr>
              <a:t>10/19/2017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6CF19CC-F72A-450D-942A-CED7DC44845B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68578150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push dir="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4"/>
          <p:cNvSpPr>
            <a:spLocks/>
          </p:cNvSpPr>
          <p:nvPr/>
        </p:nvSpPr>
        <p:spPr bwMode="auto">
          <a:xfrm>
            <a:off x="500063" y="5945188"/>
            <a:ext cx="4940300" cy="9207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Simplified Arabic" panose="02020603050405020304" pitchFamily="18" charset="-78"/>
            </a:endParaRPr>
          </a:p>
        </p:txBody>
      </p:sp>
      <p:sp>
        <p:nvSpPr>
          <p:cNvPr id="6" name="Freeform 5"/>
          <p:cNvSpPr>
            <a:spLocks/>
          </p:cNvSpPr>
          <p:nvPr/>
        </p:nvSpPr>
        <p:spPr bwMode="auto">
          <a:xfrm>
            <a:off x="485775" y="5938838"/>
            <a:ext cx="3690938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Simplified Arabic" panose="02020603050405020304" pitchFamily="18" charset="-78"/>
            </a:endParaRPr>
          </a:p>
        </p:txBody>
      </p:sp>
      <p:sp>
        <p:nvSpPr>
          <p:cNvPr id="7" name="Right Triangle 6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Chevron 8"/>
          <p:cNvSpPr/>
          <p:nvPr/>
        </p:nvSpPr>
        <p:spPr>
          <a:xfrm>
            <a:off x="8664575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0" name="Chevron 9"/>
          <p:cNvSpPr/>
          <p:nvPr/>
        </p:nvSpPr>
        <p:spPr>
          <a:xfrm>
            <a:off x="8477250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tIns="0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en-US" noProof="0" dirty="0"/>
              <a:t>Click icon to add picture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1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DD85E817-A956-460D-9DDC-1B1F8960E4A2}" type="datetimeFigureOut">
              <a:rPr lang="en-US"/>
              <a:pPr>
                <a:defRPr/>
              </a:pPr>
              <a:t>10/19/2017</a:t>
            </a:fld>
            <a:endParaRPr lang="en-US" dirty="0"/>
          </a:p>
        </p:txBody>
      </p:sp>
      <p:sp>
        <p:nvSpPr>
          <p:cNvPr id="12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13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E1FC46B-7DE7-4DE1-B5DD-59B25234D861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98255201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push dir="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66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500063" y="5945188"/>
            <a:ext cx="4940300" cy="9207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Simplified Arabic" panose="02020603050405020304" pitchFamily="18" charset="-78"/>
            </a:endParaRPr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75" y="5938838"/>
            <a:ext cx="3690938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Simplified Arabic" panose="02020603050405020304" pitchFamily="18" charset="-78"/>
            </a:endParaRPr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033" name="Text Placeholder 29"/>
          <p:cNvSpPr>
            <a:spLocks noGrp="1"/>
          </p:cNvSpPr>
          <p:nvPr>
            <p:ph type="body" idx="1"/>
          </p:nvPr>
        </p:nvSpPr>
        <p:spPr bwMode="auto">
          <a:xfrm>
            <a:off x="457200" y="1481138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825" y="6408738"/>
            <a:ext cx="1919288" cy="365125"/>
          </a:xfrm>
          <a:prstGeom prst="rect">
            <a:avLst/>
          </a:prstGeom>
        </p:spPr>
        <p:txBody>
          <a:bodyPr vert="horz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 smtClean="0">
                <a:solidFill>
                  <a:schemeClr val="tx1"/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fld id="{7463926F-1999-465A-8666-044FB0A9F545}" type="datetimeFigureOut">
              <a:rPr lang="en-US"/>
              <a:pPr>
                <a:defRPr/>
              </a:pPr>
              <a:t>10/19/2017</a:t>
            </a:fld>
            <a:endParaRPr lang="en-US" dirty="0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79913" y="6408738"/>
            <a:ext cx="2351087" cy="365125"/>
          </a:xfrm>
          <a:prstGeom prst="rect">
            <a:avLst/>
          </a:prstGeom>
        </p:spPr>
        <p:txBody>
          <a:bodyPr vert="horz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tx1"/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113" y="6408738"/>
            <a:ext cx="366712" cy="365125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000">
                <a:latin typeface="Lucida Sans Unicode" panose="020B0602030504020204" pitchFamily="34" charset="0"/>
                <a:cs typeface="Simplified Arabic" panose="02020603050405020304" pitchFamily="18" charset="-78"/>
              </a:defRPr>
            </a:lvl1pPr>
          </a:lstStyle>
          <a:p>
            <a:fld id="{F4F7265A-0115-4F7F-9917-C4E5D848EC5A}" type="slidenum">
              <a:rPr lang="en-US" altLang="en-US" smtClean="0"/>
              <a:pPr/>
              <a:t>‹#›</a:t>
            </a:fld>
            <a:endParaRPr lang="en-US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79" r:id="rId2"/>
    <p:sldLayoutId id="2147483684" r:id="rId3"/>
    <p:sldLayoutId id="2147483685" r:id="rId4"/>
    <p:sldLayoutId id="2147483686" r:id="rId5"/>
    <p:sldLayoutId id="2147483687" r:id="rId6"/>
    <p:sldLayoutId id="2147483680" r:id="rId7"/>
    <p:sldLayoutId id="2147483688" r:id="rId8"/>
    <p:sldLayoutId id="2147483689" r:id="rId9"/>
    <p:sldLayoutId id="2147483681" r:id="rId10"/>
    <p:sldLayoutId id="2147483682" r:id="rId11"/>
  </p:sldLayoutIdLst>
  <p:transition spd="slow">
    <p:push dir="u"/>
  </p:transition>
  <p:txStyles>
    <p:titleStyle>
      <a:lvl1pPr algn="l" rtl="0" fontAlgn="base">
        <a:spcBef>
          <a:spcPct val="0"/>
        </a:spcBef>
        <a:spcAft>
          <a:spcPct val="0"/>
        </a:spcAft>
        <a:defRPr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anose="020B0602030504020204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anose="020B0602030504020204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anose="020B0602030504020204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anose="020B060203050402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anose="020B060203050402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anose="020B060203050402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anose="020B060203050402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anose="020B0602030504020204" pitchFamily="34" charset="0"/>
        </a:defRPr>
      </a:lvl9pPr>
      <a:extLst/>
    </p:titleStyle>
    <p:bodyStyle>
      <a:lvl1pPr marL="365125" indent="-255588" algn="l" rtl="0" fontAlgn="base">
        <a:spcBef>
          <a:spcPts val="400"/>
        </a:spcBef>
        <a:spcAft>
          <a:spcPct val="0"/>
        </a:spcAft>
        <a:buClr>
          <a:schemeClr val="accent1"/>
        </a:buClr>
        <a:buSzPct val="68000"/>
        <a:buFont typeface="Wingdings 3" panose="05040102010807070707" pitchFamily="18" charset="2"/>
        <a:buChar char=""/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0713" indent="-228600" algn="l" rtl="0" fontAlgn="base">
        <a:spcBef>
          <a:spcPts val="325"/>
        </a:spcBef>
        <a:spcAft>
          <a:spcPct val="0"/>
        </a:spcAft>
        <a:buClr>
          <a:schemeClr val="accent1"/>
        </a:buClr>
        <a:buFont typeface="Verdana" panose="020B0604030504040204" pitchFamily="34" charset="0"/>
        <a:buChar char="◦"/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8838" indent="-228600" algn="l" rtl="0" fontAlgn="base">
        <a:spcBef>
          <a:spcPts val="350"/>
        </a:spcBef>
        <a:spcAft>
          <a:spcPct val="0"/>
        </a:spcAft>
        <a:buClr>
          <a:schemeClr val="accent2"/>
        </a:buClr>
        <a:buSzPct val="100000"/>
        <a:buFont typeface="Wingdings 2" panose="05020102010507070707" pitchFamily="18" charset="2"/>
        <a:buChar char="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fontAlgn="base">
        <a:spcBef>
          <a:spcPts val="350"/>
        </a:spcBef>
        <a:spcAft>
          <a:spcPct val="0"/>
        </a:spcAft>
        <a:buClr>
          <a:schemeClr val="accent2"/>
        </a:buClr>
        <a:buFont typeface="Wingdings 2" panose="05020102010507070707" pitchFamily="18" charset="2"/>
        <a:buChar char="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fontAlgn="base">
        <a:spcBef>
          <a:spcPts val="350"/>
        </a:spcBef>
        <a:spcAft>
          <a:spcPct val="0"/>
        </a:spcAft>
        <a:buClr>
          <a:schemeClr val="accent2"/>
        </a:buClr>
        <a:buFont typeface="Wingdings 2" panose="05020102010507070707" pitchFamily="18" charset="2"/>
        <a:buChar char="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66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685800"/>
            <a:ext cx="8305800" cy="2971800"/>
          </a:xfrm>
        </p:spPr>
        <p:txBody>
          <a:bodyPr>
            <a:normAutofit/>
          </a:bodyPr>
          <a:lstStyle/>
          <a:p>
            <a:pPr algn="ctr" rtl="1"/>
            <a:r>
              <a:rPr lang="en-US" sz="6200" dirty="0" smtClean="0">
                <a:solidFill>
                  <a:srgbClr val="FF00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English 99</a:t>
            </a:r>
            <a:r>
              <a:rPr lang="en-US" sz="5800" dirty="0">
                <a:solidFill>
                  <a:srgbClr val="FF00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/>
            </a:r>
            <a:br>
              <a:rPr lang="en-US" sz="5800" dirty="0">
                <a:solidFill>
                  <a:srgbClr val="FF00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</a:br>
            <a:r>
              <a:rPr lang="ar-JO" sz="5000" dirty="0" smtClean="0">
                <a:solidFill>
                  <a:schemeClr val="bg1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/>
            </a:r>
            <a:br>
              <a:rPr lang="ar-JO" sz="5000" dirty="0" smtClean="0">
                <a:solidFill>
                  <a:schemeClr val="bg1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</a:br>
            <a:r>
              <a:rPr lang="en-US" sz="5000" dirty="0" smtClean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Introduction</a:t>
            </a:r>
            <a:endParaRPr lang="en-US" sz="5000" dirty="0">
              <a:solidFill>
                <a:srgbClr val="FFFF00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pic>
        <p:nvPicPr>
          <p:cNvPr id="4" name="Content Placeholder 3"/>
          <p:cNvPicPr preferRelativeResize="0">
            <a:picLocks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9989" y="3886200"/>
            <a:ext cx="2286000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4839854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0" y="990600"/>
            <a:ext cx="8991600" cy="1676400"/>
          </a:xfrm>
        </p:spPr>
        <p:txBody>
          <a:bodyPr>
            <a:normAutofit/>
          </a:bodyPr>
          <a:lstStyle/>
          <a:p>
            <a:pPr algn="ctr">
              <a:defRPr/>
            </a:pPr>
            <a:r>
              <a:rPr lang="en-US" sz="6200" dirty="0" smtClean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Thank you for watching</a:t>
            </a:r>
            <a:endParaRPr lang="en-US" sz="6200" dirty="0">
              <a:solidFill>
                <a:srgbClr val="FFFF00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pic>
        <p:nvPicPr>
          <p:cNvPr id="33795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429000" y="3505200"/>
            <a:ext cx="2287773" cy="2286000"/>
          </a:xfrm>
          <a:noFill/>
        </p:spPr>
      </p:pic>
    </p:spTree>
    <p:extLst>
      <p:ext uri="{BB962C8B-B14F-4D97-AF65-F5344CB8AC3E}">
        <p14:creationId xmlns:p14="http://schemas.microsoft.com/office/powerpoint/2010/main" val="269312693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>
          <a:xfrm>
            <a:off x="1219200" y="685800"/>
            <a:ext cx="3273552" cy="639762"/>
          </a:xfrm>
        </p:spPr>
        <p:txBody>
          <a:bodyPr>
            <a:normAutofit fontScale="77500" lnSpcReduction="20000"/>
          </a:bodyPr>
          <a:lstStyle/>
          <a:p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Physical  Health</a:t>
            </a:r>
            <a:endParaRPr lang="en-US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1295400" y="1600200"/>
            <a:ext cx="3276600" cy="3581400"/>
          </a:xfrm>
        </p:spPr>
        <p:txBody>
          <a:bodyPr/>
          <a:lstStyle/>
          <a:p>
            <a:r>
              <a:rPr lang="en-US" sz="3200" b="1" dirty="0" smtClean="0">
                <a:solidFill>
                  <a:schemeClr val="bg1"/>
                </a:solidFill>
              </a:rPr>
              <a:t>Regular exercise</a:t>
            </a:r>
          </a:p>
          <a:p>
            <a:r>
              <a:rPr lang="en-US" sz="3200" b="1" dirty="0" smtClean="0">
                <a:solidFill>
                  <a:schemeClr val="bg1"/>
                </a:solidFill>
              </a:rPr>
              <a:t>Healthy diet</a:t>
            </a:r>
          </a:p>
          <a:p>
            <a:r>
              <a:rPr lang="en-US" sz="3200" b="1" dirty="0" smtClean="0">
                <a:solidFill>
                  <a:schemeClr val="bg1"/>
                </a:solidFill>
              </a:rPr>
              <a:t>Avoid smoking </a:t>
            </a:r>
          </a:p>
          <a:p>
            <a:r>
              <a:rPr lang="en-US" sz="3200" b="1" dirty="0" smtClean="0">
                <a:solidFill>
                  <a:schemeClr val="bg1"/>
                </a:solidFill>
              </a:rPr>
              <a:t>Avoid stress</a:t>
            </a:r>
          </a:p>
          <a:p>
            <a:r>
              <a:rPr lang="en-US" dirty="0" smtClean="0"/>
              <a:t> </a:t>
            </a:r>
            <a:r>
              <a:rPr lang="en-US" sz="3200" b="1" dirty="0">
                <a:solidFill>
                  <a:schemeClr val="bg1"/>
                </a:solidFill>
              </a:rPr>
              <a:t>Sleep well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>
          <a:xfrm>
            <a:off x="4953000" y="685800"/>
            <a:ext cx="3273552" cy="639762"/>
          </a:xfrm>
        </p:spPr>
        <p:txBody>
          <a:bodyPr>
            <a:normAutofit fontScale="92500" lnSpcReduction="20000"/>
          </a:bodyPr>
          <a:lstStyle/>
          <a:p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Mental Health</a:t>
            </a:r>
            <a:endParaRPr lang="en-US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>
          <a:xfrm>
            <a:off x="4953000" y="1524000"/>
            <a:ext cx="3273552" cy="3581400"/>
          </a:xfrm>
        </p:spPr>
        <p:txBody>
          <a:bodyPr/>
          <a:lstStyle/>
          <a:p>
            <a:r>
              <a:rPr lang="en-US" sz="3200" dirty="0" smtClean="0">
                <a:solidFill>
                  <a:schemeClr val="bg1"/>
                </a:solidFill>
              </a:rPr>
              <a:t>Mental exercise </a:t>
            </a:r>
          </a:p>
          <a:p>
            <a:r>
              <a:rPr lang="en-US" sz="3200" dirty="0" smtClean="0">
                <a:solidFill>
                  <a:schemeClr val="bg1"/>
                </a:solidFill>
              </a:rPr>
              <a:t>Forget your problems</a:t>
            </a:r>
          </a:p>
          <a:p>
            <a:r>
              <a:rPr lang="en-US" sz="3200" dirty="0" smtClean="0">
                <a:solidFill>
                  <a:schemeClr val="bg1"/>
                </a:solidFill>
              </a:rPr>
              <a:t>Hangout with friends</a:t>
            </a:r>
          </a:p>
          <a:p>
            <a:r>
              <a:rPr lang="en-US" sz="3200" dirty="0" smtClean="0">
                <a:solidFill>
                  <a:schemeClr val="bg1"/>
                </a:solidFill>
              </a:rPr>
              <a:t>Have a hobby</a:t>
            </a:r>
          </a:p>
          <a:p>
            <a:r>
              <a:rPr lang="en-US" sz="3200" dirty="0" smtClean="0">
                <a:solidFill>
                  <a:schemeClr val="bg1"/>
                </a:solidFill>
              </a:rPr>
              <a:t>Be happy  </a:t>
            </a:r>
          </a:p>
          <a:p>
            <a:r>
              <a:rPr lang="en-US" sz="3200" dirty="0" smtClean="0">
                <a:solidFill>
                  <a:schemeClr val="bg1"/>
                </a:solidFill>
              </a:rPr>
              <a:t>Sleep well </a:t>
            </a:r>
          </a:p>
          <a:p>
            <a:endParaRPr lang="en-US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xmlns="" id="{3C629F20-261C-40C8-B823-D1796472EE9E}"/>
              </a:ext>
            </a:extLst>
          </p:cNvPr>
          <p:cNvPicPr preferRelativeResize="0">
            <a:picLocks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265" y="5412928"/>
            <a:ext cx="13716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6951133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E:\Capture\English Remedial\Photo 1 00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152400"/>
            <a:ext cx="8686224" cy="6553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8717451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074" name="Picture 2" descr="E:\Capture\English Remedial\IMG_449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381000"/>
            <a:ext cx="8229600" cy="60327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5634212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xmlns="" id="{3C629F20-261C-40C8-B823-D1796472EE9E}"/>
              </a:ext>
            </a:extLst>
          </p:cNvPr>
          <p:cNvPicPr preferRelativeResize="0">
            <a:picLocks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265" y="5412928"/>
            <a:ext cx="13716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6" name="Picture 2" descr="E:\Capture\English Remedial\IMG_4488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597744" cy="9372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388138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2068"/>
          <a:stretch/>
        </p:blipFill>
        <p:spPr>
          <a:xfrm>
            <a:off x="685800" y="685800"/>
            <a:ext cx="7516813" cy="5626099"/>
          </a:xfrm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767970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692" t="8885" r="48405" b="68031"/>
          <a:stretch/>
        </p:blipFill>
        <p:spPr>
          <a:xfrm>
            <a:off x="533400" y="914400"/>
            <a:ext cx="7696796" cy="4973782"/>
          </a:xfrm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785882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miley Face 3"/>
          <p:cNvSpPr/>
          <p:nvPr/>
        </p:nvSpPr>
        <p:spPr>
          <a:xfrm>
            <a:off x="3657600" y="914400"/>
            <a:ext cx="1905000" cy="1828800"/>
          </a:xfrm>
          <a:prstGeom prst="smileyFac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00"/>
              </a:solidFill>
            </a:endParaRPr>
          </a:p>
        </p:txBody>
      </p:sp>
      <p:sp>
        <p:nvSpPr>
          <p:cNvPr id="6" name="Freeform 5"/>
          <p:cNvSpPr/>
          <p:nvPr/>
        </p:nvSpPr>
        <p:spPr>
          <a:xfrm>
            <a:off x="3532909" y="1048965"/>
            <a:ext cx="399126" cy="923863"/>
          </a:xfrm>
          <a:custGeom>
            <a:avLst/>
            <a:gdLst>
              <a:gd name="connsiteX0" fmla="*/ 387927 w 399126"/>
              <a:gd name="connsiteY0" fmla="*/ 17835 h 923863"/>
              <a:gd name="connsiteX1" fmla="*/ 277091 w 399126"/>
              <a:gd name="connsiteY1" fmla="*/ 142526 h 923863"/>
              <a:gd name="connsiteX2" fmla="*/ 235527 w 399126"/>
              <a:gd name="connsiteY2" fmla="*/ 197944 h 923863"/>
              <a:gd name="connsiteX3" fmla="*/ 207818 w 399126"/>
              <a:gd name="connsiteY3" fmla="*/ 239508 h 923863"/>
              <a:gd name="connsiteX4" fmla="*/ 96982 w 399126"/>
              <a:gd name="connsiteY4" fmla="*/ 378053 h 923863"/>
              <a:gd name="connsiteX5" fmla="*/ 83127 w 399126"/>
              <a:gd name="connsiteY5" fmla="*/ 419617 h 923863"/>
              <a:gd name="connsiteX6" fmla="*/ 55418 w 399126"/>
              <a:gd name="connsiteY6" fmla="*/ 558162 h 923863"/>
              <a:gd name="connsiteX7" fmla="*/ 27709 w 399126"/>
              <a:gd name="connsiteY7" fmla="*/ 627435 h 923863"/>
              <a:gd name="connsiteX8" fmla="*/ 0 w 399126"/>
              <a:gd name="connsiteY8" fmla="*/ 710562 h 923863"/>
              <a:gd name="connsiteX9" fmla="*/ 13855 w 399126"/>
              <a:gd name="connsiteY9" fmla="*/ 918380 h 923863"/>
              <a:gd name="connsiteX10" fmla="*/ 27709 w 399126"/>
              <a:gd name="connsiteY10" fmla="*/ 835253 h 923863"/>
              <a:gd name="connsiteX11" fmla="*/ 55418 w 399126"/>
              <a:gd name="connsiteY11" fmla="*/ 696708 h 923863"/>
              <a:gd name="connsiteX12" fmla="*/ 83127 w 399126"/>
              <a:gd name="connsiteY12" fmla="*/ 502744 h 923863"/>
              <a:gd name="connsiteX13" fmla="*/ 110836 w 399126"/>
              <a:gd name="connsiteY13" fmla="*/ 461180 h 923863"/>
              <a:gd name="connsiteX14" fmla="*/ 152400 w 399126"/>
              <a:gd name="connsiteY14" fmla="*/ 322635 h 923863"/>
              <a:gd name="connsiteX15" fmla="*/ 180109 w 399126"/>
              <a:gd name="connsiteY15" fmla="*/ 281071 h 923863"/>
              <a:gd name="connsiteX16" fmla="*/ 249382 w 399126"/>
              <a:gd name="connsiteY16" fmla="*/ 239508 h 923863"/>
              <a:gd name="connsiteX17" fmla="*/ 332509 w 399126"/>
              <a:gd name="connsiteY17" fmla="*/ 156380 h 923863"/>
              <a:gd name="connsiteX18" fmla="*/ 374073 w 399126"/>
              <a:gd name="connsiteY18" fmla="*/ 114817 h 923863"/>
              <a:gd name="connsiteX19" fmla="*/ 387927 w 399126"/>
              <a:gd name="connsiteY19" fmla="*/ 17835 h 9238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399126" h="923863">
                <a:moveTo>
                  <a:pt x="387927" y="17835"/>
                </a:moveTo>
                <a:cubicBezTo>
                  <a:pt x="371763" y="22453"/>
                  <a:pt x="440233" y="-74995"/>
                  <a:pt x="277091" y="142526"/>
                </a:cubicBezTo>
                <a:cubicBezTo>
                  <a:pt x="263236" y="160999"/>
                  <a:pt x="248948" y="179154"/>
                  <a:pt x="235527" y="197944"/>
                </a:cubicBezTo>
                <a:cubicBezTo>
                  <a:pt x="225849" y="211494"/>
                  <a:pt x="218880" y="227063"/>
                  <a:pt x="207818" y="239508"/>
                </a:cubicBezTo>
                <a:cubicBezTo>
                  <a:pt x="123652" y="334196"/>
                  <a:pt x="135067" y="289190"/>
                  <a:pt x="96982" y="378053"/>
                </a:cubicBezTo>
                <a:cubicBezTo>
                  <a:pt x="91229" y="391476"/>
                  <a:pt x="87745" y="405762"/>
                  <a:pt x="83127" y="419617"/>
                </a:cubicBezTo>
                <a:cubicBezTo>
                  <a:pt x="76305" y="460553"/>
                  <a:pt x="69198" y="516821"/>
                  <a:pt x="55418" y="558162"/>
                </a:cubicBezTo>
                <a:cubicBezTo>
                  <a:pt x="47553" y="581755"/>
                  <a:pt x="36208" y="604063"/>
                  <a:pt x="27709" y="627435"/>
                </a:cubicBezTo>
                <a:cubicBezTo>
                  <a:pt x="17727" y="654884"/>
                  <a:pt x="0" y="710562"/>
                  <a:pt x="0" y="710562"/>
                </a:cubicBezTo>
                <a:cubicBezTo>
                  <a:pt x="4618" y="779835"/>
                  <a:pt x="-1206" y="850607"/>
                  <a:pt x="13855" y="918380"/>
                </a:cubicBezTo>
                <a:cubicBezTo>
                  <a:pt x="19949" y="945802"/>
                  <a:pt x="22532" y="862863"/>
                  <a:pt x="27709" y="835253"/>
                </a:cubicBezTo>
                <a:cubicBezTo>
                  <a:pt x="36388" y="788963"/>
                  <a:pt x="46182" y="742890"/>
                  <a:pt x="55418" y="696708"/>
                </a:cubicBezTo>
                <a:cubicBezTo>
                  <a:pt x="58957" y="657780"/>
                  <a:pt x="56475" y="556049"/>
                  <a:pt x="83127" y="502744"/>
                </a:cubicBezTo>
                <a:cubicBezTo>
                  <a:pt x="90573" y="487851"/>
                  <a:pt x="101600" y="475035"/>
                  <a:pt x="110836" y="461180"/>
                </a:cubicBezTo>
                <a:cubicBezTo>
                  <a:pt x="124864" y="377013"/>
                  <a:pt x="114497" y="388965"/>
                  <a:pt x="152400" y="322635"/>
                </a:cubicBezTo>
                <a:cubicBezTo>
                  <a:pt x="160661" y="308178"/>
                  <a:pt x="167466" y="291907"/>
                  <a:pt x="180109" y="281071"/>
                </a:cubicBezTo>
                <a:cubicBezTo>
                  <a:pt x="200555" y="263546"/>
                  <a:pt x="228541" y="256560"/>
                  <a:pt x="249382" y="239508"/>
                </a:cubicBezTo>
                <a:cubicBezTo>
                  <a:pt x="279711" y="214694"/>
                  <a:pt x="304800" y="184089"/>
                  <a:pt x="332509" y="156380"/>
                </a:cubicBezTo>
                <a:cubicBezTo>
                  <a:pt x="346364" y="142525"/>
                  <a:pt x="363205" y="131120"/>
                  <a:pt x="374073" y="114817"/>
                </a:cubicBezTo>
                <a:cubicBezTo>
                  <a:pt x="405405" y="67819"/>
                  <a:pt x="404091" y="13217"/>
                  <a:pt x="387927" y="17835"/>
                </a:cubicBezTo>
                <a:close/>
              </a:path>
            </a:pathLst>
          </a:cu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reeform 6"/>
          <p:cNvSpPr/>
          <p:nvPr/>
        </p:nvSpPr>
        <p:spPr>
          <a:xfrm>
            <a:off x="3283527" y="595745"/>
            <a:ext cx="2615537" cy="1833742"/>
          </a:xfrm>
          <a:custGeom>
            <a:avLst/>
            <a:gdLst>
              <a:gd name="connsiteX0" fmla="*/ 2369128 w 2615537"/>
              <a:gd name="connsiteY0" fmla="*/ 1648691 h 1833742"/>
              <a:gd name="connsiteX1" fmla="*/ 2396837 w 2615537"/>
              <a:gd name="connsiteY1" fmla="*/ 1579419 h 1833742"/>
              <a:gd name="connsiteX2" fmla="*/ 2382982 w 2615537"/>
              <a:gd name="connsiteY2" fmla="*/ 1219200 h 1833742"/>
              <a:gd name="connsiteX3" fmla="*/ 2355273 w 2615537"/>
              <a:gd name="connsiteY3" fmla="*/ 1122219 h 1833742"/>
              <a:gd name="connsiteX4" fmla="*/ 2327564 w 2615537"/>
              <a:gd name="connsiteY4" fmla="*/ 1066800 h 1833742"/>
              <a:gd name="connsiteX5" fmla="*/ 2299855 w 2615537"/>
              <a:gd name="connsiteY5" fmla="*/ 969819 h 1833742"/>
              <a:gd name="connsiteX6" fmla="*/ 2272146 w 2615537"/>
              <a:gd name="connsiteY6" fmla="*/ 886691 h 1833742"/>
              <a:gd name="connsiteX7" fmla="*/ 2258291 w 2615537"/>
              <a:gd name="connsiteY7" fmla="*/ 817419 h 1833742"/>
              <a:gd name="connsiteX8" fmla="*/ 2244437 w 2615537"/>
              <a:gd name="connsiteY8" fmla="*/ 775855 h 1833742"/>
              <a:gd name="connsiteX9" fmla="*/ 2230582 w 2615537"/>
              <a:gd name="connsiteY9" fmla="*/ 720437 h 1833742"/>
              <a:gd name="connsiteX10" fmla="*/ 2202873 w 2615537"/>
              <a:gd name="connsiteY10" fmla="*/ 637310 h 1833742"/>
              <a:gd name="connsiteX11" fmla="*/ 2175164 w 2615537"/>
              <a:gd name="connsiteY11" fmla="*/ 609600 h 1833742"/>
              <a:gd name="connsiteX12" fmla="*/ 2161309 w 2615537"/>
              <a:gd name="connsiteY12" fmla="*/ 568037 h 1833742"/>
              <a:gd name="connsiteX13" fmla="*/ 2105891 w 2615537"/>
              <a:gd name="connsiteY13" fmla="*/ 484910 h 1833742"/>
              <a:gd name="connsiteX14" fmla="*/ 1995055 w 2615537"/>
              <a:gd name="connsiteY14" fmla="*/ 360219 h 1833742"/>
              <a:gd name="connsiteX15" fmla="*/ 1856509 w 2615537"/>
              <a:gd name="connsiteY15" fmla="*/ 318655 h 1833742"/>
              <a:gd name="connsiteX16" fmla="*/ 1814946 w 2615537"/>
              <a:gd name="connsiteY16" fmla="*/ 304800 h 1833742"/>
              <a:gd name="connsiteX17" fmla="*/ 1676400 w 2615537"/>
              <a:gd name="connsiteY17" fmla="*/ 290946 h 1833742"/>
              <a:gd name="connsiteX18" fmla="*/ 1593273 w 2615537"/>
              <a:gd name="connsiteY18" fmla="*/ 235528 h 1833742"/>
              <a:gd name="connsiteX19" fmla="*/ 1551709 w 2615537"/>
              <a:gd name="connsiteY19" fmla="*/ 221673 h 1833742"/>
              <a:gd name="connsiteX20" fmla="*/ 1496291 w 2615537"/>
              <a:gd name="connsiteY20" fmla="*/ 193964 h 1833742"/>
              <a:gd name="connsiteX21" fmla="*/ 1357746 w 2615537"/>
              <a:gd name="connsiteY21" fmla="*/ 221673 h 1833742"/>
              <a:gd name="connsiteX22" fmla="*/ 1316182 w 2615537"/>
              <a:gd name="connsiteY22" fmla="*/ 249382 h 1833742"/>
              <a:gd name="connsiteX23" fmla="*/ 1233055 w 2615537"/>
              <a:gd name="connsiteY23" fmla="*/ 290946 h 1833742"/>
              <a:gd name="connsiteX24" fmla="*/ 1080655 w 2615537"/>
              <a:gd name="connsiteY24" fmla="*/ 277091 h 1833742"/>
              <a:gd name="connsiteX25" fmla="*/ 1039091 w 2615537"/>
              <a:gd name="connsiteY25" fmla="*/ 263237 h 1833742"/>
              <a:gd name="connsiteX26" fmla="*/ 928255 w 2615537"/>
              <a:gd name="connsiteY26" fmla="*/ 277091 h 1833742"/>
              <a:gd name="connsiteX27" fmla="*/ 845128 w 2615537"/>
              <a:gd name="connsiteY27" fmla="*/ 346364 h 1833742"/>
              <a:gd name="connsiteX28" fmla="*/ 748146 w 2615537"/>
              <a:gd name="connsiteY28" fmla="*/ 360219 h 1833742"/>
              <a:gd name="connsiteX29" fmla="*/ 665018 w 2615537"/>
              <a:gd name="connsiteY29" fmla="*/ 471055 h 1833742"/>
              <a:gd name="connsiteX30" fmla="*/ 623455 w 2615537"/>
              <a:gd name="connsiteY30" fmla="*/ 526473 h 1833742"/>
              <a:gd name="connsiteX31" fmla="*/ 609600 w 2615537"/>
              <a:gd name="connsiteY31" fmla="*/ 568037 h 1833742"/>
              <a:gd name="connsiteX32" fmla="*/ 554182 w 2615537"/>
              <a:gd name="connsiteY32" fmla="*/ 637310 h 1833742"/>
              <a:gd name="connsiteX33" fmla="*/ 484909 w 2615537"/>
              <a:gd name="connsiteY33" fmla="*/ 623455 h 1833742"/>
              <a:gd name="connsiteX34" fmla="*/ 457200 w 2615537"/>
              <a:gd name="connsiteY34" fmla="*/ 568037 h 1833742"/>
              <a:gd name="connsiteX35" fmla="*/ 374073 w 2615537"/>
              <a:gd name="connsiteY35" fmla="*/ 457200 h 1833742"/>
              <a:gd name="connsiteX36" fmla="*/ 332509 w 2615537"/>
              <a:gd name="connsiteY36" fmla="*/ 471055 h 1833742"/>
              <a:gd name="connsiteX37" fmla="*/ 277091 w 2615537"/>
              <a:gd name="connsiteY37" fmla="*/ 581891 h 1833742"/>
              <a:gd name="connsiteX38" fmla="*/ 235528 w 2615537"/>
              <a:gd name="connsiteY38" fmla="*/ 651164 h 1833742"/>
              <a:gd name="connsiteX39" fmla="*/ 207818 w 2615537"/>
              <a:gd name="connsiteY39" fmla="*/ 692728 h 1833742"/>
              <a:gd name="connsiteX40" fmla="*/ 166255 w 2615537"/>
              <a:gd name="connsiteY40" fmla="*/ 803564 h 1833742"/>
              <a:gd name="connsiteX41" fmla="*/ 138546 w 2615537"/>
              <a:gd name="connsiteY41" fmla="*/ 858982 h 1833742"/>
              <a:gd name="connsiteX42" fmla="*/ 124691 w 2615537"/>
              <a:gd name="connsiteY42" fmla="*/ 942110 h 1833742"/>
              <a:gd name="connsiteX43" fmla="*/ 110837 w 2615537"/>
              <a:gd name="connsiteY43" fmla="*/ 983673 h 1833742"/>
              <a:gd name="connsiteX44" fmla="*/ 138546 w 2615537"/>
              <a:gd name="connsiteY44" fmla="*/ 1039091 h 1833742"/>
              <a:gd name="connsiteX45" fmla="*/ 193964 w 2615537"/>
              <a:gd name="connsiteY45" fmla="*/ 1149928 h 1833742"/>
              <a:gd name="connsiteX46" fmla="*/ 249382 w 2615537"/>
              <a:gd name="connsiteY46" fmla="*/ 1260764 h 1833742"/>
              <a:gd name="connsiteX47" fmla="*/ 263237 w 2615537"/>
              <a:gd name="connsiteY47" fmla="*/ 1343891 h 1833742"/>
              <a:gd name="connsiteX48" fmla="*/ 249382 w 2615537"/>
              <a:gd name="connsiteY48" fmla="*/ 1191491 h 1833742"/>
              <a:gd name="connsiteX49" fmla="*/ 180109 w 2615537"/>
              <a:gd name="connsiteY49" fmla="*/ 1025237 h 1833742"/>
              <a:gd name="connsiteX50" fmla="*/ 138546 w 2615537"/>
              <a:gd name="connsiteY50" fmla="*/ 886691 h 1833742"/>
              <a:gd name="connsiteX51" fmla="*/ 110837 w 2615537"/>
              <a:gd name="connsiteY51" fmla="*/ 831273 h 1833742"/>
              <a:gd name="connsiteX52" fmla="*/ 83128 w 2615537"/>
              <a:gd name="connsiteY52" fmla="*/ 762000 h 1833742"/>
              <a:gd name="connsiteX53" fmla="*/ 69273 w 2615537"/>
              <a:gd name="connsiteY53" fmla="*/ 720437 h 1833742"/>
              <a:gd name="connsiteX54" fmla="*/ 96982 w 2615537"/>
              <a:gd name="connsiteY54" fmla="*/ 762000 h 1833742"/>
              <a:gd name="connsiteX55" fmla="*/ 138546 w 2615537"/>
              <a:gd name="connsiteY55" fmla="*/ 900546 h 1833742"/>
              <a:gd name="connsiteX56" fmla="*/ 180109 w 2615537"/>
              <a:gd name="connsiteY56" fmla="*/ 969819 h 1833742"/>
              <a:gd name="connsiteX57" fmla="*/ 193964 w 2615537"/>
              <a:gd name="connsiteY57" fmla="*/ 1011382 h 1833742"/>
              <a:gd name="connsiteX58" fmla="*/ 263237 w 2615537"/>
              <a:gd name="connsiteY58" fmla="*/ 969819 h 1833742"/>
              <a:gd name="connsiteX59" fmla="*/ 277091 w 2615537"/>
              <a:gd name="connsiteY59" fmla="*/ 886691 h 1833742"/>
              <a:gd name="connsiteX60" fmla="*/ 332509 w 2615537"/>
              <a:gd name="connsiteY60" fmla="*/ 748146 h 1833742"/>
              <a:gd name="connsiteX61" fmla="*/ 374073 w 2615537"/>
              <a:gd name="connsiteY61" fmla="*/ 554182 h 1833742"/>
              <a:gd name="connsiteX62" fmla="*/ 401782 w 2615537"/>
              <a:gd name="connsiteY62" fmla="*/ 512619 h 1833742"/>
              <a:gd name="connsiteX63" fmla="*/ 443346 w 2615537"/>
              <a:gd name="connsiteY63" fmla="*/ 429491 h 1833742"/>
              <a:gd name="connsiteX64" fmla="*/ 498764 w 2615537"/>
              <a:gd name="connsiteY64" fmla="*/ 484910 h 1833742"/>
              <a:gd name="connsiteX65" fmla="*/ 512618 w 2615537"/>
              <a:gd name="connsiteY65" fmla="*/ 554182 h 1833742"/>
              <a:gd name="connsiteX66" fmla="*/ 581891 w 2615537"/>
              <a:gd name="connsiteY66" fmla="*/ 692728 h 1833742"/>
              <a:gd name="connsiteX67" fmla="*/ 609600 w 2615537"/>
              <a:gd name="connsiteY67" fmla="*/ 762000 h 1833742"/>
              <a:gd name="connsiteX68" fmla="*/ 651164 w 2615537"/>
              <a:gd name="connsiteY68" fmla="*/ 789710 h 1833742"/>
              <a:gd name="connsiteX69" fmla="*/ 706582 w 2615537"/>
              <a:gd name="connsiteY69" fmla="*/ 623455 h 1833742"/>
              <a:gd name="connsiteX70" fmla="*/ 748146 w 2615537"/>
              <a:gd name="connsiteY70" fmla="*/ 540328 h 1833742"/>
              <a:gd name="connsiteX71" fmla="*/ 762000 w 2615537"/>
              <a:gd name="connsiteY71" fmla="*/ 429491 h 1833742"/>
              <a:gd name="connsiteX72" fmla="*/ 775855 w 2615537"/>
              <a:gd name="connsiteY72" fmla="*/ 263237 h 1833742"/>
              <a:gd name="connsiteX73" fmla="*/ 817418 w 2615537"/>
              <a:gd name="connsiteY73" fmla="*/ 138546 h 1833742"/>
              <a:gd name="connsiteX74" fmla="*/ 886691 w 2615537"/>
              <a:gd name="connsiteY74" fmla="*/ 180110 h 1833742"/>
              <a:gd name="connsiteX75" fmla="*/ 955964 w 2615537"/>
              <a:gd name="connsiteY75" fmla="*/ 207819 h 1833742"/>
              <a:gd name="connsiteX76" fmla="*/ 1191491 w 2615537"/>
              <a:gd name="connsiteY76" fmla="*/ 166255 h 1833742"/>
              <a:gd name="connsiteX77" fmla="*/ 1233055 w 2615537"/>
              <a:gd name="connsiteY77" fmla="*/ 110837 h 1833742"/>
              <a:gd name="connsiteX78" fmla="*/ 1274618 w 2615537"/>
              <a:gd name="connsiteY78" fmla="*/ 83128 h 1833742"/>
              <a:gd name="connsiteX79" fmla="*/ 1316182 w 2615537"/>
              <a:gd name="connsiteY79" fmla="*/ 0 h 1833742"/>
              <a:gd name="connsiteX80" fmla="*/ 1371600 w 2615537"/>
              <a:gd name="connsiteY80" fmla="*/ 41564 h 1833742"/>
              <a:gd name="connsiteX81" fmla="*/ 1496291 w 2615537"/>
              <a:gd name="connsiteY81" fmla="*/ 166255 h 1833742"/>
              <a:gd name="connsiteX82" fmla="*/ 1579418 w 2615537"/>
              <a:gd name="connsiteY82" fmla="*/ 235528 h 1833742"/>
              <a:gd name="connsiteX83" fmla="*/ 1620982 w 2615537"/>
              <a:gd name="connsiteY83" fmla="*/ 249382 h 1833742"/>
              <a:gd name="connsiteX84" fmla="*/ 1662546 w 2615537"/>
              <a:gd name="connsiteY84" fmla="*/ 235528 h 1833742"/>
              <a:gd name="connsiteX85" fmla="*/ 1676400 w 2615537"/>
              <a:gd name="connsiteY85" fmla="*/ 193964 h 1833742"/>
              <a:gd name="connsiteX86" fmla="*/ 1704109 w 2615537"/>
              <a:gd name="connsiteY86" fmla="*/ 152400 h 1833742"/>
              <a:gd name="connsiteX87" fmla="*/ 1814946 w 2615537"/>
              <a:gd name="connsiteY87" fmla="*/ 180110 h 1833742"/>
              <a:gd name="connsiteX88" fmla="*/ 1884218 w 2615537"/>
              <a:gd name="connsiteY88" fmla="*/ 235528 h 1833742"/>
              <a:gd name="connsiteX89" fmla="*/ 1925782 w 2615537"/>
              <a:gd name="connsiteY89" fmla="*/ 249382 h 1833742"/>
              <a:gd name="connsiteX90" fmla="*/ 2064328 w 2615537"/>
              <a:gd name="connsiteY90" fmla="*/ 318655 h 1833742"/>
              <a:gd name="connsiteX91" fmla="*/ 2147455 w 2615537"/>
              <a:gd name="connsiteY91" fmla="*/ 429491 h 1833742"/>
              <a:gd name="connsiteX92" fmla="*/ 2161309 w 2615537"/>
              <a:gd name="connsiteY92" fmla="*/ 471055 h 1833742"/>
              <a:gd name="connsiteX93" fmla="*/ 2258291 w 2615537"/>
              <a:gd name="connsiteY93" fmla="*/ 581891 h 1833742"/>
              <a:gd name="connsiteX94" fmla="*/ 2286000 w 2615537"/>
              <a:gd name="connsiteY94" fmla="*/ 637310 h 1833742"/>
              <a:gd name="connsiteX95" fmla="*/ 2369128 w 2615537"/>
              <a:gd name="connsiteY95" fmla="*/ 775855 h 1833742"/>
              <a:gd name="connsiteX96" fmla="*/ 2424546 w 2615537"/>
              <a:gd name="connsiteY96" fmla="*/ 955964 h 1833742"/>
              <a:gd name="connsiteX97" fmla="*/ 2466109 w 2615537"/>
              <a:gd name="connsiteY97" fmla="*/ 1052946 h 1833742"/>
              <a:gd name="connsiteX98" fmla="*/ 2479964 w 2615537"/>
              <a:gd name="connsiteY98" fmla="*/ 1094510 h 1833742"/>
              <a:gd name="connsiteX99" fmla="*/ 2466109 w 2615537"/>
              <a:gd name="connsiteY99" fmla="*/ 1316182 h 1833742"/>
              <a:gd name="connsiteX100" fmla="*/ 2452255 w 2615537"/>
              <a:gd name="connsiteY100" fmla="*/ 1620982 h 1833742"/>
              <a:gd name="connsiteX101" fmla="*/ 2258291 w 2615537"/>
              <a:gd name="connsiteY101" fmla="*/ 1634837 h 1833742"/>
              <a:gd name="connsiteX102" fmla="*/ 2244437 w 2615537"/>
              <a:gd name="connsiteY102" fmla="*/ 1676400 h 1833742"/>
              <a:gd name="connsiteX103" fmla="*/ 2230582 w 2615537"/>
              <a:gd name="connsiteY103" fmla="*/ 1759528 h 1833742"/>
              <a:gd name="connsiteX104" fmla="*/ 2175164 w 2615537"/>
              <a:gd name="connsiteY104" fmla="*/ 1787237 h 1833742"/>
              <a:gd name="connsiteX105" fmla="*/ 2119746 w 2615537"/>
              <a:gd name="connsiteY105" fmla="*/ 1828800 h 1833742"/>
              <a:gd name="connsiteX106" fmla="*/ 2147455 w 2615537"/>
              <a:gd name="connsiteY106" fmla="*/ 1773382 h 1833742"/>
              <a:gd name="connsiteX107" fmla="*/ 2202873 w 2615537"/>
              <a:gd name="connsiteY107" fmla="*/ 1759528 h 1833742"/>
              <a:gd name="connsiteX108" fmla="*/ 2355273 w 2615537"/>
              <a:gd name="connsiteY108" fmla="*/ 1731819 h 1833742"/>
              <a:gd name="connsiteX109" fmla="*/ 2410691 w 2615537"/>
              <a:gd name="connsiteY109" fmla="*/ 1704110 h 1833742"/>
              <a:gd name="connsiteX110" fmla="*/ 2479964 w 2615537"/>
              <a:gd name="connsiteY110" fmla="*/ 1690255 h 1833742"/>
              <a:gd name="connsiteX111" fmla="*/ 2535382 w 2615537"/>
              <a:gd name="connsiteY111" fmla="*/ 1676400 h 1833742"/>
              <a:gd name="connsiteX112" fmla="*/ 2576946 w 2615537"/>
              <a:gd name="connsiteY112" fmla="*/ 1634837 h 1833742"/>
              <a:gd name="connsiteX113" fmla="*/ 2590800 w 2615537"/>
              <a:gd name="connsiteY113" fmla="*/ 1371600 h 1833742"/>
              <a:gd name="connsiteX114" fmla="*/ 2535382 w 2615537"/>
              <a:gd name="connsiteY114" fmla="*/ 1149928 h 1833742"/>
              <a:gd name="connsiteX115" fmla="*/ 2507673 w 2615537"/>
              <a:gd name="connsiteY115" fmla="*/ 1039091 h 1833742"/>
              <a:gd name="connsiteX116" fmla="*/ 2479964 w 2615537"/>
              <a:gd name="connsiteY116" fmla="*/ 997528 h 1833742"/>
              <a:gd name="connsiteX117" fmla="*/ 2438400 w 2615537"/>
              <a:gd name="connsiteY117" fmla="*/ 914400 h 1833742"/>
              <a:gd name="connsiteX118" fmla="*/ 2382982 w 2615537"/>
              <a:gd name="connsiteY118" fmla="*/ 803564 h 1833742"/>
              <a:gd name="connsiteX119" fmla="*/ 2299855 w 2615537"/>
              <a:gd name="connsiteY119" fmla="*/ 789710 h 1833742"/>
              <a:gd name="connsiteX120" fmla="*/ 2258291 w 2615537"/>
              <a:gd name="connsiteY120" fmla="*/ 775855 h 1833742"/>
              <a:gd name="connsiteX121" fmla="*/ 2244437 w 2615537"/>
              <a:gd name="connsiteY121" fmla="*/ 706582 h 1833742"/>
              <a:gd name="connsiteX122" fmla="*/ 2230582 w 2615537"/>
              <a:gd name="connsiteY122" fmla="*/ 665019 h 1833742"/>
              <a:gd name="connsiteX123" fmla="*/ 2216728 w 2615537"/>
              <a:gd name="connsiteY123" fmla="*/ 484910 h 1833742"/>
              <a:gd name="connsiteX124" fmla="*/ 2202873 w 2615537"/>
              <a:gd name="connsiteY124" fmla="*/ 429491 h 1833742"/>
              <a:gd name="connsiteX125" fmla="*/ 2189018 w 2615537"/>
              <a:gd name="connsiteY125" fmla="*/ 360219 h 1833742"/>
              <a:gd name="connsiteX126" fmla="*/ 2175164 w 2615537"/>
              <a:gd name="connsiteY126" fmla="*/ 318655 h 1833742"/>
              <a:gd name="connsiteX127" fmla="*/ 2161309 w 2615537"/>
              <a:gd name="connsiteY127" fmla="*/ 249382 h 1833742"/>
              <a:gd name="connsiteX128" fmla="*/ 2147455 w 2615537"/>
              <a:gd name="connsiteY128" fmla="*/ 207819 h 1833742"/>
              <a:gd name="connsiteX129" fmla="*/ 2105891 w 2615537"/>
              <a:gd name="connsiteY129" fmla="*/ 193964 h 1833742"/>
              <a:gd name="connsiteX130" fmla="*/ 1870364 w 2615537"/>
              <a:gd name="connsiteY130" fmla="*/ 207819 h 1833742"/>
              <a:gd name="connsiteX131" fmla="*/ 1814946 w 2615537"/>
              <a:gd name="connsiteY131" fmla="*/ 221673 h 1833742"/>
              <a:gd name="connsiteX132" fmla="*/ 1731818 w 2615537"/>
              <a:gd name="connsiteY132" fmla="*/ 207819 h 1833742"/>
              <a:gd name="connsiteX133" fmla="*/ 1620982 w 2615537"/>
              <a:gd name="connsiteY133" fmla="*/ 193964 h 1833742"/>
              <a:gd name="connsiteX134" fmla="*/ 1551709 w 2615537"/>
              <a:gd name="connsiteY134" fmla="*/ 166255 h 1833742"/>
              <a:gd name="connsiteX135" fmla="*/ 1496291 w 2615537"/>
              <a:gd name="connsiteY135" fmla="*/ 152400 h 1833742"/>
              <a:gd name="connsiteX136" fmla="*/ 1440873 w 2615537"/>
              <a:gd name="connsiteY136" fmla="*/ 124691 h 1833742"/>
              <a:gd name="connsiteX137" fmla="*/ 1330037 w 2615537"/>
              <a:gd name="connsiteY137" fmla="*/ 152400 h 1833742"/>
              <a:gd name="connsiteX138" fmla="*/ 1260764 w 2615537"/>
              <a:gd name="connsiteY138" fmla="*/ 193964 h 1833742"/>
              <a:gd name="connsiteX139" fmla="*/ 1219200 w 2615537"/>
              <a:gd name="connsiteY139" fmla="*/ 207819 h 1833742"/>
              <a:gd name="connsiteX140" fmla="*/ 1094509 w 2615537"/>
              <a:gd name="connsiteY140" fmla="*/ 277091 h 1833742"/>
              <a:gd name="connsiteX141" fmla="*/ 969818 w 2615537"/>
              <a:gd name="connsiteY141" fmla="*/ 263237 h 1833742"/>
              <a:gd name="connsiteX142" fmla="*/ 831273 w 2615537"/>
              <a:gd name="connsiteY142" fmla="*/ 152400 h 1833742"/>
              <a:gd name="connsiteX143" fmla="*/ 678873 w 2615537"/>
              <a:gd name="connsiteY143" fmla="*/ 96982 h 1833742"/>
              <a:gd name="connsiteX144" fmla="*/ 595746 w 2615537"/>
              <a:gd name="connsiteY144" fmla="*/ 69273 h 1833742"/>
              <a:gd name="connsiteX145" fmla="*/ 457200 w 2615537"/>
              <a:gd name="connsiteY145" fmla="*/ 41564 h 1833742"/>
              <a:gd name="connsiteX146" fmla="*/ 263237 w 2615537"/>
              <a:gd name="connsiteY146" fmla="*/ 55419 h 1833742"/>
              <a:gd name="connsiteX147" fmla="*/ 249382 w 2615537"/>
              <a:gd name="connsiteY147" fmla="*/ 96982 h 1833742"/>
              <a:gd name="connsiteX148" fmla="*/ 193964 w 2615537"/>
              <a:gd name="connsiteY148" fmla="*/ 207819 h 1833742"/>
              <a:gd name="connsiteX149" fmla="*/ 180109 w 2615537"/>
              <a:gd name="connsiteY149" fmla="*/ 318655 h 1833742"/>
              <a:gd name="connsiteX150" fmla="*/ 138546 w 2615537"/>
              <a:gd name="connsiteY150" fmla="*/ 928255 h 1833742"/>
              <a:gd name="connsiteX151" fmla="*/ 152400 w 2615537"/>
              <a:gd name="connsiteY151" fmla="*/ 1149928 h 1833742"/>
              <a:gd name="connsiteX152" fmla="*/ 152400 w 2615537"/>
              <a:gd name="connsiteY152" fmla="*/ 1690255 h 1833742"/>
              <a:gd name="connsiteX153" fmla="*/ 207818 w 2615537"/>
              <a:gd name="connsiteY153" fmla="*/ 1704110 h 1833742"/>
              <a:gd name="connsiteX154" fmla="*/ 277091 w 2615537"/>
              <a:gd name="connsiteY154" fmla="*/ 1717964 h 1833742"/>
              <a:gd name="connsiteX155" fmla="*/ 484909 w 2615537"/>
              <a:gd name="connsiteY155" fmla="*/ 1704110 h 1833742"/>
              <a:gd name="connsiteX156" fmla="*/ 443346 w 2615537"/>
              <a:gd name="connsiteY156" fmla="*/ 1607128 h 1833742"/>
              <a:gd name="connsiteX157" fmla="*/ 360218 w 2615537"/>
              <a:gd name="connsiteY157" fmla="*/ 1593273 h 1833742"/>
              <a:gd name="connsiteX158" fmla="*/ 0 w 2615537"/>
              <a:gd name="connsiteY158" fmla="*/ 1524000 h 1833742"/>
              <a:gd name="connsiteX159" fmla="*/ 124691 w 2615537"/>
              <a:gd name="connsiteY159" fmla="*/ 1399310 h 18337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</a:cxnLst>
            <a:rect l="l" t="t" r="r" b="b"/>
            <a:pathLst>
              <a:path w="2615537" h="1833742">
                <a:moveTo>
                  <a:pt x="2369128" y="1648691"/>
                </a:moveTo>
                <a:cubicBezTo>
                  <a:pt x="2378364" y="1625600"/>
                  <a:pt x="2396035" y="1604276"/>
                  <a:pt x="2396837" y="1579419"/>
                </a:cubicBezTo>
                <a:cubicBezTo>
                  <a:pt x="2400711" y="1459320"/>
                  <a:pt x="2390975" y="1339096"/>
                  <a:pt x="2382982" y="1219200"/>
                </a:cubicBezTo>
                <a:cubicBezTo>
                  <a:pt x="2382057" y="1205319"/>
                  <a:pt x="2362517" y="1139123"/>
                  <a:pt x="2355273" y="1122219"/>
                </a:cubicBezTo>
                <a:cubicBezTo>
                  <a:pt x="2347137" y="1103236"/>
                  <a:pt x="2335700" y="1085783"/>
                  <a:pt x="2327564" y="1066800"/>
                </a:cubicBezTo>
                <a:cubicBezTo>
                  <a:pt x="2312040" y="1030577"/>
                  <a:pt x="2311576" y="1008889"/>
                  <a:pt x="2299855" y="969819"/>
                </a:cubicBezTo>
                <a:cubicBezTo>
                  <a:pt x="2291462" y="941843"/>
                  <a:pt x="2279831" y="914870"/>
                  <a:pt x="2272146" y="886691"/>
                </a:cubicBezTo>
                <a:cubicBezTo>
                  <a:pt x="2265950" y="863973"/>
                  <a:pt x="2264002" y="840264"/>
                  <a:pt x="2258291" y="817419"/>
                </a:cubicBezTo>
                <a:cubicBezTo>
                  <a:pt x="2254749" y="803251"/>
                  <a:pt x="2248449" y="789897"/>
                  <a:pt x="2244437" y="775855"/>
                </a:cubicBezTo>
                <a:cubicBezTo>
                  <a:pt x="2239206" y="757546"/>
                  <a:pt x="2236054" y="738675"/>
                  <a:pt x="2230582" y="720437"/>
                </a:cubicBezTo>
                <a:cubicBezTo>
                  <a:pt x="2222189" y="692461"/>
                  <a:pt x="2215935" y="663434"/>
                  <a:pt x="2202873" y="637310"/>
                </a:cubicBezTo>
                <a:cubicBezTo>
                  <a:pt x="2197031" y="625627"/>
                  <a:pt x="2184400" y="618837"/>
                  <a:pt x="2175164" y="609600"/>
                </a:cubicBezTo>
                <a:cubicBezTo>
                  <a:pt x="2170546" y="595746"/>
                  <a:pt x="2168401" y="580803"/>
                  <a:pt x="2161309" y="568037"/>
                </a:cubicBezTo>
                <a:cubicBezTo>
                  <a:pt x="2145136" y="538926"/>
                  <a:pt x="2124364" y="512619"/>
                  <a:pt x="2105891" y="484910"/>
                </a:cubicBezTo>
                <a:cubicBezTo>
                  <a:pt x="2080640" y="447033"/>
                  <a:pt x="2033017" y="369710"/>
                  <a:pt x="1995055" y="360219"/>
                </a:cubicBezTo>
                <a:cubicBezTo>
                  <a:pt x="1911306" y="339281"/>
                  <a:pt x="1957693" y="352383"/>
                  <a:pt x="1856509" y="318655"/>
                </a:cubicBezTo>
                <a:cubicBezTo>
                  <a:pt x="1842655" y="314037"/>
                  <a:pt x="1829477" y="306253"/>
                  <a:pt x="1814946" y="304800"/>
                </a:cubicBezTo>
                <a:lnTo>
                  <a:pt x="1676400" y="290946"/>
                </a:lnTo>
                <a:cubicBezTo>
                  <a:pt x="1577572" y="258002"/>
                  <a:pt x="1697055" y="304715"/>
                  <a:pt x="1593273" y="235528"/>
                </a:cubicBezTo>
                <a:cubicBezTo>
                  <a:pt x="1581122" y="227427"/>
                  <a:pt x="1565132" y="227426"/>
                  <a:pt x="1551709" y="221673"/>
                </a:cubicBezTo>
                <a:cubicBezTo>
                  <a:pt x="1532726" y="213537"/>
                  <a:pt x="1514764" y="203200"/>
                  <a:pt x="1496291" y="193964"/>
                </a:cubicBezTo>
                <a:cubicBezTo>
                  <a:pt x="1477544" y="197089"/>
                  <a:pt x="1384047" y="210401"/>
                  <a:pt x="1357746" y="221673"/>
                </a:cubicBezTo>
                <a:cubicBezTo>
                  <a:pt x="1342441" y="228232"/>
                  <a:pt x="1331075" y="241935"/>
                  <a:pt x="1316182" y="249382"/>
                </a:cubicBezTo>
                <a:cubicBezTo>
                  <a:pt x="1201467" y="306740"/>
                  <a:pt x="1352162" y="211540"/>
                  <a:pt x="1233055" y="290946"/>
                </a:cubicBezTo>
                <a:cubicBezTo>
                  <a:pt x="1182255" y="286328"/>
                  <a:pt x="1131152" y="284305"/>
                  <a:pt x="1080655" y="277091"/>
                </a:cubicBezTo>
                <a:cubicBezTo>
                  <a:pt x="1066198" y="275026"/>
                  <a:pt x="1053695" y="263237"/>
                  <a:pt x="1039091" y="263237"/>
                </a:cubicBezTo>
                <a:cubicBezTo>
                  <a:pt x="1001858" y="263237"/>
                  <a:pt x="965200" y="272473"/>
                  <a:pt x="928255" y="277091"/>
                </a:cubicBezTo>
                <a:cubicBezTo>
                  <a:pt x="910585" y="294761"/>
                  <a:pt x="872683" y="338098"/>
                  <a:pt x="845128" y="346364"/>
                </a:cubicBezTo>
                <a:cubicBezTo>
                  <a:pt x="813850" y="355748"/>
                  <a:pt x="780473" y="355601"/>
                  <a:pt x="748146" y="360219"/>
                </a:cubicBezTo>
                <a:lnTo>
                  <a:pt x="665018" y="471055"/>
                </a:lnTo>
                <a:lnTo>
                  <a:pt x="623455" y="526473"/>
                </a:lnTo>
                <a:cubicBezTo>
                  <a:pt x="618837" y="540328"/>
                  <a:pt x="616131" y="554975"/>
                  <a:pt x="609600" y="568037"/>
                </a:cubicBezTo>
                <a:cubicBezTo>
                  <a:pt x="592123" y="602990"/>
                  <a:pt x="579953" y="611538"/>
                  <a:pt x="554182" y="637310"/>
                </a:cubicBezTo>
                <a:cubicBezTo>
                  <a:pt x="531091" y="632692"/>
                  <a:pt x="504071" y="637142"/>
                  <a:pt x="484909" y="623455"/>
                </a:cubicBezTo>
                <a:cubicBezTo>
                  <a:pt x="468103" y="611451"/>
                  <a:pt x="467826" y="585747"/>
                  <a:pt x="457200" y="568037"/>
                </a:cubicBezTo>
                <a:cubicBezTo>
                  <a:pt x="410203" y="489709"/>
                  <a:pt x="419185" y="502313"/>
                  <a:pt x="374073" y="457200"/>
                </a:cubicBezTo>
                <a:cubicBezTo>
                  <a:pt x="360218" y="461818"/>
                  <a:pt x="342836" y="460728"/>
                  <a:pt x="332509" y="471055"/>
                </a:cubicBezTo>
                <a:cubicBezTo>
                  <a:pt x="274907" y="528658"/>
                  <a:pt x="304086" y="527902"/>
                  <a:pt x="277091" y="581891"/>
                </a:cubicBezTo>
                <a:cubicBezTo>
                  <a:pt x="265048" y="605976"/>
                  <a:pt x="249800" y="628329"/>
                  <a:pt x="235528" y="651164"/>
                </a:cubicBezTo>
                <a:cubicBezTo>
                  <a:pt x="226703" y="665284"/>
                  <a:pt x="215265" y="677835"/>
                  <a:pt x="207818" y="692728"/>
                </a:cubicBezTo>
                <a:cubicBezTo>
                  <a:pt x="150412" y="807538"/>
                  <a:pt x="202227" y="719628"/>
                  <a:pt x="166255" y="803564"/>
                </a:cubicBezTo>
                <a:cubicBezTo>
                  <a:pt x="158119" y="822547"/>
                  <a:pt x="147782" y="840509"/>
                  <a:pt x="138546" y="858982"/>
                </a:cubicBezTo>
                <a:cubicBezTo>
                  <a:pt x="133928" y="886691"/>
                  <a:pt x="130785" y="914687"/>
                  <a:pt x="124691" y="942110"/>
                </a:cubicBezTo>
                <a:cubicBezTo>
                  <a:pt x="121523" y="956366"/>
                  <a:pt x="108772" y="969216"/>
                  <a:pt x="110837" y="983673"/>
                </a:cubicBezTo>
                <a:cubicBezTo>
                  <a:pt x="113758" y="1004118"/>
                  <a:pt x="129310" y="1020618"/>
                  <a:pt x="138546" y="1039091"/>
                </a:cubicBezTo>
                <a:cubicBezTo>
                  <a:pt x="179563" y="1244183"/>
                  <a:pt x="116345" y="994690"/>
                  <a:pt x="193964" y="1149928"/>
                </a:cubicBezTo>
                <a:cubicBezTo>
                  <a:pt x="264753" y="1291505"/>
                  <a:pt x="146991" y="1158373"/>
                  <a:pt x="249382" y="1260764"/>
                </a:cubicBezTo>
                <a:cubicBezTo>
                  <a:pt x="254000" y="1288473"/>
                  <a:pt x="263237" y="1371982"/>
                  <a:pt x="263237" y="1343891"/>
                </a:cubicBezTo>
                <a:cubicBezTo>
                  <a:pt x="263237" y="1292882"/>
                  <a:pt x="255709" y="1242107"/>
                  <a:pt x="249382" y="1191491"/>
                </a:cubicBezTo>
                <a:cubicBezTo>
                  <a:pt x="238380" y="1103479"/>
                  <a:pt x="231156" y="1114567"/>
                  <a:pt x="180109" y="1025237"/>
                </a:cubicBezTo>
                <a:cubicBezTo>
                  <a:pt x="166501" y="970801"/>
                  <a:pt x="161033" y="942910"/>
                  <a:pt x="138546" y="886691"/>
                </a:cubicBezTo>
                <a:cubicBezTo>
                  <a:pt x="130876" y="867515"/>
                  <a:pt x="119225" y="850146"/>
                  <a:pt x="110837" y="831273"/>
                </a:cubicBezTo>
                <a:cubicBezTo>
                  <a:pt x="100736" y="808547"/>
                  <a:pt x="91860" y="785286"/>
                  <a:pt x="83128" y="762000"/>
                </a:cubicBezTo>
                <a:cubicBezTo>
                  <a:pt x="78000" y="748326"/>
                  <a:pt x="54669" y="720437"/>
                  <a:pt x="69273" y="720437"/>
                </a:cubicBezTo>
                <a:cubicBezTo>
                  <a:pt x="85924" y="720437"/>
                  <a:pt x="89535" y="747107"/>
                  <a:pt x="96982" y="762000"/>
                </a:cubicBezTo>
                <a:cubicBezTo>
                  <a:pt x="195890" y="959817"/>
                  <a:pt x="60678" y="705875"/>
                  <a:pt x="138546" y="900546"/>
                </a:cubicBezTo>
                <a:cubicBezTo>
                  <a:pt x="148547" y="925548"/>
                  <a:pt x="168066" y="945734"/>
                  <a:pt x="180109" y="969819"/>
                </a:cubicBezTo>
                <a:cubicBezTo>
                  <a:pt x="186640" y="982881"/>
                  <a:pt x="189346" y="997528"/>
                  <a:pt x="193964" y="1011382"/>
                </a:cubicBezTo>
                <a:cubicBezTo>
                  <a:pt x="217055" y="997528"/>
                  <a:pt x="248300" y="992225"/>
                  <a:pt x="263237" y="969819"/>
                </a:cubicBezTo>
                <a:cubicBezTo>
                  <a:pt x="278819" y="946445"/>
                  <a:pt x="271582" y="914237"/>
                  <a:pt x="277091" y="886691"/>
                </a:cubicBezTo>
                <a:cubicBezTo>
                  <a:pt x="291336" y="815467"/>
                  <a:pt x="294021" y="825122"/>
                  <a:pt x="332509" y="748146"/>
                </a:cubicBezTo>
                <a:cubicBezTo>
                  <a:pt x="342830" y="686223"/>
                  <a:pt x="352830" y="612601"/>
                  <a:pt x="374073" y="554182"/>
                </a:cubicBezTo>
                <a:cubicBezTo>
                  <a:pt x="379763" y="538534"/>
                  <a:pt x="394335" y="527512"/>
                  <a:pt x="401782" y="512619"/>
                </a:cubicBezTo>
                <a:cubicBezTo>
                  <a:pt x="459145" y="397894"/>
                  <a:pt x="363933" y="548612"/>
                  <a:pt x="443346" y="429491"/>
                </a:cubicBezTo>
                <a:cubicBezTo>
                  <a:pt x="461819" y="447964"/>
                  <a:pt x="486077" y="462073"/>
                  <a:pt x="498764" y="484910"/>
                </a:cubicBezTo>
                <a:cubicBezTo>
                  <a:pt x="510200" y="505495"/>
                  <a:pt x="503873" y="532318"/>
                  <a:pt x="512618" y="554182"/>
                </a:cubicBezTo>
                <a:cubicBezTo>
                  <a:pt x="531794" y="602122"/>
                  <a:pt x="562715" y="644788"/>
                  <a:pt x="581891" y="692728"/>
                </a:cubicBezTo>
                <a:cubicBezTo>
                  <a:pt x="591127" y="715819"/>
                  <a:pt x="595145" y="741763"/>
                  <a:pt x="609600" y="762000"/>
                </a:cubicBezTo>
                <a:cubicBezTo>
                  <a:pt x="619278" y="775550"/>
                  <a:pt x="637309" y="780473"/>
                  <a:pt x="651164" y="789710"/>
                </a:cubicBezTo>
                <a:cubicBezTo>
                  <a:pt x="736603" y="675791"/>
                  <a:pt x="655140" y="803503"/>
                  <a:pt x="706582" y="623455"/>
                </a:cubicBezTo>
                <a:cubicBezTo>
                  <a:pt x="715093" y="593667"/>
                  <a:pt x="734291" y="568037"/>
                  <a:pt x="748146" y="540328"/>
                </a:cubicBezTo>
                <a:cubicBezTo>
                  <a:pt x="752764" y="503382"/>
                  <a:pt x="758295" y="466539"/>
                  <a:pt x="762000" y="429491"/>
                </a:cubicBezTo>
                <a:cubicBezTo>
                  <a:pt x="767533" y="374157"/>
                  <a:pt x="765450" y="317865"/>
                  <a:pt x="775855" y="263237"/>
                </a:cubicBezTo>
                <a:cubicBezTo>
                  <a:pt x="784053" y="220199"/>
                  <a:pt x="817418" y="138546"/>
                  <a:pt x="817418" y="138546"/>
                </a:cubicBezTo>
                <a:cubicBezTo>
                  <a:pt x="947916" y="182043"/>
                  <a:pt x="780194" y="119254"/>
                  <a:pt x="886691" y="180110"/>
                </a:cubicBezTo>
                <a:cubicBezTo>
                  <a:pt x="908284" y="192449"/>
                  <a:pt x="932873" y="198583"/>
                  <a:pt x="955964" y="207819"/>
                </a:cubicBezTo>
                <a:cubicBezTo>
                  <a:pt x="1034473" y="193964"/>
                  <a:pt x="1116245" y="192591"/>
                  <a:pt x="1191491" y="166255"/>
                </a:cubicBezTo>
                <a:cubicBezTo>
                  <a:pt x="1213286" y="158627"/>
                  <a:pt x="1216727" y="127165"/>
                  <a:pt x="1233055" y="110837"/>
                </a:cubicBezTo>
                <a:cubicBezTo>
                  <a:pt x="1244829" y="99063"/>
                  <a:pt x="1260764" y="92364"/>
                  <a:pt x="1274618" y="83128"/>
                </a:cubicBezTo>
                <a:cubicBezTo>
                  <a:pt x="1278034" y="72879"/>
                  <a:pt x="1298278" y="0"/>
                  <a:pt x="1316182" y="0"/>
                </a:cubicBezTo>
                <a:cubicBezTo>
                  <a:pt x="1339273" y="0"/>
                  <a:pt x="1354437" y="26117"/>
                  <a:pt x="1371600" y="41564"/>
                </a:cubicBezTo>
                <a:cubicBezTo>
                  <a:pt x="1371640" y="41600"/>
                  <a:pt x="1475490" y="145454"/>
                  <a:pt x="1496291" y="166255"/>
                </a:cubicBezTo>
                <a:cubicBezTo>
                  <a:pt x="1526929" y="196894"/>
                  <a:pt x="1540843" y="216241"/>
                  <a:pt x="1579418" y="235528"/>
                </a:cubicBezTo>
                <a:cubicBezTo>
                  <a:pt x="1592480" y="242059"/>
                  <a:pt x="1607127" y="244764"/>
                  <a:pt x="1620982" y="249382"/>
                </a:cubicBezTo>
                <a:cubicBezTo>
                  <a:pt x="1634837" y="244764"/>
                  <a:pt x="1652219" y="245855"/>
                  <a:pt x="1662546" y="235528"/>
                </a:cubicBezTo>
                <a:cubicBezTo>
                  <a:pt x="1672873" y="225201"/>
                  <a:pt x="1669869" y="207026"/>
                  <a:pt x="1676400" y="193964"/>
                </a:cubicBezTo>
                <a:cubicBezTo>
                  <a:pt x="1683846" y="179071"/>
                  <a:pt x="1694873" y="166255"/>
                  <a:pt x="1704109" y="152400"/>
                </a:cubicBezTo>
                <a:cubicBezTo>
                  <a:pt x="1741055" y="161637"/>
                  <a:pt x="1780368" y="164151"/>
                  <a:pt x="1814946" y="180110"/>
                </a:cubicBezTo>
                <a:cubicBezTo>
                  <a:pt x="1841795" y="192502"/>
                  <a:pt x="1859142" y="219856"/>
                  <a:pt x="1884218" y="235528"/>
                </a:cubicBezTo>
                <a:cubicBezTo>
                  <a:pt x="1896602" y="243268"/>
                  <a:pt x="1912522" y="243262"/>
                  <a:pt x="1925782" y="249382"/>
                </a:cubicBezTo>
                <a:cubicBezTo>
                  <a:pt x="1972663" y="271019"/>
                  <a:pt x="2064328" y="318655"/>
                  <a:pt x="2064328" y="318655"/>
                </a:cubicBezTo>
                <a:cubicBezTo>
                  <a:pt x="2112405" y="366733"/>
                  <a:pt x="2113027" y="360635"/>
                  <a:pt x="2147455" y="429491"/>
                </a:cubicBezTo>
                <a:cubicBezTo>
                  <a:pt x="2153986" y="442553"/>
                  <a:pt x="2153569" y="458671"/>
                  <a:pt x="2161309" y="471055"/>
                </a:cubicBezTo>
                <a:cubicBezTo>
                  <a:pt x="2189498" y="516158"/>
                  <a:pt x="2221969" y="545569"/>
                  <a:pt x="2258291" y="581891"/>
                </a:cubicBezTo>
                <a:cubicBezTo>
                  <a:pt x="2267527" y="600364"/>
                  <a:pt x="2275374" y="619600"/>
                  <a:pt x="2286000" y="637310"/>
                </a:cubicBezTo>
                <a:cubicBezTo>
                  <a:pt x="2325029" y="702358"/>
                  <a:pt x="2343794" y="712520"/>
                  <a:pt x="2369128" y="775855"/>
                </a:cubicBezTo>
                <a:cubicBezTo>
                  <a:pt x="2390671" y="829712"/>
                  <a:pt x="2408149" y="901305"/>
                  <a:pt x="2424546" y="955964"/>
                </a:cubicBezTo>
                <a:cubicBezTo>
                  <a:pt x="2446208" y="1028171"/>
                  <a:pt x="2430063" y="968840"/>
                  <a:pt x="2466109" y="1052946"/>
                </a:cubicBezTo>
                <a:cubicBezTo>
                  <a:pt x="2471862" y="1066369"/>
                  <a:pt x="2475346" y="1080655"/>
                  <a:pt x="2479964" y="1094510"/>
                </a:cubicBezTo>
                <a:cubicBezTo>
                  <a:pt x="2475346" y="1168401"/>
                  <a:pt x="2470000" y="1242249"/>
                  <a:pt x="2466109" y="1316182"/>
                </a:cubicBezTo>
                <a:cubicBezTo>
                  <a:pt x="2460764" y="1417746"/>
                  <a:pt x="2507813" y="1535793"/>
                  <a:pt x="2452255" y="1620982"/>
                </a:cubicBezTo>
                <a:cubicBezTo>
                  <a:pt x="2416846" y="1675275"/>
                  <a:pt x="2322946" y="1630219"/>
                  <a:pt x="2258291" y="1634837"/>
                </a:cubicBezTo>
                <a:cubicBezTo>
                  <a:pt x="2253673" y="1648691"/>
                  <a:pt x="2247605" y="1662144"/>
                  <a:pt x="2244437" y="1676400"/>
                </a:cubicBezTo>
                <a:cubicBezTo>
                  <a:pt x="2238343" y="1703823"/>
                  <a:pt x="2245470" y="1735706"/>
                  <a:pt x="2230582" y="1759528"/>
                </a:cubicBezTo>
                <a:cubicBezTo>
                  <a:pt x="2219636" y="1777042"/>
                  <a:pt x="2192678" y="1776291"/>
                  <a:pt x="2175164" y="1787237"/>
                </a:cubicBezTo>
                <a:cubicBezTo>
                  <a:pt x="2155583" y="1799475"/>
                  <a:pt x="2109420" y="1849453"/>
                  <a:pt x="2119746" y="1828800"/>
                </a:cubicBezTo>
                <a:cubicBezTo>
                  <a:pt x="2128982" y="1810327"/>
                  <a:pt x="2131589" y="1786604"/>
                  <a:pt x="2147455" y="1773382"/>
                </a:cubicBezTo>
                <a:cubicBezTo>
                  <a:pt x="2162083" y="1761192"/>
                  <a:pt x="2184139" y="1762934"/>
                  <a:pt x="2202873" y="1759528"/>
                </a:cubicBezTo>
                <a:cubicBezTo>
                  <a:pt x="2384894" y="1726433"/>
                  <a:pt x="2229580" y="1763241"/>
                  <a:pt x="2355273" y="1731819"/>
                </a:cubicBezTo>
                <a:cubicBezTo>
                  <a:pt x="2373746" y="1722583"/>
                  <a:pt x="2391098" y="1710641"/>
                  <a:pt x="2410691" y="1704110"/>
                </a:cubicBezTo>
                <a:cubicBezTo>
                  <a:pt x="2433031" y="1696663"/>
                  <a:pt x="2456976" y="1695364"/>
                  <a:pt x="2479964" y="1690255"/>
                </a:cubicBezTo>
                <a:cubicBezTo>
                  <a:pt x="2498552" y="1686124"/>
                  <a:pt x="2516909" y="1681018"/>
                  <a:pt x="2535382" y="1676400"/>
                </a:cubicBezTo>
                <a:cubicBezTo>
                  <a:pt x="2549237" y="1662546"/>
                  <a:pt x="2564403" y="1649889"/>
                  <a:pt x="2576946" y="1634837"/>
                </a:cubicBezTo>
                <a:cubicBezTo>
                  <a:pt x="2646160" y="1551781"/>
                  <a:pt x="2603746" y="1520482"/>
                  <a:pt x="2590800" y="1371600"/>
                </a:cubicBezTo>
                <a:cubicBezTo>
                  <a:pt x="2579610" y="1242918"/>
                  <a:pt x="2575385" y="1289941"/>
                  <a:pt x="2535382" y="1149928"/>
                </a:cubicBezTo>
                <a:cubicBezTo>
                  <a:pt x="2524841" y="1113034"/>
                  <a:pt x="2525144" y="1074032"/>
                  <a:pt x="2507673" y="1039091"/>
                </a:cubicBezTo>
                <a:cubicBezTo>
                  <a:pt x="2500226" y="1024198"/>
                  <a:pt x="2487411" y="1012421"/>
                  <a:pt x="2479964" y="997528"/>
                </a:cubicBezTo>
                <a:cubicBezTo>
                  <a:pt x="2422601" y="882803"/>
                  <a:pt x="2517813" y="1033521"/>
                  <a:pt x="2438400" y="914400"/>
                </a:cubicBezTo>
                <a:cubicBezTo>
                  <a:pt x="2427437" y="881510"/>
                  <a:pt x="2411027" y="822261"/>
                  <a:pt x="2382982" y="803564"/>
                </a:cubicBezTo>
                <a:cubicBezTo>
                  <a:pt x="2359609" y="787982"/>
                  <a:pt x="2327564" y="794328"/>
                  <a:pt x="2299855" y="789710"/>
                </a:cubicBezTo>
                <a:cubicBezTo>
                  <a:pt x="2286000" y="785092"/>
                  <a:pt x="2266392" y="788006"/>
                  <a:pt x="2258291" y="775855"/>
                </a:cubicBezTo>
                <a:cubicBezTo>
                  <a:pt x="2245229" y="756262"/>
                  <a:pt x="2250148" y="729427"/>
                  <a:pt x="2244437" y="706582"/>
                </a:cubicBezTo>
                <a:cubicBezTo>
                  <a:pt x="2240895" y="692414"/>
                  <a:pt x="2235200" y="678873"/>
                  <a:pt x="2230582" y="665019"/>
                </a:cubicBezTo>
                <a:cubicBezTo>
                  <a:pt x="2225964" y="604983"/>
                  <a:pt x="2223763" y="544711"/>
                  <a:pt x="2216728" y="484910"/>
                </a:cubicBezTo>
                <a:cubicBezTo>
                  <a:pt x="2214503" y="465999"/>
                  <a:pt x="2207004" y="448079"/>
                  <a:pt x="2202873" y="429491"/>
                </a:cubicBezTo>
                <a:cubicBezTo>
                  <a:pt x="2197765" y="406504"/>
                  <a:pt x="2194729" y="383064"/>
                  <a:pt x="2189018" y="360219"/>
                </a:cubicBezTo>
                <a:cubicBezTo>
                  <a:pt x="2185476" y="346051"/>
                  <a:pt x="2178706" y="332823"/>
                  <a:pt x="2175164" y="318655"/>
                </a:cubicBezTo>
                <a:cubicBezTo>
                  <a:pt x="2169453" y="295810"/>
                  <a:pt x="2167020" y="272227"/>
                  <a:pt x="2161309" y="249382"/>
                </a:cubicBezTo>
                <a:cubicBezTo>
                  <a:pt x="2157767" y="235214"/>
                  <a:pt x="2157781" y="218145"/>
                  <a:pt x="2147455" y="207819"/>
                </a:cubicBezTo>
                <a:cubicBezTo>
                  <a:pt x="2137128" y="197492"/>
                  <a:pt x="2119746" y="198582"/>
                  <a:pt x="2105891" y="193964"/>
                </a:cubicBezTo>
                <a:cubicBezTo>
                  <a:pt x="2027382" y="198582"/>
                  <a:pt x="1948654" y="200363"/>
                  <a:pt x="1870364" y="207819"/>
                </a:cubicBezTo>
                <a:cubicBezTo>
                  <a:pt x="1851409" y="209624"/>
                  <a:pt x="1833987" y="221673"/>
                  <a:pt x="1814946" y="221673"/>
                </a:cubicBezTo>
                <a:cubicBezTo>
                  <a:pt x="1786854" y="221673"/>
                  <a:pt x="1759627" y="211792"/>
                  <a:pt x="1731818" y="207819"/>
                </a:cubicBezTo>
                <a:cubicBezTo>
                  <a:pt x="1694959" y="202554"/>
                  <a:pt x="1657927" y="198582"/>
                  <a:pt x="1620982" y="193964"/>
                </a:cubicBezTo>
                <a:cubicBezTo>
                  <a:pt x="1597891" y="184728"/>
                  <a:pt x="1575302" y="174120"/>
                  <a:pt x="1551709" y="166255"/>
                </a:cubicBezTo>
                <a:cubicBezTo>
                  <a:pt x="1533645" y="160234"/>
                  <a:pt x="1514120" y="159086"/>
                  <a:pt x="1496291" y="152400"/>
                </a:cubicBezTo>
                <a:cubicBezTo>
                  <a:pt x="1476953" y="145148"/>
                  <a:pt x="1459346" y="133927"/>
                  <a:pt x="1440873" y="124691"/>
                </a:cubicBezTo>
                <a:cubicBezTo>
                  <a:pt x="1403928" y="133927"/>
                  <a:pt x="1365581" y="138729"/>
                  <a:pt x="1330037" y="152400"/>
                </a:cubicBezTo>
                <a:cubicBezTo>
                  <a:pt x="1304903" y="162067"/>
                  <a:pt x="1284850" y="181921"/>
                  <a:pt x="1260764" y="193964"/>
                </a:cubicBezTo>
                <a:cubicBezTo>
                  <a:pt x="1247702" y="200495"/>
                  <a:pt x="1233055" y="203201"/>
                  <a:pt x="1219200" y="207819"/>
                </a:cubicBezTo>
                <a:cubicBezTo>
                  <a:pt x="1184668" y="233718"/>
                  <a:pt x="1141297" y="273749"/>
                  <a:pt x="1094509" y="277091"/>
                </a:cubicBezTo>
                <a:cubicBezTo>
                  <a:pt x="1052796" y="280071"/>
                  <a:pt x="1011382" y="267855"/>
                  <a:pt x="969818" y="263237"/>
                </a:cubicBezTo>
                <a:cubicBezTo>
                  <a:pt x="932731" y="231448"/>
                  <a:pt x="879895" y="179412"/>
                  <a:pt x="831273" y="152400"/>
                </a:cubicBezTo>
                <a:cubicBezTo>
                  <a:pt x="713843" y="87161"/>
                  <a:pt x="788589" y="126905"/>
                  <a:pt x="678873" y="96982"/>
                </a:cubicBezTo>
                <a:cubicBezTo>
                  <a:pt x="650694" y="89297"/>
                  <a:pt x="623722" y="77666"/>
                  <a:pt x="595746" y="69273"/>
                </a:cubicBezTo>
                <a:cubicBezTo>
                  <a:pt x="544082" y="53774"/>
                  <a:pt x="513366" y="50925"/>
                  <a:pt x="457200" y="41564"/>
                </a:cubicBezTo>
                <a:cubicBezTo>
                  <a:pt x="392546" y="46182"/>
                  <a:pt x="325867" y="38718"/>
                  <a:pt x="263237" y="55419"/>
                </a:cubicBezTo>
                <a:cubicBezTo>
                  <a:pt x="249126" y="59182"/>
                  <a:pt x="255425" y="83687"/>
                  <a:pt x="249382" y="96982"/>
                </a:cubicBezTo>
                <a:cubicBezTo>
                  <a:pt x="232289" y="134586"/>
                  <a:pt x="193964" y="207819"/>
                  <a:pt x="193964" y="207819"/>
                </a:cubicBezTo>
                <a:cubicBezTo>
                  <a:pt x="189346" y="244764"/>
                  <a:pt x="181659" y="281454"/>
                  <a:pt x="180109" y="318655"/>
                </a:cubicBezTo>
                <a:cubicBezTo>
                  <a:pt x="155287" y="914388"/>
                  <a:pt x="250062" y="705224"/>
                  <a:pt x="138546" y="928255"/>
                </a:cubicBezTo>
                <a:cubicBezTo>
                  <a:pt x="143164" y="1002146"/>
                  <a:pt x="152400" y="1075893"/>
                  <a:pt x="152400" y="1149928"/>
                </a:cubicBezTo>
                <a:cubicBezTo>
                  <a:pt x="152400" y="1273110"/>
                  <a:pt x="117885" y="1559097"/>
                  <a:pt x="152400" y="1690255"/>
                </a:cubicBezTo>
                <a:cubicBezTo>
                  <a:pt x="157246" y="1708669"/>
                  <a:pt x="189230" y="1699979"/>
                  <a:pt x="207818" y="1704110"/>
                </a:cubicBezTo>
                <a:cubicBezTo>
                  <a:pt x="230806" y="1709218"/>
                  <a:pt x="254000" y="1713346"/>
                  <a:pt x="277091" y="1717964"/>
                </a:cubicBezTo>
                <a:cubicBezTo>
                  <a:pt x="346364" y="1713346"/>
                  <a:pt x="427143" y="1742621"/>
                  <a:pt x="484909" y="1704110"/>
                </a:cubicBezTo>
                <a:cubicBezTo>
                  <a:pt x="514173" y="1684601"/>
                  <a:pt x="469633" y="1630494"/>
                  <a:pt x="443346" y="1607128"/>
                </a:cubicBezTo>
                <a:cubicBezTo>
                  <a:pt x="422350" y="1588465"/>
                  <a:pt x="387764" y="1598782"/>
                  <a:pt x="360218" y="1593273"/>
                </a:cubicBezTo>
                <a:cubicBezTo>
                  <a:pt x="4644" y="1522158"/>
                  <a:pt x="322118" y="1577688"/>
                  <a:pt x="0" y="1524000"/>
                </a:cubicBezTo>
                <a:lnTo>
                  <a:pt x="124691" y="1399310"/>
                </a:lnTo>
              </a:path>
            </a:pathLst>
          </a:cu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Minus 7"/>
          <p:cNvSpPr/>
          <p:nvPr/>
        </p:nvSpPr>
        <p:spPr>
          <a:xfrm>
            <a:off x="4467347" y="1905000"/>
            <a:ext cx="285505" cy="2133600"/>
          </a:xfrm>
          <a:prstGeom prst="mathMinus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Minus 8"/>
          <p:cNvSpPr/>
          <p:nvPr/>
        </p:nvSpPr>
        <p:spPr>
          <a:xfrm>
            <a:off x="4467347" y="2362200"/>
            <a:ext cx="285505" cy="2133600"/>
          </a:xfrm>
          <a:prstGeom prst="mathMinus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Minus 9"/>
          <p:cNvSpPr/>
          <p:nvPr/>
        </p:nvSpPr>
        <p:spPr>
          <a:xfrm>
            <a:off x="4448542" y="2819400"/>
            <a:ext cx="285505" cy="2133600"/>
          </a:xfrm>
          <a:prstGeom prst="mathMinus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Minus 10"/>
          <p:cNvSpPr/>
          <p:nvPr/>
        </p:nvSpPr>
        <p:spPr>
          <a:xfrm>
            <a:off x="4467346" y="3276600"/>
            <a:ext cx="285505" cy="2133600"/>
          </a:xfrm>
          <a:prstGeom prst="mathMinus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Minus 11"/>
          <p:cNvSpPr/>
          <p:nvPr/>
        </p:nvSpPr>
        <p:spPr>
          <a:xfrm>
            <a:off x="4449030" y="3733800"/>
            <a:ext cx="285505" cy="2133600"/>
          </a:xfrm>
          <a:prstGeom prst="mathMinus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Minus 12"/>
          <p:cNvSpPr/>
          <p:nvPr/>
        </p:nvSpPr>
        <p:spPr>
          <a:xfrm>
            <a:off x="4435176" y="4572000"/>
            <a:ext cx="285505" cy="2133600"/>
          </a:xfrm>
          <a:prstGeom prst="mathMinus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Minus 13"/>
          <p:cNvSpPr/>
          <p:nvPr/>
        </p:nvSpPr>
        <p:spPr>
          <a:xfrm>
            <a:off x="4449030" y="4107873"/>
            <a:ext cx="285505" cy="2133600"/>
          </a:xfrm>
          <a:prstGeom prst="mathMinus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Freeform 16"/>
          <p:cNvSpPr/>
          <p:nvPr/>
        </p:nvSpPr>
        <p:spPr>
          <a:xfrm>
            <a:off x="3614918" y="3172691"/>
            <a:ext cx="915518" cy="706582"/>
          </a:xfrm>
          <a:custGeom>
            <a:avLst/>
            <a:gdLst>
              <a:gd name="connsiteX0" fmla="*/ 56537 w 915518"/>
              <a:gd name="connsiteY0" fmla="*/ 706582 h 706582"/>
              <a:gd name="connsiteX1" fmla="*/ 1118 w 915518"/>
              <a:gd name="connsiteY1" fmla="*/ 568036 h 706582"/>
              <a:gd name="connsiteX2" fmla="*/ 14973 w 915518"/>
              <a:gd name="connsiteY2" fmla="*/ 374073 h 706582"/>
              <a:gd name="connsiteX3" fmla="*/ 98100 w 915518"/>
              <a:gd name="connsiteY3" fmla="*/ 346364 h 706582"/>
              <a:gd name="connsiteX4" fmla="*/ 402900 w 915518"/>
              <a:gd name="connsiteY4" fmla="*/ 332509 h 706582"/>
              <a:gd name="connsiteX5" fmla="*/ 596864 w 915518"/>
              <a:gd name="connsiteY5" fmla="*/ 263236 h 706582"/>
              <a:gd name="connsiteX6" fmla="*/ 735409 w 915518"/>
              <a:gd name="connsiteY6" fmla="*/ 207818 h 706582"/>
              <a:gd name="connsiteX7" fmla="*/ 873955 w 915518"/>
              <a:gd name="connsiteY7" fmla="*/ 110836 h 706582"/>
              <a:gd name="connsiteX8" fmla="*/ 915518 w 915518"/>
              <a:gd name="connsiteY8" fmla="*/ 13854 h 706582"/>
              <a:gd name="connsiteX9" fmla="*/ 901664 w 915518"/>
              <a:gd name="connsiteY9" fmla="*/ 0 h 7065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15518" h="706582">
                <a:moveTo>
                  <a:pt x="56537" y="706582"/>
                </a:moveTo>
                <a:cubicBezTo>
                  <a:pt x="38064" y="660400"/>
                  <a:pt x="-2426" y="617649"/>
                  <a:pt x="1118" y="568036"/>
                </a:cubicBezTo>
                <a:cubicBezTo>
                  <a:pt x="5736" y="503382"/>
                  <a:pt x="-11008" y="433457"/>
                  <a:pt x="14973" y="374073"/>
                </a:cubicBezTo>
                <a:cubicBezTo>
                  <a:pt x="26680" y="347314"/>
                  <a:pt x="68922" y="347690"/>
                  <a:pt x="98100" y="346364"/>
                </a:cubicBezTo>
                <a:lnTo>
                  <a:pt x="402900" y="332509"/>
                </a:lnTo>
                <a:cubicBezTo>
                  <a:pt x="615821" y="279279"/>
                  <a:pt x="421080" y="336480"/>
                  <a:pt x="596864" y="263236"/>
                </a:cubicBezTo>
                <a:cubicBezTo>
                  <a:pt x="683378" y="227188"/>
                  <a:pt x="665326" y="249867"/>
                  <a:pt x="735409" y="207818"/>
                </a:cubicBezTo>
                <a:cubicBezTo>
                  <a:pt x="792272" y="173701"/>
                  <a:pt x="823429" y="148731"/>
                  <a:pt x="873955" y="110836"/>
                </a:cubicBezTo>
                <a:cubicBezTo>
                  <a:pt x="879367" y="100012"/>
                  <a:pt x="915518" y="34242"/>
                  <a:pt x="915518" y="13854"/>
                </a:cubicBezTo>
                <a:lnTo>
                  <a:pt x="901664" y="0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reeform 17"/>
          <p:cNvSpPr/>
          <p:nvPr/>
        </p:nvSpPr>
        <p:spPr>
          <a:xfrm>
            <a:off x="3389410" y="3227228"/>
            <a:ext cx="2406660" cy="1165741"/>
          </a:xfrm>
          <a:custGeom>
            <a:avLst/>
            <a:gdLst>
              <a:gd name="connsiteX0" fmla="*/ 2193972 w 2406660"/>
              <a:gd name="connsiteY0" fmla="*/ 665899 h 1165741"/>
              <a:gd name="connsiteX1" fmla="*/ 1334990 w 2406660"/>
              <a:gd name="connsiteY1" fmla="*/ 42445 h 1165741"/>
              <a:gd name="connsiteX2" fmla="*/ 2249390 w 2406660"/>
              <a:gd name="connsiteY2" fmla="*/ 735172 h 1165741"/>
              <a:gd name="connsiteX3" fmla="*/ 2346372 w 2406660"/>
              <a:gd name="connsiteY3" fmla="*/ 887572 h 1165741"/>
              <a:gd name="connsiteX4" fmla="*/ 2304808 w 2406660"/>
              <a:gd name="connsiteY4" fmla="*/ 1164663 h 1165741"/>
              <a:gd name="connsiteX5" fmla="*/ 2374081 w 2406660"/>
              <a:gd name="connsiteY5" fmla="*/ 776736 h 1165741"/>
              <a:gd name="connsiteX6" fmla="*/ 2290954 w 2406660"/>
              <a:gd name="connsiteY6" fmla="*/ 846008 h 1165741"/>
              <a:gd name="connsiteX7" fmla="*/ 1182590 w 2406660"/>
              <a:gd name="connsiteY7" fmla="*/ 881 h 1165741"/>
              <a:gd name="connsiteX8" fmla="*/ 18808 w 2406660"/>
              <a:gd name="connsiteY8" fmla="*/ 1026117 h 1165741"/>
              <a:gd name="connsiteX9" fmla="*/ 572990 w 2406660"/>
              <a:gd name="connsiteY9" fmla="*/ 305681 h 11657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406660" h="1165741">
                <a:moveTo>
                  <a:pt x="2193972" y="665899"/>
                </a:moveTo>
                <a:lnTo>
                  <a:pt x="1334990" y="42445"/>
                </a:lnTo>
                <a:cubicBezTo>
                  <a:pt x="1344226" y="53990"/>
                  <a:pt x="2080826" y="594318"/>
                  <a:pt x="2249390" y="735172"/>
                </a:cubicBezTo>
                <a:cubicBezTo>
                  <a:pt x="2417954" y="876026"/>
                  <a:pt x="2337136" y="815990"/>
                  <a:pt x="2346372" y="887572"/>
                </a:cubicBezTo>
                <a:cubicBezTo>
                  <a:pt x="2355608" y="959154"/>
                  <a:pt x="2300190" y="1183136"/>
                  <a:pt x="2304808" y="1164663"/>
                </a:cubicBezTo>
                <a:cubicBezTo>
                  <a:pt x="2309426" y="1146190"/>
                  <a:pt x="2376390" y="829845"/>
                  <a:pt x="2374081" y="776736"/>
                </a:cubicBezTo>
                <a:cubicBezTo>
                  <a:pt x="2371772" y="723627"/>
                  <a:pt x="2489536" y="975317"/>
                  <a:pt x="2290954" y="846008"/>
                </a:cubicBezTo>
                <a:cubicBezTo>
                  <a:pt x="2092372" y="716699"/>
                  <a:pt x="1561281" y="-29137"/>
                  <a:pt x="1182590" y="881"/>
                </a:cubicBezTo>
                <a:cubicBezTo>
                  <a:pt x="803899" y="30899"/>
                  <a:pt x="120408" y="975317"/>
                  <a:pt x="18808" y="1026117"/>
                </a:cubicBezTo>
                <a:cubicBezTo>
                  <a:pt x="-82792" y="1076917"/>
                  <a:pt x="245099" y="691299"/>
                  <a:pt x="572990" y="305681"/>
                </a:cubicBezTo>
              </a:path>
            </a:pathLst>
          </a:cu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449765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xmlns="" id="{3C629F20-261C-40C8-B823-D1796472EE9E}"/>
              </a:ext>
            </a:extLst>
          </p:cNvPr>
          <p:cNvPicPr preferRelativeResize="0">
            <a:picLocks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265" y="5412928"/>
            <a:ext cx="13716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0" name="Picture 2" descr="E:\Capture\English Remedial\IMG_4492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0227051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2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3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4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1366</TotalTime>
  <Words>36</Words>
  <Application>Microsoft Office PowerPoint</Application>
  <PresentationFormat>On-screen Show (4:3)</PresentationFormat>
  <Paragraphs>15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Concourse</vt:lpstr>
      <vt:lpstr>English 99  Introduction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Thank you for watching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WhiteBoard</cp:lastModifiedBy>
  <cp:revision>292</cp:revision>
  <dcterms:created xsi:type="dcterms:W3CDTF">2016-01-06T11:52:01Z</dcterms:created>
  <dcterms:modified xsi:type="dcterms:W3CDTF">2017-10-19T07:29:06Z</dcterms:modified>
</cp:coreProperties>
</file>