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7" r:id="rId2"/>
    <p:sldId id="370" r:id="rId3"/>
    <p:sldId id="374" r:id="rId4"/>
    <p:sldId id="373" r:id="rId5"/>
    <p:sldId id="380" r:id="rId6"/>
    <p:sldId id="381" r:id="rId7"/>
    <p:sldId id="382" r:id="rId8"/>
    <p:sldId id="375" r:id="rId9"/>
    <p:sldId id="376" r:id="rId10"/>
    <p:sldId id="371" r:id="rId11"/>
    <p:sldId id="383" r:id="rId12"/>
    <p:sldId id="377" r:id="rId13"/>
    <p:sldId id="29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4" autoAdjust="0"/>
    <p:restoredTop sz="94660"/>
  </p:normalViewPr>
  <p:slideViewPr>
    <p:cSldViewPr>
      <p:cViewPr varScale="1">
        <p:scale>
          <a:sx n="69" d="100"/>
          <a:sy n="69" d="100"/>
        </p:scale>
        <p:origin x="-3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63438F2-FFAF-47A5-9663-DC5DB7901D17}" type="datetimeFigureOut">
              <a:rPr lang="en-US"/>
              <a:pPr>
                <a:defRPr/>
              </a:pPr>
              <a:t>10/16/2017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Simplified Arabic" panose="02020603050405020304" pitchFamily="18" charset="-78"/>
              </a:defRPr>
            </a:lvl1pPr>
          </a:lstStyle>
          <a:p>
            <a:fld id="{53A078BA-11B0-4AA5-882C-B3ABA81EA04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06718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Simplified Arabic" panose="02020603050405020304" pitchFamily="18" charset="-78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Simplified Arabic" panose="02020603050405020304" pitchFamily="18" charset="-78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A6D0110-B0E6-4884-A4E8-164B5608233E}" type="datetimeFigureOut">
              <a:rPr lang="en-US"/>
              <a:pPr>
                <a:defRPr/>
              </a:pPr>
              <a:t>10/16/2017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DA028E-B514-4AB6-B2EA-B51A3B5E11C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583852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90014-746A-4912-978A-8AA9601CC6EB}" type="datetimeFigureOut">
              <a:rPr lang="en-US"/>
              <a:pPr>
                <a:defRPr/>
              </a:pPr>
              <a:t>10/16/2017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4A4D9-ED05-4ACE-8A1A-B56A75B5D0D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844102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BD46A-FB2B-4503-9458-DDCA96FFB8D8}" type="datetimeFigureOut">
              <a:rPr lang="en-US"/>
              <a:pPr>
                <a:defRPr/>
              </a:pPr>
              <a:t>10/16/2017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7AE81-4ABA-4122-AA68-6A9C2231988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83162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D2DEE-4C79-4340-AC37-F51C276A0A67}" type="datetimeFigureOut">
              <a:rPr lang="en-US"/>
              <a:pPr>
                <a:defRPr/>
              </a:pPr>
              <a:t>10/16/2017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9CE27-4982-444C-9312-3DD47D12EDF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788825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269B85-B4E7-424B-90CE-F37353AA56CE}" type="datetimeFigureOut">
              <a:rPr lang="en-US"/>
              <a:pPr>
                <a:defRPr/>
              </a:pPr>
              <a:t>10/16/2017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130A3-53D0-4DA5-AFC3-BDBB5488FCC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7205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B6086B-A625-4951-AB90-86559FB55E76}" type="datetimeFigureOut">
              <a:rPr lang="en-US"/>
              <a:pPr>
                <a:defRPr/>
              </a:pPr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2445D-6287-4F25-973C-D1263A2BE7D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2837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D31B37-9686-4D8F-9655-BBABE07F2C76}" type="datetimeFigureOut">
              <a:rPr lang="en-US"/>
              <a:pPr>
                <a:defRPr/>
              </a:pPr>
              <a:t>10/16/2017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609EC-8B2B-4DD3-B05B-EE53E6BEA5B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0437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3B71D8-94C0-4BA7-8FB7-5F5AF235960A}" type="datetimeFigureOut">
              <a:rPr lang="en-US"/>
              <a:pPr>
                <a:defRPr/>
              </a:pPr>
              <a:t>10/16/2017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9A3DA-7CEC-45FF-91E5-2A27438CC26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1198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85DFB-A0B1-460D-837B-C90E4B07459F}" type="datetimeFigureOut">
              <a:rPr lang="en-US"/>
              <a:pPr>
                <a:defRPr/>
              </a:pPr>
              <a:t>10/16/2017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03BF1-4270-4B6D-84EA-FD2A929024F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516661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5BC289-2436-4E9A-B591-13C1F6B61B5C}" type="datetimeFigureOut">
              <a:rPr lang="en-US"/>
              <a:pPr>
                <a:defRPr/>
              </a:pPr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F19CC-F72A-450D-942A-CED7DC44845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5781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Simplified Arabic" panose="02020603050405020304" pitchFamily="18" charset="-78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Simplified Arabic" panose="02020603050405020304" pitchFamily="18" charset="-78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D85E817-A956-460D-9DDC-1B1F8960E4A2}" type="datetimeFigureOut">
              <a:rPr lang="en-US"/>
              <a:pPr>
                <a:defRPr/>
              </a:pPr>
              <a:t>10/16/2017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FC46B-7DE7-4DE1-B5DD-59B25234D86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2552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Simplified Arabic" panose="02020603050405020304" pitchFamily="18" charset="-78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Simplified Arabic" panose="02020603050405020304" pitchFamily="18" charset="-78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463926F-1999-465A-8666-044FB0A9F545}" type="datetimeFigureOut">
              <a:rPr lang="en-US"/>
              <a:pPr>
                <a:defRPr/>
              </a:pPr>
              <a:t>10/16/2017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anose="020B0602030504020204" pitchFamily="34" charset="0"/>
                <a:cs typeface="Simplified Arabic" panose="02020603050405020304" pitchFamily="18" charset="-78"/>
              </a:defRPr>
            </a:lvl1pPr>
          </a:lstStyle>
          <a:p>
            <a:fld id="{F4F7265A-0115-4F7F-9917-C4E5D848EC5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9" r:id="rId2"/>
    <p:sldLayoutId id="2147483684" r:id="rId3"/>
    <p:sldLayoutId id="2147483685" r:id="rId4"/>
    <p:sldLayoutId id="2147483686" r:id="rId5"/>
    <p:sldLayoutId id="2147483687" r:id="rId6"/>
    <p:sldLayoutId id="2147483680" r:id="rId7"/>
    <p:sldLayoutId id="2147483688" r:id="rId8"/>
    <p:sldLayoutId id="2147483689" r:id="rId9"/>
    <p:sldLayoutId id="2147483681" r:id="rId10"/>
    <p:sldLayoutId id="2147483682" r:id="rId11"/>
  </p:sldLayoutIdLst>
  <p:transition spd="slow">
    <p:push dir="u"/>
  </p:transition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305800" cy="2971800"/>
          </a:xfrm>
        </p:spPr>
        <p:txBody>
          <a:bodyPr>
            <a:normAutofit/>
          </a:bodyPr>
          <a:lstStyle/>
          <a:p>
            <a:pPr algn="ctr" rtl="1"/>
            <a:r>
              <a:rPr lang="en-US" sz="6200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English 99</a:t>
            </a:r>
            <a:r>
              <a:rPr lang="en-US" sz="5800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en-US" sz="5800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JO" sz="5000" smtClean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JO" sz="5000" smtClean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endParaRPr lang="en-US" sz="50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" name="Content Placeholder 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140" y="3505200"/>
            <a:ext cx="205306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398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457200"/>
            <a:ext cx="8229600" cy="4525962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32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learning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new language now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often  </a:t>
            </a:r>
            <a:r>
              <a:rPr lang="en-US" sz="32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spend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time together 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 me a minute !</a:t>
            </a:r>
            <a:r>
              <a:rPr lang="en-US" sz="32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am checking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email.,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often </a:t>
            </a:r>
            <a:r>
              <a:rPr lang="en-US" sz="32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 </a:t>
            </a:r>
            <a:r>
              <a:rPr lang="en-US" sz="32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the gym?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 now </a:t>
            </a:r>
            <a:r>
              <a:rPr lang="en-US" sz="32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am reading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really interesting book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Currently, a friend of mine </a:t>
            </a:r>
            <a:r>
              <a:rPr lang="en-US" sz="32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isn’t eating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candy and he says he feels  healthier.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am nearly eighty but I </a:t>
            </a:r>
            <a:r>
              <a:rPr lang="en-US" sz="32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do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exercise !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video game </a:t>
            </a:r>
            <a:r>
              <a:rPr lang="en-US" sz="32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 </a:t>
            </a:r>
            <a:r>
              <a:rPr lang="en-US" sz="32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playing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It looks like fun .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02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5 - Track 5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438525"/>
            <a:ext cx="609600" cy="609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600200"/>
            <a:ext cx="9137073" cy="114300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Talking about sickness</a:t>
            </a:r>
            <a:endParaRPr lang="en-US" sz="6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541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2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sore throat .</a:t>
            </a:r>
          </a:p>
          <a:p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take this medicine .</a:t>
            </a:r>
          </a:p>
          <a:p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for </a:t>
            </a: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sore throat.</a:t>
            </a:r>
          </a:p>
          <a:p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box of tissues . </a:t>
            </a:r>
          </a:p>
          <a:p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still feel sick in a few days ,see a 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doctor</a:t>
            </a: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me have a 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look.</a:t>
            </a:r>
          </a:p>
          <a:p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feel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sick?</a:t>
            </a:r>
          </a:p>
          <a:p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me check your 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temperature.</a:t>
            </a:r>
          </a:p>
          <a:p>
            <a:r>
              <a:rPr lang="en-US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131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90600"/>
            <a:ext cx="8991600" cy="1676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62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Thank you for watching</a:t>
            </a:r>
            <a:endParaRPr lang="en-US" sz="62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3379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3505200"/>
            <a:ext cx="2287773" cy="2286000"/>
          </a:xfrm>
          <a:noFill/>
        </p:spPr>
      </p:pic>
    </p:spTree>
    <p:extLst>
      <p:ext uri="{BB962C8B-B14F-4D97-AF65-F5344CB8AC3E}">
        <p14:creationId xmlns:p14="http://schemas.microsoft.com/office/powerpoint/2010/main" val="2693126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E:\Capture\English\survey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" t="51558" r="6834" b="-71"/>
          <a:stretch/>
        </p:blipFill>
        <p:spPr bwMode="auto">
          <a:xfrm>
            <a:off x="491383" y="228600"/>
            <a:ext cx="8161234" cy="584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01 - Track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 bwMode="auto">
          <a:xfrm>
            <a:off x="3976255" y="5867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02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4525962"/>
          </a:xfrm>
        </p:spPr>
        <p:txBody>
          <a:bodyPr/>
          <a:lstStyle/>
          <a:p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adverb of frequency goes </a:t>
            </a:r>
            <a:r>
              <a:rPr lang="en-US" sz="4800" u="sng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/before the verb to be but after/</a:t>
            </a:r>
            <a:r>
              <a:rPr lang="en-US" sz="4800" u="sng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main verb.</a:t>
            </a:r>
          </a:p>
          <a:p>
            <a:endParaRPr lang="en-US" sz="4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expression of frequency usually goes </a:t>
            </a:r>
            <a:r>
              <a:rPr lang="en-US" sz="4800" u="sng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beginning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/in the middle or at the end of a sentence</a:t>
            </a:r>
            <a:endParaRPr lang="en-US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135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26100"/>
          </a:xfrm>
        </p:spPr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often do you exercise ?</a:t>
            </a:r>
          </a:p>
          <a:p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often do you eat out in restaurants?</a:t>
            </a:r>
          </a:p>
          <a:p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often do you do gardening?</a:t>
            </a:r>
          </a:p>
          <a:p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often do you play board games ?</a:t>
            </a:r>
          </a:p>
          <a:p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often do you check your email?</a:t>
            </a:r>
          </a:p>
          <a:p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often do you read a book?</a:t>
            </a:r>
          </a:p>
          <a:p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often are you in a bad mood?</a:t>
            </a:r>
          </a:p>
          <a:p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often do you go on vacation?</a:t>
            </a:r>
          </a:p>
          <a:p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often are you busy on the weekend?</a:t>
            </a:r>
          </a:p>
          <a:p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often are you stressed at work?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135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3 - Track 3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91000" y="5638800"/>
            <a:ext cx="609600" cy="609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:\Capture\English\listenin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" t="2445" r="7539" b="23951"/>
          <a:stretch/>
        </p:blipFill>
        <p:spPr bwMode="auto">
          <a:xfrm>
            <a:off x="685800" y="0"/>
            <a:ext cx="8001000" cy="780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828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0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3 - Track 3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91000" y="5638800"/>
            <a:ext cx="609600" cy="609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:\Capture\English\listenin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" t="2445" r="7539" b="23951"/>
          <a:stretch/>
        </p:blipFill>
        <p:spPr bwMode="auto">
          <a:xfrm>
            <a:off x="685800" y="0"/>
            <a:ext cx="8001000" cy="780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810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0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Currently </a:t>
            </a:r>
          </a:p>
          <a:p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Explorer</a:t>
            </a:r>
          </a:p>
          <a:p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journalist </a:t>
            </a:r>
          </a:p>
          <a:p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Regions </a:t>
            </a:r>
          </a:p>
          <a:p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healthy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spcBef>
                <a:spcPts val="400"/>
              </a:spcBef>
            </a:pP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authority </a:t>
            </a:r>
          </a:p>
          <a:p>
            <a:pPr>
              <a:spcBef>
                <a:spcPts val="400"/>
              </a:spcBef>
            </a:pP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Explanation </a:t>
            </a:r>
          </a:p>
          <a:p>
            <a:pPr>
              <a:spcBef>
                <a:spcPts val="400"/>
              </a:spcBef>
            </a:pP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  </a:t>
            </a:r>
          </a:p>
          <a:p>
            <a:pPr>
              <a:spcBef>
                <a:spcPts val="400"/>
              </a:spcBef>
            </a:pP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generation </a:t>
            </a:r>
          </a:p>
          <a:p>
            <a:pPr>
              <a:spcBef>
                <a:spcPts val="400"/>
              </a:spcBef>
            </a:pP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traditional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11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bedtime, I often do some work </a:t>
            </a:r>
          </a:p>
          <a:p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never  tired at work.</a:t>
            </a:r>
          </a:p>
          <a:p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talk about things that are always true</a:t>
            </a:r>
          </a:p>
          <a:p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talk about habits and routines</a:t>
            </a:r>
          </a:p>
          <a:p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135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2"/>
          </a:xfrm>
        </p:spPr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He’s currently traveling to places and regions.</a:t>
            </a:r>
          </a:p>
          <a:p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He’s speaking to us right now on the phone.</a:t>
            </a:r>
          </a:p>
          <a:p>
            <a:r>
              <a:rPr lang="en-US" sz="36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 live as long as women</a:t>
            </a:r>
          </a:p>
          <a:p>
            <a:r>
              <a:rPr lang="en-US" sz="36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Sunday the whole family meets and they eat a huge meal together.</a:t>
            </a:r>
          </a:p>
          <a:p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Young people are moving to the city so they are doing less exercise because of their lifestyle.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135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1416</TotalTime>
  <Words>360</Words>
  <Application>Microsoft Office PowerPoint</Application>
  <PresentationFormat>On-screen Show (4:3)</PresentationFormat>
  <Paragraphs>63</Paragraphs>
  <Slides>13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English 99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Talking about sickness</vt:lpstr>
      <vt:lpstr>PowerPoint Presentation</vt:lpstr>
      <vt:lpstr>Thank you for watching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Adobe_5</cp:lastModifiedBy>
  <cp:revision>301</cp:revision>
  <dcterms:created xsi:type="dcterms:W3CDTF">2016-01-06T11:52:01Z</dcterms:created>
  <dcterms:modified xsi:type="dcterms:W3CDTF">2017-10-16T09:38:35Z</dcterms:modified>
</cp:coreProperties>
</file>