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29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85624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en-US" sz="8800" dirty="0" smtClean="0">
                <a:solidFill>
                  <a:srgbClr val="FFC000"/>
                </a:solidFill>
              </a:rPr>
              <a:t>Do</a:t>
            </a:r>
          </a:p>
          <a:p>
            <a:pPr marL="109537" indent="0" algn="ctr">
              <a:buNone/>
            </a:pPr>
            <a:r>
              <a:rPr lang="en-US" sz="8800" dirty="0" smtClean="0">
                <a:solidFill>
                  <a:srgbClr val="FFC000"/>
                </a:solidFill>
              </a:rPr>
              <a:t>Go</a:t>
            </a:r>
          </a:p>
          <a:p>
            <a:pPr marL="109537" indent="0" algn="ctr">
              <a:buNone/>
            </a:pPr>
            <a:r>
              <a:rPr lang="en-US" sz="8800" dirty="0" smtClean="0">
                <a:solidFill>
                  <a:srgbClr val="FFC000"/>
                </a:solidFill>
              </a:rPr>
              <a:t>Play </a:t>
            </a:r>
            <a:endParaRPr lang="en-US" sz="8800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" y="54129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5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</a:t>
            </a:r>
            <a:r>
              <a:rPr lang="en-US" sz="620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you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4040188" cy="762000"/>
          </a:xfrm>
        </p:spPr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E:\Capture\English Remedial\Images\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5" y="-3810000"/>
            <a:ext cx="7412037" cy="113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3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Capture\English Remedial\Images\IMG_44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2924175"/>
            <a:ext cx="7143750" cy="127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3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 Remedial\Images\IMG_4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5738"/>
            <a:ext cx="809625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4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Capture\English Remedial\Images\IMG_4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650673"/>
            <a:ext cx="812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46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4040188" cy="762000"/>
          </a:xfrm>
        </p:spPr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Popular: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Measure: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: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Survey :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Earn :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Locals :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Inspiration: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" y="54129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7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52972"/>
              </p:ext>
            </p:extLst>
          </p:nvPr>
        </p:nvGraphicFramePr>
        <p:xfrm>
          <a:off x="0" y="-1"/>
          <a:ext cx="9144000" cy="700691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572000"/>
                <a:gridCol w="4572000"/>
              </a:tblGrid>
              <a:tr h="807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Word</a:t>
                      </a:r>
                      <a:endParaRPr kumimoji="0" lang="en-US" sz="3600" b="1" kern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Meaning </a:t>
                      </a:r>
                      <a:endParaRPr kumimoji="0" lang="en-US" sz="3600" b="1" kern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5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Popular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well-known ,famous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5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Measure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 the value of 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Development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Survey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Questionnaire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5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Earn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money one gets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Locals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who live in a particular place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34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Inspiration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feeling that makes you want to do something 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9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" y="54129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Capture\English Remedial\Images\1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4763" r="48663" b="43536"/>
          <a:stretch/>
        </p:blipFill>
        <p:spPr bwMode="auto">
          <a:xfrm>
            <a:off x="101265" y="78864"/>
            <a:ext cx="8966535" cy="6740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6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1.3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8"/>
          <a:stretch/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0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74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English 99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WhiteBoard</cp:lastModifiedBy>
  <cp:revision>296</cp:revision>
  <dcterms:created xsi:type="dcterms:W3CDTF">2016-01-06T11:52:01Z</dcterms:created>
  <dcterms:modified xsi:type="dcterms:W3CDTF">2017-10-19T08:03:58Z</dcterms:modified>
</cp:coreProperties>
</file>