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0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10/19/2017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65044568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543249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1614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420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932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178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68376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722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279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334591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0259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10/19/2017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F7265A-0115-4F7F-9917-C4E5D848EC5A}" type="slidenum">
              <a:rPr lang="en-US" alt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7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989" y="38862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8830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E:\Capture\English Remedial\Images\listening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6" t="3351" r="8583" b="6938"/>
          <a:stretch/>
        </p:blipFill>
        <p:spPr bwMode="auto">
          <a:xfrm>
            <a:off x="1025236" y="803564"/>
            <a:ext cx="6885709" cy="519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8560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Capture\English\Images\writi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82296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0422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Mary came in. Mary greeted everyone.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 is tall. His friend is short.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Do you want tea ? Do you want coffee?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 was absent. He was sick.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 didn’t study. He failed .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5" y="541292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5069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44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Concourse</vt:lpstr>
      <vt:lpstr>English 99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WhiteBoard</dc:creator>
  <cp:lastModifiedBy>WhiteBoard</cp:lastModifiedBy>
  <cp:revision>6</cp:revision>
  <dcterms:created xsi:type="dcterms:W3CDTF">2006-08-16T00:00:00Z</dcterms:created>
  <dcterms:modified xsi:type="dcterms:W3CDTF">2017-10-19T09:56:30Z</dcterms:modified>
</cp:coreProperties>
</file>