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77" r:id="rId2"/>
    <p:sldId id="385" r:id="rId3"/>
    <p:sldId id="384" r:id="rId4"/>
    <p:sldId id="370" r:id="rId5"/>
    <p:sldId id="372" r:id="rId6"/>
    <p:sldId id="373" r:id="rId7"/>
    <p:sldId id="381" r:id="rId8"/>
    <p:sldId id="382" r:id="rId9"/>
    <p:sldId id="371" r:id="rId10"/>
    <p:sldId id="383" r:id="rId11"/>
    <p:sldId id="378" r:id="rId12"/>
    <p:sldId id="377" r:id="rId13"/>
    <p:sldId id="386" r:id="rId14"/>
    <p:sldId id="387" r:id="rId15"/>
    <p:sldId id="388" r:id="rId16"/>
    <p:sldId id="389" r:id="rId17"/>
    <p:sldId id="390" r:id="rId18"/>
    <p:sldId id="391" r:id="rId19"/>
    <p:sldId id="392" r:id="rId20"/>
    <p:sldId id="393" r:id="rId21"/>
    <p:sldId id="394" r:id="rId22"/>
    <p:sldId id="395" r:id="rId23"/>
    <p:sldId id="396" r:id="rId24"/>
    <p:sldId id="397" r:id="rId25"/>
    <p:sldId id="398" r:id="rId26"/>
    <p:sldId id="399" r:id="rId27"/>
    <p:sldId id="400" r:id="rId28"/>
    <p:sldId id="401" r:id="rId29"/>
    <p:sldId id="402" r:id="rId30"/>
    <p:sldId id="403" r:id="rId31"/>
    <p:sldId id="404" r:id="rId32"/>
    <p:sldId id="290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4" autoAdjust="0"/>
    <p:restoredTop sz="94660"/>
  </p:normalViewPr>
  <p:slideViewPr>
    <p:cSldViewPr>
      <p:cViewPr varScale="1">
        <p:scale>
          <a:sx n="85" d="100"/>
          <a:sy n="85" d="100"/>
        </p:scale>
        <p:origin x="-78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63438F2-FFAF-47A5-9663-DC5DB7901D17}" type="datetimeFigureOut">
              <a:rPr lang="en-US"/>
              <a:pPr>
                <a:defRPr/>
              </a:pPr>
              <a:t>11/13/2017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Simplified Arabic" panose="02020603050405020304" pitchFamily="18" charset="-78"/>
              </a:defRPr>
            </a:lvl1pPr>
          </a:lstStyle>
          <a:p>
            <a:fld id="{53A078BA-11B0-4AA5-882C-B3ABA81EA04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06718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Simplified Arabic" panose="02020603050405020304" pitchFamily="18" charset="-78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Simplified Arabic" panose="02020603050405020304" pitchFamily="18" charset="-78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A6D0110-B0E6-4884-A4E8-164B5608233E}" type="datetimeFigureOut">
              <a:rPr lang="en-US"/>
              <a:pPr>
                <a:defRPr/>
              </a:pPr>
              <a:t>11/13/2017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DA028E-B514-4AB6-B2EA-B51A3B5E11C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583852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90014-746A-4912-978A-8AA9601CC6EB}" type="datetimeFigureOut">
              <a:rPr lang="en-US"/>
              <a:pPr>
                <a:defRPr/>
              </a:pPr>
              <a:t>11/13/2017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4A4D9-ED05-4ACE-8A1A-B56A75B5D0D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844102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BD46A-FB2B-4503-9458-DDCA96FFB8D8}" type="datetimeFigureOut">
              <a:rPr lang="en-US"/>
              <a:pPr>
                <a:defRPr/>
              </a:pPr>
              <a:t>11/13/2017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7AE81-4ABA-4122-AA68-6A9C2231988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83162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D2DEE-4C79-4340-AC37-F51C276A0A67}" type="datetimeFigureOut">
              <a:rPr lang="en-US"/>
              <a:pPr>
                <a:defRPr/>
              </a:pPr>
              <a:t>11/13/2017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9CE27-4982-444C-9312-3DD47D12EDF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788825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269B85-B4E7-424B-90CE-F37353AA56CE}" type="datetimeFigureOut">
              <a:rPr lang="en-US"/>
              <a:pPr>
                <a:defRPr/>
              </a:pPr>
              <a:t>11/13/2017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130A3-53D0-4DA5-AFC3-BDBB5488FCC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7205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B6086B-A625-4951-AB90-86559FB55E76}" type="datetimeFigureOut">
              <a:rPr lang="en-US"/>
              <a:pPr>
                <a:defRPr/>
              </a:pPr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2445D-6287-4F25-973C-D1263A2BE7D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2837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D31B37-9686-4D8F-9655-BBABE07F2C76}" type="datetimeFigureOut">
              <a:rPr lang="en-US"/>
              <a:pPr>
                <a:defRPr/>
              </a:pPr>
              <a:t>11/13/2017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609EC-8B2B-4DD3-B05B-EE53E6BEA5B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0437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3B71D8-94C0-4BA7-8FB7-5F5AF235960A}" type="datetimeFigureOut">
              <a:rPr lang="en-US"/>
              <a:pPr>
                <a:defRPr/>
              </a:pPr>
              <a:t>11/13/2017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9A3DA-7CEC-45FF-91E5-2A27438CC26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1198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85DFB-A0B1-460D-837B-C90E4B07459F}" type="datetimeFigureOut">
              <a:rPr lang="en-US"/>
              <a:pPr>
                <a:defRPr/>
              </a:pPr>
              <a:t>11/13/2017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03BF1-4270-4B6D-84EA-FD2A929024F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516661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5BC289-2436-4E9A-B591-13C1F6B61B5C}" type="datetimeFigureOut">
              <a:rPr lang="en-US"/>
              <a:pPr>
                <a:defRPr/>
              </a:pPr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F19CC-F72A-450D-942A-CED7DC44845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5781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Simplified Arabic" panose="02020603050405020304" pitchFamily="18" charset="-78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Simplified Arabic" panose="02020603050405020304" pitchFamily="18" charset="-78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D85E817-A956-460D-9DDC-1B1F8960E4A2}" type="datetimeFigureOut">
              <a:rPr lang="en-US"/>
              <a:pPr>
                <a:defRPr/>
              </a:pPr>
              <a:t>11/13/2017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FC46B-7DE7-4DE1-B5DD-59B25234D86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2552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Simplified Arabic" panose="02020603050405020304" pitchFamily="18" charset="-78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Simplified Arabic" panose="02020603050405020304" pitchFamily="18" charset="-78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463926F-1999-465A-8666-044FB0A9F545}" type="datetimeFigureOut">
              <a:rPr lang="en-US"/>
              <a:pPr>
                <a:defRPr/>
              </a:pPr>
              <a:t>11/13/2017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anose="020B0602030504020204" pitchFamily="34" charset="0"/>
                <a:cs typeface="Simplified Arabic" panose="02020603050405020304" pitchFamily="18" charset="-78"/>
              </a:defRPr>
            </a:lvl1pPr>
          </a:lstStyle>
          <a:p>
            <a:fld id="{F4F7265A-0115-4F7F-9917-C4E5D848EC5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9" r:id="rId2"/>
    <p:sldLayoutId id="2147483684" r:id="rId3"/>
    <p:sldLayoutId id="2147483685" r:id="rId4"/>
    <p:sldLayoutId id="2147483686" r:id="rId5"/>
    <p:sldLayoutId id="2147483687" r:id="rId6"/>
    <p:sldLayoutId id="2147483680" r:id="rId7"/>
    <p:sldLayoutId id="2147483688" r:id="rId8"/>
    <p:sldLayoutId id="2147483689" r:id="rId9"/>
    <p:sldLayoutId id="2147483681" r:id="rId10"/>
    <p:sldLayoutId id="2147483682" r:id="rId11"/>
  </p:sldLayoutIdLst>
  <p:transition spd="slow">
    <p:push dir="u"/>
  </p:transition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8305800" cy="2971800"/>
          </a:xfrm>
        </p:spPr>
        <p:txBody>
          <a:bodyPr>
            <a:normAutofit/>
          </a:bodyPr>
          <a:lstStyle/>
          <a:p>
            <a:pPr algn="ctr" rtl="1"/>
            <a:r>
              <a:rPr lang="en-US" sz="6200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English 99</a:t>
            </a:r>
            <a:r>
              <a:rPr lang="en-US" sz="5800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en-US" sz="5800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JO" sz="5000" dirty="0" smtClean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JO" sz="5000" dirty="0" smtClean="0">
                <a:solidFill>
                  <a:schemeClr val="bg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endParaRPr lang="en-US" sz="50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" name="Content Placeholder 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1874245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398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78500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Would they </a:t>
            </a:r>
            <a:r>
              <a:rPr lang="en-US" sz="3200" u="sng" dirty="0" smtClean="0">
                <a:solidFill>
                  <a:srgbClr val="FFFF00"/>
                </a:solidFill>
              </a:rPr>
              <a:t>like</a:t>
            </a:r>
            <a:r>
              <a:rPr lang="en-US" sz="3200" dirty="0" smtClean="0">
                <a:solidFill>
                  <a:srgbClr val="FFFF00"/>
                </a:solidFill>
              </a:rPr>
              <a:t> to become wrestlers one 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day ?( </a:t>
            </a:r>
            <a:r>
              <a:rPr lang="en-US" sz="3200" dirty="0" smtClean="0">
                <a:solidFill>
                  <a:schemeClr val="bg1"/>
                </a:solidFill>
              </a:rPr>
              <a:t>want to do in the future</a:t>
            </a:r>
            <a:r>
              <a:rPr lang="en-US" sz="3200" dirty="0" smtClean="0">
                <a:solidFill>
                  <a:srgbClr val="FFFF00"/>
                </a:solidFill>
              </a:rPr>
              <a:t>)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Yolanda and </a:t>
            </a:r>
            <a:r>
              <a:rPr lang="en-US" sz="3200" dirty="0" err="1" smtClean="0">
                <a:solidFill>
                  <a:srgbClr val="FFFF00"/>
                </a:solidFill>
              </a:rPr>
              <a:t>Claudina</a:t>
            </a:r>
            <a:r>
              <a:rPr lang="en-US" sz="3200" dirty="0" smtClean="0">
                <a:solidFill>
                  <a:srgbClr val="FFFF00"/>
                </a:solidFill>
              </a:rPr>
              <a:t> walk through the crowds </a:t>
            </a:r>
            <a:r>
              <a:rPr lang="en-US" sz="3200" u="sng" dirty="0" smtClean="0">
                <a:solidFill>
                  <a:srgbClr val="FFFF00"/>
                </a:solidFill>
              </a:rPr>
              <a:t>like</a:t>
            </a:r>
            <a:r>
              <a:rPr lang="en-US" sz="3200" dirty="0" smtClean="0">
                <a:solidFill>
                  <a:srgbClr val="FFFF00"/>
                </a:solidFill>
              </a:rPr>
              <a:t> pop stars.( </a:t>
            </a:r>
            <a:r>
              <a:rPr lang="en-US" sz="3200" dirty="0" smtClean="0">
                <a:solidFill>
                  <a:schemeClr val="bg1"/>
                </a:solidFill>
              </a:rPr>
              <a:t>behave in a similar way</a:t>
            </a:r>
            <a:r>
              <a:rPr lang="en-US" sz="3200" dirty="0" smtClean="0">
                <a:solidFill>
                  <a:srgbClr val="FFFF00"/>
                </a:solidFill>
              </a:rPr>
              <a:t>)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Esperanza explains why she </a:t>
            </a:r>
            <a:r>
              <a:rPr lang="en-US" sz="3200" u="sng" dirty="0" smtClean="0">
                <a:solidFill>
                  <a:srgbClr val="FFFF00"/>
                </a:solidFill>
              </a:rPr>
              <a:t>likes</a:t>
            </a:r>
            <a:r>
              <a:rPr lang="en-US" sz="3200" dirty="0" smtClean="0">
                <a:solidFill>
                  <a:srgbClr val="FFFF00"/>
                </a:solidFill>
              </a:rPr>
              <a:t> watching wrestling </a:t>
            </a:r>
            <a:r>
              <a:rPr lang="en-US" sz="3200" dirty="0" smtClean="0">
                <a:solidFill>
                  <a:schemeClr val="bg1"/>
                </a:solidFill>
              </a:rPr>
              <a:t>.(enjoy in general)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She also has two daughters who both look </a:t>
            </a:r>
            <a:r>
              <a:rPr lang="en-US" sz="3200" u="sng" dirty="0" smtClean="0">
                <a:solidFill>
                  <a:srgbClr val="FFFF00"/>
                </a:solidFill>
              </a:rPr>
              <a:t>like</a:t>
            </a:r>
            <a:r>
              <a:rPr lang="en-US" sz="3200" dirty="0" smtClean="0">
                <a:solidFill>
                  <a:srgbClr val="FFFF00"/>
                </a:solidFill>
              </a:rPr>
              <a:t> her </a:t>
            </a:r>
            <a:r>
              <a:rPr lang="en-US" sz="3200" dirty="0" smtClean="0">
                <a:solidFill>
                  <a:schemeClr val="bg1"/>
                </a:solidFill>
              </a:rPr>
              <a:t>( have a similar appearance)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48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245100"/>
          </a:xfrm>
        </p:spPr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</a:rPr>
              <a:t>What does he like?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He likes swimming</a:t>
            </a:r>
            <a:r>
              <a:rPr lang="en-US" sz="3600" dirty="0" smtClean="0"/>
              <a:t>.</a:t>
            </a:r>
          </a:p>
          <a:p>
            <a:endParaRPr lang="en-US" sz="3600" dirty="0" smtClean="0"/>
          </a:p>
          <a:p>
            <a:r>
              <a:rPr lang="en-US" sz="3600" dirty="0" smtClean="0">
                <a:solidFill>
                  <a:srgbClr val="FFFF00"/>
                </a:solidFill>
              </a:rPr>
              <a:t>What does he look like?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He is tall and thin.</a:t>
            </a:r>
            <a:r>
              <a:rPr lang="en-US" sz="3600" dirty="0" smtClean="0"/>
              <a:t> </a:t>
            </a:r>
          </a:p>
          <a:p>
            <a:endParaRPr lang="en-US" sz="3600" dirty="0" smtClean="0"/>
          </a:p>
          <a:p>
            <a:r>
              <a:rPr lang="en-US" sz="3600" dirty="0" smtClean="0">
                <a:solidFill>
                  <a:srgbClr val="FFFF00"/>
                </a:solidFill>
              </a:rPr>
              <a:t>What is he like?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He is very friendly.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910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762000"/>
            <a:ext cx="8229600" cy="4525962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rgbClr val="FFFF00"/>
                </a:solidFill>
              </a:rPr>
              <a:t>What is your opinion about women taking part in sports like wrestling?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24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E:\Capture\English\Unit Two\New Folder\23_6_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0"/>
          <a:stretch/>
        </p:blipFill>
        <p:spPr bwMode="auto">
          <a:xfrm>
            <a:off x="457200" y="304800"/>
            <a:ext cx="8229600" cy="6248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021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A golf club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22530" name="Picture 2" descr="H:\English\Unit_2\New folder\IMG_555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7848600" cy="52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9394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A golf course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23554" name="Picture 2" descr="H:\English\Unit_2\New folder\IMG_555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16" y="1481138"/>
            <a:ext cx="6799567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051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A boxing ring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E:\Capture\English\Unit Two\email Listening_Voc\IMG_55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41929"/>
            <a:ext cx="8305800" cy="508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3039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Boxing gloves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E:\Capture\English\Unit Two\email Listening_Voc\IMG_553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265334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176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A race  Car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14338" name="Picture 2" descr="E:\Capture\English\Unit Two\email Listening_Voc\IMG_553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" y="1691481"/>
            <a:ext cx="8105775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236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 A car race track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3074" name="Picture 2" descr="E:\Capture\English\Unit Two\email Listening_Voc\IMG_553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149167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172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:\Capture\English\Unit Two\bolivian wrestlers_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53"/>
          <a:stretch/>
        </p:blipFill>
        <p:spPr bwMode="auto">
          <a:xfrm>
            <a:off x="-76200" y="-152400"/>
            <a:ext cx="9272478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Capture\English\Unit Two\bolivian wrestlers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6" t="79249" r="48974" b="2569"/>
          <a:stretch/>
        </p:blipFill>
        <p:spPr bwMode="auto">
          <a:xfrm>
            <a:off x="5334000" y="304800"/>
            <a:ext cx="3810000" cy="127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487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Gloves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4098" name="Picture 2" descr="E:\Capture\English\Unit Two\email Listening_Voc\IMG_553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79248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366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A swimming pool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5122" name="Picture 2" descr="E:\Capture\English\Unit Two\email Listening_Voc\IMG_553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09" y="1481138"/>
            <a:ext cx="8180891" cy="484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531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goggles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6147" name="Picture 3" descr="E:\Capture\English\Unit Two\email Listening_Voc\IMG_55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229600" cy="484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07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 A tennis court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7170" name="Picture 2" descr="E:\Capture\English\Unit Two\email Listening_Voc\IMG_554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34369"/>
            <a:ext cx="82296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648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 A tennis ball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8194" name="Picture 2" descr="E:\Capture\English\Unit Two\email Listening_Voc\IMG_554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481138"/>
            <a:ext cx="6788943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389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A tennis racquet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9218" name="Picture 2" descr="E:\Capture\English\Unit Two\email Listening_Voc\IMG_55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252" y="1481138"/>
            <a:ext cx="584749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609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A bat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10242" name="Picture 2" descr="E:\Capture\English\Unit Two\email Listening_Voc\IMG_554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121769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833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 A baseball ball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11266" name="Picture 2" descr="E:\Capture\English\Unit Two\email Listening_Voc\IMG_554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9" y="1481138"/>
            <a:ext cx="4525962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708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A soccer field 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12290" name="Picture 2" descr="E:\Capture\English\Unit Two\email Listening_Voc\IMG_55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524000"/>
            <a:ext cx="7996141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442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</a:rPr>
              <a:t>A net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13314" name="Picture 2" descr="E:\Capture\English\Unit Two\email Listening_Voc\IMG_5540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0772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765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Capture\English\Unit Two\bolivian wrestl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" t="3305"/>
          <a:stretch/>
        </p:blipFill>
        <p:spPr bwMode="auto">
          <a:xfrm>
            <a:off x="304800" y="651164"/>
            <a:ext cx="8423942" cy="567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792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E:\Capture\English\Unit Two\New Folder\25_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3"/>
          <a:stretch/>
        </p:blipFill>
        <p:spPr bwMode="auto">
          <a:xfrm>
            <a:off x="609600" y="457200"/>
            <a:ext cx="7848600" cy="60348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937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E:\Capture\English\Unit Two\email Listening_Voc\IMG_55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"/>
            <a:ext cx="6248400" cy="62206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524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90600"/>
            <a:ext cx="8991600" cy="1676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6200" dirty="0" smtClean="0">
                <a:solidFill>
                  <a:srgbClr val="FFFF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Thank you for watching</a:t>
            </a:r>
            <a:endParaRPr lang="en-US" sz="6200" dirty="0">
              <a:solidFill>
                <a:srgbClr val="FFFF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3379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3505200"/>
            <a:ext cx="2287773" cy="2286000"/>
          </a:xfrm>
          <a:noFill/>
        </p:spPr>
      </p:pic>
    </p:spTree>
    <p:extLst>
      <p:ext uri="{BB962C8B-B14F-4D97-AF65-F5344CB8AC3E}">
        <p14:creationId xmlns:p14="http://schemas.microsoft.com/office/powerpoint/2010/main" val="2693126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533400"/>
            <a:ext cx="8610600" cy="4525962"/>
          </a:xfrm>
        </p:spPr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Audience: 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spectators</a:t>
            </a:r>
          </a:p>
          <a:p>
            <a:r>
              <a:rPr lang="en-US" sz="3600" dirty="0" smtClean="0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Applaud: 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show approval by clapping </a:t>
            </a:r>
          </a:p>
          <a:p>
            <a:r>
              <a:rPr lang="en-US" sz="3600" dirty="0" smtClean="0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Impatient: 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nervous, irritated</a:t>
            </a:r>
          </a:p>
          <a:p>
            <a:r>
              <a:rPr lang="en-US" sz="3600" dirty="0" smtClean="0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Fans:</a:t>
            </a:r>
          </a:p>
          <a:p>
            <a:r>
              <a:rPr lang="en-US" sz="3600" dirty="0" smtClean="0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Grab: 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seize</a:t>
            </a:r>
          </a:p>
          <a:p>
            <a:r>
              <a:rPr lang="en-US" sz="3600" dirty="0" smtClean="0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Escape: 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runaway</a:t>
            </a:r>
          </a:p>
          <a:p>
            <a:r>
              <a:rPr lang="en-US" sz="3600" dirty="0" smtClean="0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Let go:</a:t>
            </a:r>
          </a:p>
          <a:p>
            <a:r>
              <a:rPr lang="en-US" sz="3600" dirty="0" smtClean="0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Spin : </a:t>
            </a:r>
            <a:r>
              <a:rPr lang="en-US" sz="360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turn around</a:t>
            </a:r>
          </a:p>
          <a:p>
            <a:r>
              <a:rPr lang="en-US" sz="3600" dirty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Cheers: </a:t>
            </a:r>
            <a:r>
              <a:rPr lang="en-US" sz="36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shout for joy</a:t>
            </a:r>
          </a:p>
          <a:p>
            <a:endParaRPr lang="en-US" sz="3600" dirty="0" smtClean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 smtClean="0">
              <a:solidFill>
                <a:srgbClr val="FFFF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srgbClr val="FFFF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02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4525962"/>
          </a:xfrm>
        </p:spPr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Mixture</a:t>
            </a:r>
            <a:r>
              <a:rPr lang="en-US" sz="3600" dirty="0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  <a:r>
              <a:rPr lang="en-US" sz="36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 combination of </a:t>
            </a:r>
          </a:p>
          <a:p>
            <a:r>
              <a:rPr lang="en-US" sz="3600" dirty="0" smtClean="0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Mask: </a:t>
            </a:r>
            <a:r>
              <a:rPr lang="en-US" sz="36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 cover </a:t>
            </a:r>
          </a:p>
          <a:p>
            <a:r>
              <a:rPr lang="en-US" sz="3600" dirty="0" smtClean="0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Costume: </a:t>
            </a:r>
            <a:r>
              <a:rPr lang="en-US" sz="340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clothes </a:t>
            </a:r>
            <a:r>
              <a:rPr lang="en-US" sz="34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of a </a:t>
            </a:r>
            <a:r>
              <a:rPr lang="en-US" sz="3400" dirty="0" smtClean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particular country</a:t>
            </a:r>
            <a:endParaRPr lang="en-US" sz="3400" dirty="0">
              <a:solidFill>
                <a:schemeClr val="bg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600" dirty="0" smtClean="0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Complain: </a:t>
            </a:r>
            <a:r>
              <a:rPr lang="en-US" sz="36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express dissatisfaction </a:t>
            </a:r>
          </a:p>
          <a:p>
            <a:r>
              <a:rPr lang="en-US" sz="3600" dirty="0" smtClean="0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Distraction: </a:t>
            </a:r>
            <a:r>
              <a:rPr lang="en-US" sz="34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prevent from concentration</a:t>
            </a:r>
            <a:r>
              <a:rPr lang="en-US" sz="3400" dirty="0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3600" dirty="0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Go </a:t>
            </a:r>
            <a:r>
              <a:rPr lang="en-US" sz="3600" dirty="0" smtClean="0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crazy:</a:t>
            </a:r>
            <a:endParaRPr lang="en-US" sz="3600" dirty="0">
              <a:solidFill>
                <a:srgbClr val="FFFF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600" dirty="0" smtClean="0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Wrestler: </a:t>
            </a:r>
            <a:endParaRPr lang="en-US" sz="3600" dirty="0">
              <a:solidFill>
                <a:srgbClr val="FFFF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600" dirty="0" smtClean="0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Wrestling: </a:t>
            </a:r>
            <a:endParaRPr lang="en-US" sz="3600" dirty="0">
              <a:solidFill>
                <a:srgbClr val="FFFF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600" dirty="0">
                <a:solidFill>
                  <a:srgbClr val="FFFF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Wave : </a:t>
            </a:r>
            <a:r>
              <a:rPr lang="en-US" sz="36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move the hand </a:t>
            </a:r>
          </a:p>
          <a:p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135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5245100"/>
          </a:xfrm>
        </p:spPr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</a:rPr>
              <a:t>Wrestling is popular in Bolivia.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 True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Only men can wrestle in public.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 False</a:t>
            </a:r>
            <a:endParaRPr lang="en-US" sz="3600" dirty="0" smtClean="0">
              <a:solidFill>
                <a:srgbClr val="FFFF00"/>
              </a:solidFill>
            </a:endParaRPr>
          </a:p>
          <a:p>
            <a:r>
              <a:rPr lang="en-US" sz="3600" dirty="0" smtClean="0">
                <a:solidFill>
                  <a:srgbClr val="FFFF00"/>
                </a:solidFill>
              </a:rPr>
              <a:t>People earn a lot of money doing it.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 False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135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2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The two wrestlers before the fight? </a:t>
            </a:r>
            <a:r>
              <a:rPr lang="en-US" sz="3200" dirty="0" smtClean="0">
                <a:solidFill>
                  <a:schemeClr val="bg1"/>
                </a:solidFill>
              </a:rPr>
              <a:t>paragraph2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The popularity of male and female wrestling in Bolivia?</a:t>
            </a:r>
            <a:r>
              <a:rPr lang="en-US" sz="3200" dirty="0">
                <a:solidFill>
                  <a:schemeClr val="bg1"/>
                </a:solidFill>
              </a:rPr>
              <a:t> paragraph</a:t>
            </a:r>
            <a:r>
              <a:rPr lang="en-US" sz="3200" dirty="0" smtClean="0">
                <a:solidFill>
                  <a:schemeClr val="bg1"/>
                </a:solidFill>
              </a:rPr>
              <a:t>4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The moments before the wrestlers enter?</a:t>
            </a:r>
            <a:r>
              <a:rPr lang="en-US" sz="3200" dirty="0">
                <a:solidFill>
                  <a:schemeClr val="bg1"/>
                </a:solidFill>
              </a:rPr>
              <a:t> paragraph</a:t>
            </a:r>
            <a:r>
              <a:rPr lang="en-US" sz="3200" dirty="0" smtClean="0">
                <a:solidFill>
                  <a:schemeClr val="bg1"/>
                </a:solidFill>
              </a:rPr>
              <a:t>1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Yolanda’s family life?</a:t>
            </a:r>
            <a:r>
              <a:rPr lang="en-US" sz="3200" dirty="0">
                <a:solidFill>
                  <a:schemeClr val="bg1"/>
                </a:solidFill>
              </a:rPr>
              <a:t> paragraph</a:t>
            </a:r>
            <a:r>
              <a:rPr lang="en-US" sz="3200" dirty="0" smtClean="0">
                <a:solidFill>
                  <a:schemeClr val="bg1"/>
                </a:solidFill>
              </a:rPr>
              <a:t>5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The reason why a fan watches it ?</a:t>
            </a:r>
            <a:r>
              <a:rPr lang="en-US" sz="3200" dirty="0">
                <a:solidFill>
                  <a:schemeClr val="bg1"/>
                </a:solidFill>
              </a:rPr>
              <a:t> paragraph</a:t>
            </a:r>
            <a:r>
              <a:rPr lang="en-US" sz="3200" dirty="0" smtClean="0">
                <a:solidFill>
                  <a:schemeClr val="bg1"/>
                </a:solidFill>
              </a:rPr>
              <a:t>6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The fight between the two women wrestlers?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paragraph3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901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45259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Three words meaning a large group of people at a performance or sporting event: </a:t>
            </a:r>
            <a:r>
              <a:rPr lang="en-US" dirty="0" smtClean="0">
                <a:solidFill>
                  <a:schemeClr val="bg1"/>
                </a:solidFill>
              </a:rPr>
              <a:t>audience ,spectators, crowd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Two verbs meaning to speak loudly and make a lot of noise: </a:t>
            </a:r>
            <a:r>
              <a:rPr lang="en-US" dirty="0" smtClean="0">
                <a:solidFill>
                  <a:schemeClr val="bg1"/>
                </a:solidFill>
              </a:rPr>
              <a:t>scream, shout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To clap your hands together: </a:t>
            </a:r>
            <a:r>
              <a:rPr lang="en-US" dirty="0" smtClean="0">
                <a:solidFill>
                  <a:schemeClr val="bg1"/>
                </a:solidFill>
              </a:rPr>
              <a:t>applaud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People who support someone famous: </a:t>
            </a:r>
            <a:r>
              <a:rPr lang="en-US" dirty="0" smtClean="0">
                <a:solidFill>
                  <a:schemeClr val="bg1"/>
                </a:solidFill>
              </a:rPr>
              <a:t>fans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To get away from someone or something </a:t>
            </a:r>
            <a:r>
              <a:rPr lang="en-US" dirty="0" smtClean="0"/>
              <a:t>:</a:t>
            </a:r>
            <a:r>
              <a:rPr lang="en-US" dirty="0" smtClean="0">
                <a:solidFill>
                  <a:schemeClr val="bg1"/>
                </a:solidFill>
              </a:rPr>
              <a:t>escape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Three verbs to describe fast movements: </a:t>
            </a:r>
            <a:r>
              <a:rPr lang="en-US" dirty="0" smtClean="0">
                <a:solidFill>
                  <a:schemeClr val="bg1"/>
                </a:solidFill>
              </a:rPr>
              <a:t>jump, spin, throw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435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2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Yolanda: </a:t>
            </a:r>
            <a:r>
              <a:rPr lang="en-US" sz="3200" dirty="0" smtClean="0">
                <a:solidFill>
                  <a:schemeClr val="bg1"/>
                </a:solidFill>
              </a:rPr>
              <a:t>I get a wonderful feeling every time I go out there</a:t>
            </a:r>
            <a:r>
              <a:rPr lang="en-US" sz="3200" dirty="0" smtClean="0"/>
              <a:t>.</a:t>
            </a:r>
          </a:p>
          <a:p>
            <a:endParaRPr lang="en-US" sz="3200" dirty="0" smtClean="0"/>
          </a:p>
          <a:p>
            <a:r>
              <a:rPr lang="en-US" sz="3200" dirty="0" smtClean="0">
                <a:solidFill>
                  <a:srgbClr val="FFFF00"/>
                </a:solidFill>
              </a:rPr>
              <a:t>One of Yolanda’s daughters: </a:t>
            </a:r>
            <a:r>
              <a:rPr lang="en-US" sz="3200" dirty="0" smtClean="0">
                <a:solidFill>
                  <a:schemeClr val="bg1"/>
                </a:solidFill>
              </a:rPr>
              <a:t>I don’t like the days when there is wrestling 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rgbClr val="FFFF00"/>
                </a:solidFill>
              </a:rPr>
              <a:t>Esperanza: </a:t>
            </a:r>
            <a:r>
              <a:rPr lang="en-US" sz="3200" dirty="0" smtClean="0">
                <a:solidFill>
                  <a:schemeClr val="bg1"/>
                </a:solidFill>
              </a:rPr>
              <a:t>Life can be hard for people like me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02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1438</TotalTime>
  <Words>416</Words>
  <Application>Microsoft Office PowerPoint</Application>
  <PresentationFormat>On-screen Show (4:3)</PresentationFormat>
  <Paragraphs>81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Concourse</vt:lpstr>
      <vt:lpstr>English 99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golf club</vt:lpstr>
      <vt:lpstr>A golf course</vt:lpstr>
      <vt:lpstr>A boxing ring</vt:lpstr>
      <vt:lpstr>Boxing gloves</vt:lpstr>
      <vt:lpstr>A race  Car</vt:lpstr>
      <vt:lpstr> A car race track</vt:lpstr>
      <vt:lpstr>Gloves</vt:lpstr>
      <vt:lpstr>A swimming pool</vt:lpstr>
      <vt:lpstr>goggles</vt:lpstr>
      <vt:lpstr> A tennis court</vt:lpstr>
      <vt:lpstr> A tennis ball</vt:lpstr>
      <vt:lpstr>A tennis racquet</vt:lpstr>
      <vt:lpstr>A bat</vt:lpstr>
      <vt:lpstr> A baseball ball</vt:lpstr>
      <vt:lpstr>A soccer field </vt:lpstr>
      <vt:lpstr>A net</vt:lpstr>
      <vt:lpstr>PowerPoint Presentation</vt:lpstr>
      <vt:lpstr>PowerPoint Presentation</vt:lpstr>
      <vt:lpstr>Thank you for watching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WhiteBoard</cp:lastModifiedBy>
  <cp:revision>307</cp:revision>
  <dcterms:created xsi:type="dcterms:W3CDTF">2016-01-06T11:52:01Z</dcterms:created>
  <dcterms:modified xsi:type="dcterms:W3CDTF">2017-11-13T10:34:09Z</dcterms:modified>
</cp:coreProperties>
</file>