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77" r:id="rId2"/>
    <p:sldId id="372" r:id="rId3"/>
    <p:sldId id="370" r:id="rId4"/>
    <p:sldId id="373" r:id="rId5"/>
    <p:sldId id="392" r:id="rId6"/>
    <p:sldId id="374" r:id="rId7"/>
    <p:sldId id="377" r:id="rId8"/>
    <p:sldId id="375" r:id="rId9"/>
    <p:sldId id="376" r:id="rId10"/>
    <p:sldId id="371" r:id="rId11"/>
    <p:sldId id="378" r:id="rId12"/>
    <p:sldId id="379" r:id="rId13"/>
    <p:sldId id="380" r:id="rId14"/>
    <p:sldId id="381" r:id="rId15"/>
    <p:sldId id="383" r:id="rId16"/>
    <p:sldId id="385" r:id="rId17"/>
    <p:sldId id="387" r:id="rId18"/>
    <p:sldId id="386" r:id="rId19"/>
    <p:sldId id="388" r:id="rId20"/>
    <p:sldId id="389" r:id="rId21"/>
    <p:sldId id="390" r:id="rId22"/>
    <p:sldId id="391" r:id="rId23"/>
    <p:sldId id="290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4" autoAdjust="0"/>
    <p:restoredTop sz="94660"/>
  </p:normalViewPr>
  <p:slideViewPr>
    <p:cSldViewPr>
      <p:cViewPr varScale="1">
        <p:scale>
          <a:sx n="69" d="100"/>
          <a:sy n="69" d="100"/>
        </p:scale>
        <p:origin x="-3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63438F2-FFAF-47A5-9663-DC5DB7901D17}" type="datetimeFigureOut">
              <a:rPr lang="en-US"/>
              <a:pPr>
                <a:defRPr/>
              </a:pPr>
              <a:t>10/25/2017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Simplified Arabic" panose="02020603050405020304" pitchFamily="18" charset="-78"/>
              </a:defRPr>
            </a:lvl1pPr>
          </a:lstStyle>
          <a:p>
            <a:fld id="{53A078BA-11B0-4AA5-882C-B3ABA81EA04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06718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Simplified Arabic" panose="02020603050405020304" pitchFamily="18" charset="-78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Simplified Arabic" panose="02020603050405020304" pitchFamily="18" charset="-78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A6D0110-B0E6-4884-A4E8-164B5608233E}" type="datetimeFigureOut">
              <a:rPr lang="en-US"/>
              <a:pPr>
                <a:defRPr/>
              </a:pPr>
              <a:t>10/25/2017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DA028E-B514-4AB6-B2EA-B51A3B5E11C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583852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90014-746A-4912-978A-8AA9601CC6EB}" type="datetimeFigureOut">
              <a:rPr lang="en-US"/>
              <a:pPr>
                <a:defRPr/>
              </a:pPr>
              <a:t>10/25/2017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4A4D9-ED05-4ACE-8A1A-B56A75B5D0D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844102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BD46A-FB2B-4503-9458-DDCA96FFB8D8}" type="datetimeFigureOut">
              <a:rPr lang="en-US"/>
              <a:pPr>
                <a:defRPr/>
              </a:pPr>
              <a:t>10/25/2017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7AE81-4ABA-4122-AA68-6A9C2231988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83162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D2DEE-4C79-4340-AC37-F51C276A0A67}" type="datetimeFigureOut">
              <a:rPr lang="en-US"/>
              <a:pPr>
                <a:defRPr/>
              </a:pPr>
              <a:t>10/25/2017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9CE27-4982-444C-9312-3DD47D12EDF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788825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269B85-B4E7-424B-90CE-F37353AA56CE}" type="datetimeFigureOut">
              <a:rPr lang="en-US"/>
              <a:pPr>
                <a:defRPr/>
              </a:pPr>
              <a:t>10/25/2017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130A3-53D0-4DA5-AFC3-BDBB5488FCC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7205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B6086B-A625-4951-AB90-86559FB55E76}" type="datetimeFigureOut">
              <a:rPr lang="en-US"/>
              <a:pPr>
                <a:defRPr/>
              </a:pPr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2445D-6287-4F25-973C-D1263A2BE7D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2837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D31B37-9686-4D8F-9655-BBABE07F2C76}" type="datetimeFigureOut">
              <a:rPr lang="en-US"/>
              <a:pPr>
                <a:defRPr/>
              </a:pPr>
              <a:t>10/25/2017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609EC-8B2B-4DD3-B05B-EE53E6BEA5B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0437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3B71D8-94C0-4BA7-8FB7-5F5AF235960A}" type="datetimeFigureOut">
              <a:rPr lang="en-US"/>
              <a:pPr>
                <a:defRPr/>
              </a:pPr>
              <a:t>10/25/2017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9A3DA-7CEC-45FF-91E5-2A27438CC26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1198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85DFB-A0B1-460D-837B-C90E4B07459F}" type="datetimeFigureOut">
              <a:rPr lang="en-US"/>
              <a:pPr>
                <a:defRPr/>
              </a:pPr>
              <a:t>10/25/2017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03BF1-4270-4B6D-84EA-FD2A929024F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516661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5BC289-2436-4E9A-B591-13C1F6B61B5C}" type="datetimeFigureOut">
              <a:rPr lang="en-US"/>
              <a:pPr>
                <a:defRPr/>
              </a:pPr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F19CC-F72A-450D-942A-CED7DC44845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5781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Simplified Arabic" panose="02020603050405020304" pitchFamily="18" charset="-78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Simplified Arabic" panose="02020603050405020304" pitchFamily="18" charset="-78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D85E817-A956-460D-9DDC-1B1F8960E4A2}" type="datetimeFigureOut">
              <a:rPr lang="en-US"/>
              <a:pPr>
                <a:defRPr/>
              </a:pPr>
              <a:t>10/25/2017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FC46B-7DE7-4DE1-B5DD-59B25234D86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2552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Simplified Arabic" panose="02020603050405020304" pitchFamily="18" charset="-78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Simplified Arabic" panose="02020603050405020304" pitchFamily="18" charset="-78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463926F-1999-465A-8666-044FB0A9F545}" type="datetimeFigureOut">
              <a:rPr lang="en-US"/>
              <a:pPr>
                <a:defRPr/>
              </a:pPr>
              <a:t>10/25/2017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anose="020B0602030504020204" pitchFamily="34" charset="0"/>
                <a:cs typeface="Simplified Arabic" panose="02020603050405020304" pitchFamily="18" charset="-78"/>
              </a:defRPr>
            </a:lvl1pPr>
          </a:lstStyle>
          <a:p>
            <a:fld id="{F4F7265A-0115-4F7F-9917-C4E5D848EC5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9" r:id="rId2"/>
    <p:sldLayoutId id="2147483684" r:id="rId3"/>
    <p:sldLayoutId id="2147483685" r:id="rId4"/>
    <p:sldLayoutId id="2147483686" r:id="rId5"/>
    <p:sldLayoutId id="2147483687" r:id="rId6"/>
    <p:sldLayoutId id="2147483680" r:id="rId7"/>
    <p:sldLayoutId id="2147483688" r:id="rId8"/>
    <p:sldLayoutId id="2147483689" r:id="rId9"/>
    <p:sldLayoutId id="2147483681" r:id="rId10"/>
    <p:sldLayoutId id="2147483682" r:id="rId11"/>
  </p:sldLayoutIdLst>
  <p:transition spd="slow">
    <p:push dir="u"/>
  </p:transition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305800" cy="2971800"/>
          </a:xfrm>
        </p:spPr>
        <p:txBody>
          <a:bodyPr>
            <a:normAutofit/>
          </a:bodyPr>
          <a:lstStyle/>
          <a:p>
            <a:pPr algn="ctr" rtl="1"/>
            <a:r>
              <a:rPr lang="en-US" sz="6200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English 99</a:t>
            </a:r>
            <a:r>
              <a:rPr lang="en-US" sz="5800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en-US" sz="5800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JO" sz="5000" smtClean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JO" sz="5000" smtClean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endParaRPr lang="en-US" sz="50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" name="Content Placeholder 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140" y="3505200"/>
            <a:ext cx="205306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398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E:\Capture\English\Unit Two\Email\IMG_52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56" y="304800"/>
            <a:ext cx="8331201" cy="6248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02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E:\Capture\English\Unit Two\2_grammar_ing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4" b="3395"/>
          <a:stretch/>
        </p:blipFill>
        <p:spPr bwMode="auto">
          <a:xfrm>
            <a:off x="381000" y="374493"/>
            <a:ext cx="8382000" cy="61787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492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E:\Capture\English\Unit Two\2_grammar_ing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418745" cy="609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971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E:\Capture\English\Unit Two\2_grammar_ing_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5"/>
          <a:stretch/>
        </p:blipFill>
        <p:spPr bwMode="auto">
          <a:xfrm>
            <a:off x="304801" y="397881"/>
            <a:ext cx="8458200" cy="60791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096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E:\Capture\English\Unit Two\Email\IMG_528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04800"/>
            <a:ext cx="8481817" cy="6248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747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E:\Capture\English\Unit Two\Email\IMG_52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58200" cy="62243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884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E:\Capture\English\Unit Two\Email\IMG_52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312150" cy="609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743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E:\Capture\English\Unit Two\2_grammar_modal_ver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" b="38648"/>
          <a:stretch/>
        </p:blipFill>
        <p:spPr bwMode="auto">
          <a:xfrm>
            <a:off x="381000" y="381000"/>
            <a:ext cx="8382000" cy="6172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206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E:\Capture\English\Unit Two\2_grammar_modal_verb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65" b="3389"/>
          <a:stretch/>
        </p:blipFill>
        <p:spPr bwMode="auto">
          <a:xfrm>
            <a:off x="381000" y="381000"/>
            <a:ext cx="8382000" cy="61386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731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E:\Capture\English\Unit Two\2_grammar_modal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82" y="332508"/>
            <a:ext cx="8465658" cy="61444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019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:\Capture\English\Unit Two\2_grammar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12"/>
          <a:stretch/>
        </p:blipFill>
        <p:spPr bwMode="auto">
          <a:xfrm>
            <a:off x="304800" y="304800"/>
            <a:ext cx="8534400" cy="62536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135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E:\Capture\English\Unit Two\2_grammar_modal_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7" b="4664"/>
          <a:stretch/>
        </p:blipFill>
        <p:spPr bwMode="auto">
          <a:xfrm>
            <a:off x="381000" y="387927"/>
            <a:ext cx="8473987" cy="61652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167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E:\Capture\English\Unit Two\2_grammar_modal_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6" b="5886"/>
          <a:stretch/>
        </p:blipFill>
        <p:spPr bwMode="auto">
          <a:xfrm>
            <a:off x="304800" y="381000"/>
            <a:ext cx="8534400" cy="6172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601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:\English\Unit_2\2_grammar_rules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8"/>
          <a:stretch/>
        </p:blipFill>
        <p:spPr bwMode="auto">
          <a:xfrm>
            <a:off x="381000" y="380999"/>
            <a:ext cx="8458200" cy="61722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4548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90600"/>
            <a:ext cx="8991600" cy="1676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62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Thank you for watching</a:t>
            </a:r>
            <a:endParaRPr lang="en-US" sz="62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3379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3505200"/>
            <a:ext cx="2287773" cy="2286000"/>
          </a:xfrm>
          <a:noFill/>
        </p:spPr>
      </p:pic>
    </p:spTree>
    <p:extLst>
      <p:ext uri="{BB962C8B-B14F-4D97-AF65-F5344CB8AC3E}">
        <p14:creationId xmlns:p14="http://schemas.microsoft.com/office/powerpoint/2010/main" val="2693126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Capture\English\Unit Two\Email\IMG_5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72" y="339675"/>
            <a:ext cx="8529628" cy="62135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02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:\Capture\English\Unit Two\Email\IMG_52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97460" cy="6248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135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E:\Capture\English\Unit Two\Email\IMG_52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7350"/>
            <a:ext cx="8534400" cy="6165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551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E:\Capture\English\Unit Two\2_grammar_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38796" r="9739" b="28260"/>
          <a:stretch/>
        </p:blipFill>
        <p:spPr bwMode="auto">
          <a:xfrm rot="10800000">
            <a:off x="304801" y="304800"/>
            <a:ext cx="8534399" cy="61912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135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E:\Capture\English\Unit Two\2_grammar_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1" t="59192" r="6374" b="20404"/>
          <a:stretch/>
        </p:blipFill>
        <p:spPr bwMode="auto">
          <a:xfrm>
            <a:off x="304800" y="304800"/>
            <a:ext cx="8534400" cy="6248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180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E:\Capture\English\Unit Two\Email\IMG_52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1"/>
            <a:ext cx="8529628" cy="6248400"/>
          </a:xfrm>
          <a:prstGeom prst="rect">
            <a:avLst/>
          </a:prstGeom>
          <a:ln w="228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135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E:\Capture\English\Unit Two\Email\IMG_52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60" y="152400"/>
            <a:ext cx="8783840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135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1382</TotalTime>
  <Words>6</Words>
  <Application>Microsoft Office PowerPoint</Application>
  <PresentationFormat>On-screen Show (4:3)</PresentationFormat>
  <Paragraphs>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Concourse</vt:lpstr>
      <vt:lpstr>English 99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watching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Adobe_5</cp:lastModifiedBy>
  <cp:revision>299</cp:revision>
  <dcterms:created xsi:type="dcterms:W3CDTF">2016-01-06T11:52:01Z</dcterms:created>
  <dcterms:modified xsi:type="dcterms:W3CDTF">2017-10-25T08:25:06Z</dcterms:modified>
</cp:coreProperties>
</file>