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7" r:id="rId2"/>
    <p:sldId id="370" r:id="rId3"/>
    <p:sldId id="382" r:id="rId4"/>
    <p:sldId id="374" r:id="rId5"/>
    <p:sldId id="385" r:id="rId6"/>
    <p:sldId id="386" r:id="rId7"/>
    <p:sldId id="387" r:id="rId8"/>
    <p:sldId id="388" r:id="rId9"/>
    <p:sldId id="389" r:id="rId10"/>
    <p:sldId id="390" r:id="rId11"/>
    <p:sldId id="376" r:id="rId12"/>
    <p:sldId id="371" r:id="rId13"/>
    <p:sldId id="384" r:id="rId14"/>
    <p:sldId id="290" r:id="rId15"/>
    <p:sldId id="39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4" autoAdjust="0"/>
    <p:restoredTop sz="94660"/>
  </p:normalViewPr>
  <p:slideViewPr>
    <p:cSldViewPr>
      <p:cViewPr varScale="1">
        <p:scale>
          <a:sx n="69" d="100"/>
          <a:sy n="69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2971800"/>
          </a:xfrm>
        </p:spPr>
        <p:txBody>
          <a:bodyPr>
            <a:normAutofit/>
          </a:bodyPr>
          <a:lstStyle/>
          <a:p>
            <a:pPr algn="ctr" rtl="1"/>
            <a:r>
              <a:rPr lang="en-US" sz="6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English 99</a:t>
            </a:r>
            <a: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5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89" y="3886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E:\Capture\English\IMG_49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" y="415636"/>
            <a:ext cx="9089726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5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E:\Capture\English\Read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5887"/>
            <a:ext cx="6096000" cy="66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2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 about: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Annual: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Route:</a:t>
            </a:r>
            <a:endParaRPr lang="en-US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Championship: 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Giant: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Combine: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 cart :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Mud: soil mixed with water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 about: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Annual: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Route: a way of getting from one place to another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Referee :the person who makes sure that the players follow the rules  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Championship: a contest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 the process of gathering in crops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Giant: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Combine: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 cart ; used for carrying groceries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Mud: soil mixed with water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30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Thank you for watching</a:t>
            </a:r>
            <a:endParaRPr lang="en-US" sz="6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505200"/>
            <a:ext cx="2287773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5" y="54129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770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1481138"/>
            <a:ext cx="7620000" cy="4525962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 (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Competitive(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Competition (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Competitor( 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Spectator</a:t>
            </a:r>
            <a:endParaRPr lang="en-US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Capture\English\introduction 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28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E:\Capture\English\competition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t="2049" r="5114"/>
          <a:stretch/>
        </p:blipFill>
        <p:spPr bwMode="auto">
          <a:xfrm>
            <a:off x="942109" y="318655"/>
            <a:ext cx="7384474" cy="63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6" name="Picture 8" descr="E:\Capture\English\IMG_4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326"/>
            <a:ext cx="9143999" cy="51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5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E:\Capture\English\IMG_4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1" y="381000"/>
            <a:ext cx="917222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5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E:\Capture\English\IMG_4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707"/>
            <a:ext cx="9144000" cy="61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5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629F20-261C-40C8-B823-D1796472EE9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5" y="54129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E:\Capture\English\IMG_4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338263"/>
            <a:ext cx="9753600" cy="95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5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 descr="E:\Capture\English\IMG_4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5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100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English 99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Adobe_5</cp:lastModifiedBy>
  <cp:revision>301</cp:revision>
  <dcterms:created xsi:type="dcterms:W3CDTF">2016-01-06T11:52:01Z</dcterms:created>
  <dcterms:modified xsi:type="dcterms:W3CDTF">2017-10-03T08:38:30Z</dcterms:modified>
</cp:coreProperties>
</file>