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7" r:id="rId2"/>
    <p:sldId id="370" r:id="rId3"/>
    <p:sldId id="372" r:id="rId4"/>
    <p:sldId id="373" r:id="rId5"/>
    <p:sldId id="376" r:id="rId6"/>
    <p:sldId id="380" r:id="rId7"/>
    <p:sldId id="375" r:id="rId8"/>
    <p:sldId id="377" r:id="rId9"/>
    <p:sldId id="371" r:id="rId10"/>
    <p:sldId id="379" r:id="rId11"/>
    <p:sldId id="29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4" autoAdjust="0"/>
    <p:restoredTop sz="94660"/>
  </p:normalViewPr>
  <p:slideViewPr>
    <p:cSldViewPr>
      <p:cViewPr varScale="1">
        <p:scale>
          <a:sx n="69" d="100"/>
          <a:sy n="69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11/6/2017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140" y="2819400"/>
            <a:ext cx="205306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</a:rPr>
              <a:t>What  type of club is it ?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Who is the club for ?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Are there any rules for members?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Is there a membership fee? How much is it ?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How often will you meet?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418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E:\Capture\English\Unit Two\2_writing_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1" t="3030" r="7426" b="8947"/>
          <a:stretch/>
        </p:blipFill>
        <p:spPr bwMode="auto">
          <a:xfrm>
            <a:off x="928255" y="983672"/>
            <a:ext cx="7259781" cy="422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Capture\English\Unit Two\2_writing_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t="2667" r="8425" b="5939"/>
          <a:stretch/>
        </p:blipFill>
        <p:spPr bwMode="auto">
          <a:xfrm>
            <a:off x="928254" y="762000"/>
            <a:ext cx="7065819" cy="5223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Capture\English\Unit Two\2_writing_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48" t="5575" r="7679" b="12727"/>
          <a:stretch/>
        </p:blipFill>
        <p:spPr bwMode="auto">
          <a:xfrm>
            <a:off x="1246908" y="1233055"/>
            <a:ext cx="6788727" cy="466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E:\Capture\English\Unit Two\2_writing_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3" t="11831" r="12649" b="8967"/>
          <a:stretch/>
        </p:blipFill>
        <p:spPr bwMode="auto">
          <a:xfrm>
            <a:off x="1191490" y="1343891"/>
            <a:ext cx="6456219" cy="440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Capture\English\Unit Two\2_writing_5_2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1" t="6435" r="4761" b="10624"/>
          <a:stretch/>
        </p:blipFill>
        <p:spPr bwMode="auto">
          <a:xfrm>
            <a:off x="1717964" y="775854"/>
            <a:ext cx="5666509" cy="562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732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457200"/>
            <a:ext cx="8763000" cy="45259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Asking about interests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Do you like taking photographs?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Talking about interests ( And likes /Dislikes)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I’d like/prefer to join a running club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 am good at acting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 wouldn’t like it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 am not interested  in photography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Recommending and encouraging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It looks interesting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 think you’d enjoy it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You should do it with me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Suggestions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We could go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How about going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Why don’t we go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Accepting a suggestion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That’s a good idea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Refusing a suggestion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I am not sure that’s a good idea because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418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E:\Capture\English\Unit Two\2_writing_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2472" r="21043" b="6675"/>
          <a:stretch/>
        </p:blipFill>
        <p:spPr bwMode="auto">
          <a:xfrm>
            <a:off x="1295400" y="685800"/>
            <a:ext cx="6248401" cy="534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</TotalTime>
  <Words>130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English 99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Adobe_5</cp:lastModifiedBy>
  <cp:revision>300</cp:revision>
  <dcterms:created xsi:type="dcterms:W3CDTF">2016-01-06T11:52:01Z</dcterms:created>
  <dcterms:modified xsi:type="dcterms:W3CDTF">2017-11-06T11:47:13Z</dcterms:modified>
</cp:coreProperties>
</file>