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7" r:id="rId2"/>
    <p:sldId id="304" r:id="rId3"/>
    <p:sldId id="291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29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76" autoAdjust="0"/>
    <p:restoredTop sz="94660"/>
  </p:normalViewPr>
  <p:slideViewPr>
    <p:cSldViewPr>
      <p:cViewPr varScale="1">
        <p:scale>
          <a:sx n="69" d="100"/>
          <a:sy n="69" d="100"/>
        </p:scale>
        <p:origin x="-3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11/20/2017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140" y="3505200"/>
            <a:ext cx="205306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unload 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drop </a:t>
            </a:r>
            <a:r>
              <a:rPr lang="en-US" dirty="0" smtClean="0">
                <a:solidFill>
                  <a:srgbClr val="FFFF00"/>
                </a:solidFill>
              </a:rPr>
              <a:t>off: to take somebody to a place and leave them there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get </a:t>
            </a:r>
            <a:r>
              <a:rPr lang="en-US" dirty="0" smtClean="0">
                <a:solidFill>
                  <a:srgbClr val="FFFF00"/>
                </a:solidFill>
              </a:rPr>
              <a:t>on/ off: to walk into or out of a bus/train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Monsoon season: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flood</a:t>
            </a:r>
            <a:r>
              <a:rPr lang="en-US" dirty="0" smtClean="0">
                <a:solidFill>
                  <a:srgbClr val="FFFF00"/>
                </a:solidFill>
              </a:rPr>
              <a:t>: when water covers an area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ban </a:t>
            </a:r>
            <a:r>
              <a:rPr lang="en-US" dirty="0" smtClean="0">
                <a:solidFill>
                  <a:srgbClr val="FFFF00"/>
                </a:solidFill>
              </a:rPr>
              <a:t>: to stop or make illegal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official</a:t>
            </a:r>
            <a:r>
              <a:rPr lang="en-US" dirty="0" smtClean="0">
                <a:solidFill>
                  <a:srgbClr val="FFFF00"/>
                </a:solidFill>
              </a:rPr>
              <a:t>: someone in a position of authority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567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income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rickshaw </a:t>
            </a:r>
            <a:r>
              <a:rPr lang="en-US" dirty="0" smtClean="0">
                <a:solidFill>
                  <a:srgbClr val="FFFF00"/>
                </a:solidFill>
              </a:rPr>
              <a:t>: a two-wheeled wooden cart pulled by a person on foot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pick </a:t>
            </a:r>
            <a:r>
              <a:rPr lang="en-US" dirty="0" smtClean="0">
                <a:solidFill>
                  <a:srgbClr val="FFFF00"/>
                </a:solidFill>
              </a:rPr>
              <a:t>up :to get a passenger from one place and transport them to another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0117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  <a:endParaRPr lang="en-US" dirty="0"/>
          </a:p>
        </p:txBody>
      </p:sp>
      <p:pic>
        <p:nvPicPr>
          <p:cNvPr id="1026" name="Picture 2" descr="H:\English\Unit_3\3_R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2478" r="1170" b="4771"/>
          <a:stretch/>
        </p:blipFill>
        <p:spPr bwMode="auto">
          <a:xfrm>
            <a:off x="-18144" y="0"/>
            <a:ext cx="91621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031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Which of these words and expressions describe Kolkata?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Busy-highly –populated-noisy-polluted-</a:t>
            </a:r>
            <a:r>
              <a:rPr lang="en-US" dirty="0" smtClean="0">
                <a:solidFill>
                  <a:srgbClr val="FFFF00"/>
                </a:solidFill>
              </a:rPr>
              <a:t>quiet-safe for pedestrians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12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Reading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Which arguments in favor of rickshaws does it mention 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1. they are better in traffic jams.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2.they can travel down  small  streets.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 they don’t produce pollution.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4. they are good for shopping.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5. they are cheaper than other public transportation.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6.They always travel during the monsoons.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516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Choose the reason that local officials and politicians don’t ban rickshaws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1. There isn’t much other employment for the drivers.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 The </a:t>
            </a:r>
            <a:r>
              <a:rPr lang="en-US" dirty="0" smtClean="0">
                <a:solidFill>
                  <a:srgbClr val="FFFF00"/>
                </a:solidFill>
              </a:rPr>
              <a:t>tourists </a:t>
            </a:r>
            <a:r>
              <a:rPr lang="en-US" dirty="0" smtClean="0">
                <a:solidFill>
                  <a:srgbClr val="FFFF00"/>
                </a:solidFill>
              </a:rPr>
              <a:t>want them.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3.The drivers don’t want to go back to the </a:t>
            </a:r>
            <a:r>
              <a:rPr lang="en-US" dirty="0" smtClean="0">
                <a:solidFill>
                  <a:srgbClr val="FFFF00"/>
                </a:solidFill>
              </a:rPr>
              <a:t>countryside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0843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Which of these statements do you think people in Kolkata often say about </a:t>
            </a:r>
            <a:r>
              <a:rPr lang="en-US" dirty="0" smtClean="0">
                <a:solidFill>
                  <a:schemeClr val="bg1"/>
                </a:solidFill>
              </a:rPr>
              <a:t>rickshaws?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1</a:t>
            </a:r>
            <a:r>
              <a:rPr lang="en-US" dirty="0" smtClean="0">
                <a:solidFill>
                  <a:srgbClr val="FFFF00"/>
                </a:solidFill>
              </a:rPr>
              <a:t>.“Rickshaw drivers always blow their horns so </a:t>
            </a:r>
            <a:r>
              <a:rPr lang="en-US" dirty="0" smtClean="0">
                <a:solidFill>
                  <a:srgbClr val="FFFF00"/>
                </a:solidFill>
              </a:rPr>
              <a:t>loudly.”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2.“ They represent our </a:t>
            </a:r>
            <a:r>
              <a:rPr lang="en-US" dirty="0" smtClean="0">
                <a:solidFill>
                  <a:schemeClr val="bg1"/>
                </a:solidFill>
              </a:rPr>
              <a:t>city.”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3.“They shouldn’t be on the roads “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4.“They are very useful</a:t>
            </a:r>
            <a:r>
              <a:rPr lang="en-US" dirty="0" smtClean="0">
                <a:solidFill>
                  <a:schemeClr val="bg1"/>
                </a:solidFill>
              </a:rPr>
              <a:t>”.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281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“ you can never find a rickshaw when you need one”.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“Rickshaws are cruel”.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45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Raeding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previously 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fumes </a:t>
            </a:r>
            <a:r>
              <a:rPr lang="en-US" dirty="0" smtClean="0">
                <a:solidFill>
                  <a:srgbClr val="FFFF00"/>
                </a:solidFill>
              </a:rPr>
              <a:t>: smoke and gases from an engine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scooters 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Pedi cabs: </a:t>
            </a:r>
            <a:r>
              <a:rPr lang="en-US" dirty="0" smtClean="0">
                <a:solidFill>
                  <a:srgbClr val="FFFF00"/>
                </a:solidFill>
              </a:rPr>
              <a:t>a type of taxi with no engine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alternative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on </a:t>
            </a:r>
            <a:r>
              <a:rPr lang="en-US" dirty="0" smtClean="0">
                <a:solidFill>
                  <a:srgbClr val="FFFF00"/>
                </a:solidFill>
              </a:rPr>
              <a:t>foot: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pedestrians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horns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591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tiny</a:t>
            </a:r>
            <a:r>
              <a:rPr lang="en-US" dirty="0" smtClean="0">
                <a:solidFill>
                  <a:srgbClr val="FFFF00"/>
                </a:solidFill>
              </a:rPr>
              <a:t>: very small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symbol</a:t>
            </a:r>
            <a:r>
              <a:rPr lang="en-US" dirty="0" smtClean="0">
                <a:solidFill>
                  <a:srgbClr val="FFFF00"/>
                </a:solidFill>
              </a:rPr>
              <a:t>: sign of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advantage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miss </a:t>
            </a:r>
            <a:r>
              <a:rPr lang="en-US" dirty="0" smtClean="0">
                <a:solidFill>
                  <a:srgbClr val="FFFF00"/>
                </a:solidFill>
              </a:rPr>
              <a:t>:not to catch a bus/plane you intended to catch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popular</a:t>
            </a:r>
            <a:r>
              <a:rPr lang="en-US" dirty="0" smtClean="0">
                <a:solidFill>
                  <a:srgbClr val="FFFF00"/>
                </a:solidFill>
              </a:rPr>
              <a:t>: famous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purchase</a:t>
            </a:r>
            <a:r>
              <a:rPr lang="en-US" dirty="0" smtClean="0">
                <a:solidFill>
                  <a:srgbClr val="FFFF00"/>
                </a:solidFill>
              </a:rPr>
              <a:t>: buy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199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1398</TotalTime>
  <Words>335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English 99  </vt:lpstr>
      <vt:lpstr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vt:lpstr>
      <vt:lpstr>Reading </vt:lpstr>
      <vt:lpstr>Reading </vt:lpstr>
      <vt:lpstr>Reading</vt:lpstr>
      <vt:lpstr>Reading</vt:lpstr>
      <vt:lpstr>Reading</vt:lpstr>
      <vt:lpstr>Raeding</vt:lpstr>
      <vt:lpstr>Reading</vt:lpstr>
      <vt:lpstr>Reading</vt:lpstr>
      <vt:lpstr>Reading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Adobe_5</cp:lastModifiedBy>
  <cp:revision>309</cp:revision>
  <dcterms:created xsi:type="dcterms:W3CDTF">2016-01-06T11:52:01Z</dcterms:created>
  <dcterms:modified xsi:type="dcterms:W3CDTF">2017-11-20T10:35:06Z</dcterms:modified>
</cp:coreProperties>
</file>