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7" r:id="rId2"/>
    <p:sldId id="433" r:id="rId3"/>
    <p:sldId id="428" r:id="rId4"/>
    <p:sldId id="434" r:id="rId5"/>
    <p:sldId id="435" r:id="rId6"/>
    <p:sldId id="429" r:id="rId7"/>
    <p:sldId id="430" r:id="rId8"/>
    <p:sldId id="426" r:id="rId9"/>
    <p:sldId id="436" r:id="rId10"/>
    <p:sldId id="437" r:id="rId11"/>
    <p:sldId id="427" r:id="rId12"/>
    <p:sldId id="431" r:id="rId13"/>
    <p:sldId id="432" r:id="rId14"/>
    <p:sldId id="438" r:id="rId15"/>
    <p:sldId id="439" r:id="rId16"/>
    <p:sldId id="440" r:id="rId17"/>
    <p:sldId id="441" r:id="rId18"/>
    <p:sldId id="29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2" autoAdjust="0"/>
    <p:restoredTop sz="94660"/>
  </p:normalViewPr>
  <p:slideViewPr>
    <p:cSldViewPr>
      <p:cViewPr varScale="1">
        <p:scale>
          <a:sx n="69" d="100"/>
          <a:sy n="69" d="100"/>
        </p:scale>
        <p:origin x="-4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63438F2-FFAF-47A5-9663-DC5DB7901D17}" type="datetimeFigureOut">
              <a:rPr lang="en-US"/>
              <a:pPr>
                <a:defRPr/>
              </a:pPr>
              <a:t>11/20/2017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Simplified Arabic" panose="02020603050405020304" pitchFamily="18" charset="-78"/>
              </a:defRPr>
            </a:lvl1pPr>
          </a:lstStyle>
          <a:p>
            <a:fld id="{53A078BA-11B0-4AA5-882C-B3ABA81EA04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0671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78BA-11B0-4AA5-882C-B3ABA81EA047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3534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Simplified Arabic" panose="02020603050405020304" pitchFamily="18" charset="-78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Simplified Arabic" panose="02020603050405020304" pitchFamily="18" charset="-78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A6D0110-B0E6-4884-A4E8-164B5608233E}" type="datetimeFigureOut">
              <a:rPr lang="en-US"/>
              <a:pPr>
                <a:defRPr/>
              </a:pPr>
              <a:t>11/20/2017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DA028E-B514-4AB6-B2EA-B51A3B5E11C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583852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90014-746A-4912-978A-8AA9601CC6EB}" type="datetimeFigureOut">
              <a:rPr lang="en-US"/>
              <a:pPr>
                <a:defRPr/>
              </a:pPr>
              <a:t>11/20/2017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4A4D9-ED05-4ACE-8A1A-B56A75B5D0D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844102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BD46A-FB2B-4503-9458-DDCA96FFB8D8}" type="datetimeFigureOut">
              <a:rPr lang="en-US"/>
              <a:pPr>
                <a:defRPr/>
              </a:pPr>
              <a:t>11/20/2017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7AE81-4ABA-4122-AA68-6A9C2231988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83162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2DEE-4C79-4340-AC37-F51C276A0A67}" type="datetimeFigureOut">
              <a:rPr lang="en-US"/>
              <a:pPr>
                <a:defRPr/>
              </a:pPr>
              <a:t>11/20/2017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9CE27-4982-444C-9312-3DD47D12EDF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788825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269B85-B4E7-424B-90CE-F37353AA56CE}" type="datetimeFigureOut">
              <a:rPr lang="en-US"/>
              <a:pPr>
                <a:defRPr/>
              </a:pPr>
              <a:t>11/20/2017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130A3-53D0-4DA5-AFC3-BDBB5488FCC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7205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B6086B-A625-4951-AB90-86559FB55E76}" type="datetimeFigureOut">
              <a:rPr lang="en-US"/>
              <a:pPr>
                <a:defRPr/>
              </a:pPr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2445D-6287-4F25-973C-D1263A2BE7D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2837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D31B37-9686-4D8F-9655-BBABE07F2C76}" type="datetimeFigureOut">
              <a:rPr lang="en-US"/>
              <a:pPr>
                <a:defRPr/>
              </a:pPr>
              <a:t>11/20/2017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609EC-8B2B-4DD3-B05B-EE53E6BEA5B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0437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3B71D8-94C0-4BA7-8FB7-5F5AF235960A}" type="datetimeFigureOut">
              <a:rPr lang="en-US"/>
              <a:pPr>
                <a:defRPr/>
              </a:pPr>
              <a:t>11/20/2017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9A3DA-7CEC-45FF-91E5-2A27438CC26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1198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85DFB-A0B1-460D-837B-C90E4B07459F}" type="datetimeFigureOut">
              <a:rPr lang="en-US"/>
              <a:pPr>
                <a:defRPr/>
              </a:pPr>
              <a:t>11/20/2017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03BF1-4270-4B6D-84EA-FD2A929024F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516661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5BC289-2436-4E9A-B591-13C1F6B61B5C}" type="datetimeFigureOut">
              <a:rPr lang="en-US"/>
              <a:pPr>
                <a:defRPr/>
              </a:pPr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F19CC-F72A-450D-942A-CED7DC44845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5781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D85E817-A956-460D-9DDC-1B1F8960E4A2}" type="datetimeFigureOut">
              <a:rPr lang="en-US"/>
              <a:pPr>
                <a:defRPr/>
              </a:pPr>
              <a:t>11/20/2017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FC46B-7DE7-4DE1-B5DD-59B25234D86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2552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463926F-1999-465A-8666-044FB0A9F545}" type="datetimeFigureOut">
              <a:rPr lang="en-US"/>
              <a:pPr>
                <a:defRPr/>
              </a:pPr>
              <a:t>11/20/2017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  <a:cs typeface="Simplified Arabic" panose="02020603050405020304" pitchFamily="18" charset="-78"/>
              </a:defRPr>
            </a:lvl1pPr>
          </a:lstStyle>
          <a:p>
            <a:fld id="{F4F7265A-0115-4F7F-9917-C4E5D848EC5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5" r:id="rId4"/>
    <p:sldLayoutId id="2147483686" r:id="rId5"/>
    <p:sldLayoutId id="2147483687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ransition spd="slow">
    <p:push dir="u"/>
  </p:transition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305800" cy="2971800"/>
          </a:xfrm>
        </p:spPr>
        <p:txBody>
          <a:bodyPr>
            <a:normAutofit/>
          </a:bodyPr>
          <a:lstStyle/>
          <a:p>
            <a:pPr algn="ctr" rtl="1"/>
            <a:r>
              <a:rPr lang="en-US" sz="6200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English 99</a:t>
            </a:r>
            <a:r>
              <a:rPr lang="en-US" sz="58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en-US" sz="58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JO" sz="5000" smtClean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JO" sz="5000" smtClean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lang="en-US" sz="50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Content Placeholder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40" y="3505200"/>
            <a:ext cx="205306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398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4 - Track 14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438525"/>
            <a:ext cx="609600" cy="609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13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9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600" dirty="0">
                <a:solidFill>
                  <a:srgbClr val="C00000"/>
                </a:solidFill>
              </a:rPr>
              <a:t>Listening</a:t>
            </a:r>
            <a:r>
              <a:rPr lang="en-US" dirty="0" smtClean="0"/>
              <a:t/>
            </a:r>
            <a:br>
              <a:rPr lang="en-US" dirty="0" smtClean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Change: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Receipt: a piece of paper that proves that money has been received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Terminal: a transport route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One way ticket: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 round ticket: a ticket for travel to a place and back again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Book: reserve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It is a long story </a:t>
            </a:r>
            <a:endParaRPr lang="ar-JO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75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Listening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1. At the taxi  stand: where does Javier want to go?  Train station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2. In the taxi: How much is the fare ?16.30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Does Javier want a receipt ? No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3. At the bus stop: where does Suri want to go0 ? North Terminal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What type of ticket does she buy ?One way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48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Listening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4.At the train station : How much is the ticket? 30.50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Which platform does the train leave from? Platform 6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5.At the airport : where did Suri book her plane ticket ? Online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Does she check any bags ? No she has a carry 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84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Mark the expressions that you hear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 a taxi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I’d like to go to the station, please</a:t>
            </a:r>
            <a:r>
              <a:rPr lang="en-US" dirty="0">
                <a:solidFill>
                  <a:srgbClr val="FFFF00"/>
                </a:solidFill>
              </a:rPr>
              <a:t>. √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You can drop me off  here </a:t>
            </a:r>
            <a:r>
              <a:rPr lang="en-US" dirty="0">
                <a:solidFill>
                  <a:srgbClr val="FFFF00"/>
                </a:solidFill>
              </a:rPr>
              <a:t>. √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How much is it </a:t>
            </a:r>
            <a:r>
              <a:rPr lang="en-US" dirty="0">
                <a:solidFill>
                  <a:srgbClr val="FFFF00"/>
                </a:solidFill>
              </a:rPr>
              <a:t>? √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Do you have change </a:t>
            </a:r>
            <a:r>
              <a:rPr lang="en-US" dirty="0">
                <a:solidFill>
                  <a:srgbClr val="FFFF00"/>
                </a:solidFill>
              </a:rPr>
              <a:t>? √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Do you want a receipt </a:t>
            </a:r>
            <a:r>
              <a:rPr lang="en-US" dirty="0">
                <a:solidFill>
                  <a:srgbClr val="FFFF00"/>
                </a:solidFill>
              </a:rPr>
              <a:t>? √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</a:t>
            </a:r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Real life : Going on a journey </a:t>
            </a:r>
            <a:endParaRPr lang="ar-JO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09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On a bus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Do you stop at the airport</a:t>
            </a:r>
            <a:r>
              <a:rPr lang="en-US" dirty="0">
                <a:solidFill>
                  <a:srgbClr val="FFFF00"/>
                </a:solidFill>
              </a:rPr>
              <a:t>? √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One –way or round trip</a:t>
            </a:r>
            <a:r>
              <a:rPr lang="en-US" dirty="0">
                <a:solidFill>
                  <a:srgbClr val="FFFF00"/>
                </a:solidFill>
              </a:rPr>
              <a:t>? √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Please stop at the next </a:t>
            </a:r>
            <a:r>
              <a:rPr lang="en-US" dirty="0">
                <a:solidFill>
                  <a:srgbClr val="FFFF00"/>
                </a:solidFill>
              </a:rPr>
              <a:t>one √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That’s </a:t>
            </a:r>
            <a:r>
              <a:rPr lang="en-US" dirty="0" smtClean="0">
                <a:solidFill>
                  <a:srgbClr val="FFFF00"/>
                </a:solidFill>
              </a:rPr>
              <a:t>two </a:t>
            </a:r>
            <a:r>
              <a:rPr lang="en-US" dirty="0">
                <a:solidFill>
                  <a:srgbClr val="FFFF00"/>
                </a:solidFill>
              </a:rPr>
              <a:t>dollars √</a:t>
            </a:r>
            <a:endParaRPr lang="ar-JO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55347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At the train station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 round-trip ticket to the airport ,</a:t>
            </a:r>
            <a:r>
              <a:rPr lang="en-US" dirty="0">
                <a:solidFill>
                  <a:srgbClr val="FFFF00"/>
                </a:solidFill>
              </a:rPr>
              <a:t>please </a:t>
            </a:r>
            <a:r>
              <a:rPr lang="en-US" dirty="0" smtClean="0">
                <a:solidFill>
                  <a:srgbClr val="FFFF00"/>
                </a:solidFill>
              </a:rPr>
              <a:t>.√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First or second class</a:t>
            </a:r>
            <a:r>
              <a:rPr lang="en-US" dirty="0">
                <a:solidFill>
                  <a:srgbClr val="FFFF00"/>
                </a:solidFill>
              </a:rPr>
              <a:t>? √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Can I pay by credit card?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Which </a:t>
            </a:r>
            <a:r>
              <a:rPr lang="en-US" dirty="0" smtClean="0">
                <a:solidFill>
                  <a:srgbClr val="FFFF00"/>
                </a:solidFill>
              </a:rPr>
              <a:t>platform is it </a:t>
            </a:r>
            <a:r>
              <a:rPr lang="en-US" dirty="0">
                <a:solidFill>
                  <a:srgbClr val="FFFF00"/>
                </a:solidFill>
              </a:rPr>
              <a:t>? √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 </a:t>
            </a:r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24292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At the airport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May I see your passport</a:t>
            </a:r>
            <a:r>
              <a:rPr lang="en-US" dirty="0">
                <a:solidFill>
                  <a:srgbClr val="FFFF00"/>
                </a:solidFill>
              </a:rPr>
              <a:t>? √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How many bags are you checking</a:t>
            </a:r>
            <a:r>
              <a:rPr lang="en-US" dirty="0">
                <a:solidFill>
                  <a:srgbClr val="FFFF00"/>
                </a:solidFill>
              </a:rPr>
              <a:t>? √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I only have this carry-on 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  <a:r>
              <a:rPr lang="en-US" dirty="0">
                <a:solidFill>
                  <a:srgbClr val="FFFF00"/>
                </a:solidFill>
              </a:rPr>
              <a:t>√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Window or aisle</a:t>
            </a:r>
            <a:r>
              <a:rPr lang="en-US" dirty="0">
                <a:solidFill>
                  <a:srgbClr val="FFFF00"/>
                </a:solidFill>
              </a:rPr>
              <a:t>? √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Can I have a seat next to my friend</a:t>
            </a:r>
            <a:r>
              <a:rPr lang="en-US" dirty="0">
                <a:solidFill>
                  <a:srgbClr val="FFFF00"/>
                </a:solidFill>
              </a:rPr>
              <a:t>? √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92276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90600"/>
            <a:ext cx="8991600" cy="1676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6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Thank you for watching</a:t>
            </a:r>
            <a:endParaRPr lang="en-US" sz="62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3379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3505200"/>
            <a:ext cx="2287773" cy="2286000"/>
          </a:xfrm>
          <a:noFill/>
        </p:spPr>
      </p:pic>
    </p:spTree>
    <p:extLst>
      <p:ext uri="{BB962C8B-B14F-4D97-AF65-F5344CB8AC3E}">
        <p14:creationId xmlns:p14="http://schemas.microsoft.com/office/powerpoint/2010/main" val="2693126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10 - Track 10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4393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52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600" dirty="0">
                <a:solidFill>
                  <a:srgbClr val="C00000"/>
                </a:solidFill>
              </a:rPr>
              <a:t>Listening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 reasons do they give for and against this kind of transportation 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Cleaner ,efficient  engine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expensive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17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5" b="8783"/>
          <a:stretch/>
        </p:blipFill>
        <p:spPr>
          <a:xfrm>
            <a:off x="0" y="381000"/>
            <a:ext cx="9144000" cy="5943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20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2 - Track 12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438525"/>
            <a:ext cx="609600" cy="609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3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6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Listening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Documentary 1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What special event is happening ? Wedding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What jobs did the Asian elephant do in the past?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Transported soldiers and carried wood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What kind of people do they transport now?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Tourists and people on special occasions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797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Listening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Documentary 2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Lester Courtney is a logger what do loggers do? Cut trees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Why does Lester prefer to use horses 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Because they are not as heavy and noisy as trucks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55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Listening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Thai : adjective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domestic 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guests: a person who is invited to visit someone’s home 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transported: take or carry from one place to another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soldiers: people who serve in the army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forest: a large area covered with trees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Leisure: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loggers</a:t>
            </a:r>
            <a:endParaRPr lang="ar-JO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457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1" r="2120" b="6387"/>
          <a:stretch/>
        </p:blipFill>
        <p:spPr>
          <a:xfrm>
            <a:off x="533400" y="1371600"/>
            <a:ext cx="8326582" cy="3886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5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1425</TotalTime>
  <Words>464</Words>
  <Application>Microsoft Office PowerPoint</Application>
  <PresentationFormat>On-screen Show (4:3)</PresentationFormat>
  <Paragraphs>78</Paragraphs>
  <Slides>18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English 99  </vt:lpstr>
      <vt:lpstr>PowerPoint Presentation</vt:lpstr>
      <vt:lpstr>Listening  </vt:lpstr>
      <vt:lpstr>PowerPoint Presentation</vt:lpstr>
      <vt:lpstr>PowerPoint Presentation</vt:lpstr>
      <vt:lpstr>Listening </vt:lpstr>
      <vt:lpstr>Listening</vt:lpstr>
      <vt:lpstr>Listening</vt:lpstr>
      <vt:lpstr>PowerPoint Presentation</vt:lpstr>
      <vt:lpstr>PowerPoint Presentation</vt:lpstr>
      <vt:lpstr>Listening </vt:lpstr>
      <vt:lpstr>Listening </vt:lpstr>
      <vt:lpstr>Listening</vt:lpstr>
      <vt:lpstr>Real life : Going on a journey </vt:lpstr>
      <vt:lpstr>PowerPoint Presentation</vt:lpstr>
      <vt:lpstr>PowerPoint Presentation</vt:lpstr>
      <vt:lpstr>PowerPoint Presentation</vt:lpstr>
      <vt:lpstr>Thank you for watching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Adobe_5</cp:lastModifiedBy>
  <cp:revision>304</cp:revision>
  <dcterms:created xsi:type="dcterms:W3CDTF">2016-01-06T11:52:01Z</dcterms:created>
  <dcterms:modified xsi:type="dcterms:W3CDTF">2017-11-20T10:51:03Z</dcterms:modified>
</cp:coreProperties>
</file>