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7" r:id="rId2"/>
    <p:sldId id="377" r:id="rId3"/>
    <p:sldId id="378" r:id="rId4"/>
    <p:sldId id="379" r:id="rId5"/>
    <p:sldId id="380" r:id="rId6"/>
    <p:sldId id="381" r:id="rId7"/>
    <p:sldId id="382" r:id="rId8"/>
    <p:sldId id="398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29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4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1/2/2018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971800"/>
          </a:xfrm>
        </p:spPr>
        <p:txBody>
          <a:bodyPr>
            <a:normAutofit/>
          </a:bodyPr>
          <a:lstStyle/>
          <a:p>
            <a:pPr algn="ctr" rtl="1"/>
            <a:r>
              <a:rPr lang="en-US" sz="6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English 99</a:t>
            </a:r>
            <a: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5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40" y="3505200"/>
            <a:ext cx="205306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decision did Yates make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 cut the rope letting Simpson fall in order to save himself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What decision did Simpson make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 lowered himself to the bottom of the crevasse and tried  to find a way out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875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Mark the sentences true or false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1. The accident happened while Simpson and Yates were climbing up the mountain 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2. They didn’t reach the top of </a:t>
            </a:r>
            <a:r>
              <a:rPr lang="en-US" dirty="0" err="1" smtClean="0">
                <a:solidFill>
                  <a:srgbClr val="FFFF00"/>
                </a:solidFill>
              </a:rPr>
              <a:t>Siula</a:t>
            </a:r>
            <a:r>
              <a:rPr lang="en-US" dirty="0" smtClean="0">
                <a:solidFill>
                  <a:srgbClr val="FFFF00"/>
                </a:solidFill>
              </a:rPr>
              <a:t> Grande. </a:t>
            </a:r>
            <a:r>
              <a:rPr lang="en-US" dirty="0" smtClean="0">
                <a:solidFill>
                  <a:srgbClr val="FF0000"/>
                </a:solidFill>
              </a:rPr>
              <a:t>False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3.Yartes cut the rope because he wanted to survive . </a:t>
            </a:r>
            <a:r>
              <a:rPr lang="en-US" dirty="0" smtClean="0">
                <a:solidFill>
                  <a:srgbClr val="FF0000"/>
                </a:solidFill>
              </a:rPr>
              <a:t>True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4. Yates didn’t look for Simpson afterwards. </a:t>
            </a:r>
            <a:r>
              <a:rPr lang="en-US" dirty="0" smtClean="0">
                <a:solidFill>
                  <a:srgbClr val="FF0000"/>
                </a:solidFill>
              </a:rPr>
              <a:t>False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Simpson managed to get to the base camp on his own.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729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 the following people think that Yates made the right decision  or not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Some climbers </a:t>
            </a:r>
            <a:r>
              <a:rPr lang="en-US" dirty="0" smtClean="0"/>
              <a:t>No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Simpson </a:t>
            </a:r>
            <a:r>
              <a:rPr lang="en-US" dirty="0" smtClean="0"/>
              <a:t>Yes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author of the article  </a:t>
            </a:r>
            <a:r>
              <a:rPr lang="en-US" dirty="0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680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edge : the place where something stops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crawl : to move on your hands and knees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incredible:unbelievable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physically fit: to be in a state of health and well being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unfortunately: unluckily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disaster: a sudden accident </a:t>
            </a:r>
            <a:r>
              <a:rPr lang="en-US" dirty="0" err="1" smtClean="0">
                <a:solidFill>
                  <a:srgbClr val="FFFF00"/>
                </a:solidFill>
              </a:rPr>
              <a:t>oer</a:t>
            </a:r>
            <a:r>
              <a:rPr lang="en-US" dirty="0" smtClean="0">
                <a:solidFill>
                  <a:srgbClr val="FFFF00"/>
                </a:solidFill>
              </a:rPr>
              <a:t> a natural catastrophe that causes great damage or loss of life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slipped :to slide without intending to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hanging :suspended in the air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realized :understand clearly , become fully aware of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managed to: succeeded in achieving something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defended : protect from harm or danger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965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Practice telling another story with your partner </a:t>
            </a:r>
          </a:p>
          <a:p>
            <a:r>
              <a:rPr lang="en-US" dirty="0" smtClean="0"/>
              <a:t>Student A biked to work and  these events happened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You had a terrible journey to work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You were biking and it started raining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car hit your bicycle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You weren’t hurt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driver was very nice He owned a bicycle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 gave you a new bike ! It is much better than the old one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Tell your story to student B Student B listens and responds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408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Speaking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Speaking Match the following time expressions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in May 1985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Three days later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At 4:00 in the afternoon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the middle of the night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 day 1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At the last second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1988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to these events from the story Then tell the main parts of the story using the time expressions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Stood at the top of the mountain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Cut the rope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Wrote a book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Heard his name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Crawled back to base camp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Started climbing </a:t>
            </a:r>
            <a:r>
              <a:rPr lang="en-US" dirty="0" err="1" smtClean="0">
                <a:solidFill>
                  <a:srgbClr val="FFFF00"/>
                </a:solidFill>
              </a:rPr>
              <a:t>Siula</a:t>
            </a:r>
            <a:r>
              <a:rPr lang="en-US" dirty="0" smtClean="0">
                <a:solidFill>
                  <a:srgbClr val="FFFF00"/>
                </a:solidFill>
              </a:rPr>
              <a:t> Grande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9687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When you read the news, is it always bad news? Are there ever any news stories with good news  or happy endings?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  you recall any recent world or local news stories about accidents or natural disasters ?Were people killed injured or survived?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5718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Writing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Which of this information is included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location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weather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people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Why they were there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Any unusual details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the situation ended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8343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Eventually :finally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Dehydrated: losing a large amount of water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Immediately: at once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1084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Underline the adverbs in the story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Suddenly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Immediately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sadly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Eventually 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Safely</a:t>
            </a:r>
            <a:r>
              <a:rPr lang="en-US" i="1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Badly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Surprisingly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Happily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350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Complete the text with the simple past form of the verbs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Reza ( be born)in </a:t>
            </a:r>
            <a:r>
              <a:rPr lang="en-US" dirty="0" err="1" smtClean="0">
                <a:solidFill>
                  <a:srgbClr val="FFFF00"/>
                </a:solidFill>
              </a:rPr>
              <a:t>Tabriz,Iran,in</a:t>
            </a:r>
            <a:r>
              <a:rPr lang="en-US" dirty="0" smtClean="0">
                <a:solidFill>
                  <a:srgbClr val="FFFF00"/>
                </a:solidFill>
              </a:rPr>
              <a:t> 1952. He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 study) architecture at the university in Tehran but he ( not ,become) an architect .When he was a teenager ,Reza ( love ) photography and ,after college ,he ( get ) a job with a local newspaper as a photographer .But he ( not ,want) to take photos of local news and in 1978 he ( go) abroad and he ( take ) photos  of wars these days he works for National Geographic magazine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69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Match the adverbs with the rules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we often use </a:t>
            </a:r>
            <a:r>
              <a:rPr lang="en-US" dirty="0" err="1" smtClean="0">
                <a:solidFill>
                  <a:srgbClr val="FFFF00"/>
                </a:solidFill>
              </a:rPr>
              <a:t>ly</a:t>
            </a:r>
            <a:r>
              <a:rPr lang="en-US" dirty="0" smtClean="0">
                <a:solidFill>
                  <a:srgbClr val="FFFF00"/>
                </a:solidFill>
              </a:rPr>
              <a:t> adverbs to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Comment on the whole clause or sentence 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Eventually, </a:t>
            </a:r>
            <a:r>
              <a:rPr lang="en-US" dirty="0" smtClean="0">
                <a:solidFill>
                  <a:srgbClr val="FFFF00"/>
                </a:solidFill>
              </a:rPr>
              <a:t>they saw another ship 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Immediately /eventually/ sadly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Describe the verb how someone did something or how it happened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 </a:t>
            </a:r>
            <a:r>
              <a:rPr lang="en-US" u="sng" dirty="0" smtClean="0">
                <a:solidFill>
                  <a:srgbClr val="FFFF00"/>
                </a:solidFill>
              </a:rPr>
              <a:t>slowly</a:t>
            </a:r>
            <a:r>
              <a:rPr lang="en-US" dirty="0" smtClean="0">
                <a:solidFill>
                  <a:srgbClr val="FFFF00"/>
                </a:solidFill>
              </a:rPr>
              <a:t> swam towards the island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Safely/ suddenly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Describe an adjective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three survivors were </a:t>
            </a:r>
            <a:r>
              <a:rPr lang="en-US" u="sng" dirty="0" smtClean="0">
                <a:solidFill>
                  <a:srgbClr val="FFFF00"/>
                </a:solidFill>
              </a:rPr>
              <a:t>amazingly</a:t>
            </a:r>
            <a:r>
              <a:rPr lang="en-US" dirty="0" smtClean="0">
                <a:solidFill>
                  <a:srgbClr val="FFFF00"/>
                </a:solidFill>
              </a:rPr>
              <a:t> healthy.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Badly /surprisingly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Many adverbs are adjectives +</a:t>
            </a:r>
            <a:r>
              <a:rPr lang="en-US" dirty="0" err="1" smtClean="0">
                <a:solidFill>
                  <a:srgbClr val="FFFF00"/>
                </a:solidFill>
              </a:rPr>
              <a:t>ly</a:t>
            </a:r>
            <a:r>
              <a:rPr lang="en-US" dirty="0" smtClean="0">
                <a:solidFill>
                  <a:srgbClr val="FFFF00"/>
                </a:solidFill>
              </a:rPr>
              <a:t>: suddenly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0337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Make these sentences more interesting using the adverbs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1. The climb was **dangerous ( incredibly 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2. The sun was **shining ( brightly)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man** jumped into the car ( quickly 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They were nearly art the top of the mountain when one of them **slipped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 suddenly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8743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It started raining** </a:t>
            </a:r>
            <a:r>
              <a:rPr lang="en-US" dirty="0" err="1" smtClean="0">
                <a:solidFill>
                  <a:srgbClr val="FFFF00"/>
                </a:solidFill>
              </a:rPr>
              <a:t>Riu</a:t>
            </a:r>
            <a:r>
              <a:rPr lang="en-US" dirty="0" smtClean="0">
                <a:solidFill>
                  <a:srgbClr val="FFFF00"/>
                </a:solidFill>
              </a:rPr>
              <a:t> had an umbrella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 fortunately)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Amazon river was **long and they were lost for days ( amazingly)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They **walked back ( slowly)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They were lost in the forest for hours but** they found the road again( eventually )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5234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a true story from your own life or the newspaper  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Where it happened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the weather was like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Who was there and what they were doing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unexpected event happened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happened next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ending happy or sad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75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17 - Track 1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43852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6704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Listening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Match the survivors to their </a:t>
            </a:r>
            <a:r>
              <a:rPr lang="en-US" dirty="0" smtClean="0">
                <a:solidFill>
                  <a:srgbClr val="FF0000"/>
                </a:solidFill>
              </a:rPr>
              <a:t>stories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Maria Garza</a:t>
            </a:r>
          </a:p>
          <a:p>
            <a:r>
              <a:rPr lang="en-US" dirty="0" smtClean="0"/>
              <a:t>Escaped from a burning airplane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Bethany Hamilton </a:t>
            </a:r>
          </a:p>
          <a:p>
            <a:r>
              <a:rPr lang="en-US" dirty="0" smtClean="0"/>
              <a:t>Surfing when attacked by a shark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Mr. and </a:t>
            </a:r>
            <a:r>
              <a:rPr lang="en-US" dirty="0" err="1" smtClean="0">
                <a:solidFill>
                  <a:srgbClr val="00B050"/>
                </a:solidFill>
              </a:rPr>
              <a:t>Mrs.Carlson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smtClean="0"/>
              <a:t>Lost at sea for thirty –one 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2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1.The aim of the program is to talk about </a:t>
            </a:r>
          </a:p>
          <a:p>
            <a:r>
              <a:rPr lang="en-US" dirty="0" smtClean="0"/>
              <a:t>A. recent survival stories </a:t>
            </a:r>
          </a:p>
          <a:p>
            <a:r>
              <a:rPr lang="en-US" dirty="0" smtClean="0"/>
              <a:t>B. the best survival stories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C. the personal qualities of survivors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2. Dr. </a:t>
            </a:r>
            <a:r>
              <a:rPr lang="en-US" dirty="0" err="1" smtClean="0">
                <a:solidFill>
                  <a:srgbClr val="00B050"/>
                </a:solidFill>
              </a:rPr>
              <a:t>Weisz</a:t>
            </a:r>
            <a:r>
              <a:rPr lang="en-US" dirty="0" smtClean="0">
                <a:solidFill>
                  <a:srgbClr val="00B050"/>
                </a:solidFill>
              </a:rPr>
              <a:t> says all survivors </a:t>
            </a:r>
          </a:p>
          <a:p>
            <a:r>
              <a:rPr lang="en-US" dirty="0" smtClean="0"/>
              <a:t>A. are decisive </a:t>
            </a:r>
          </a:p>
          <a:p>
            <a:r>
              <a:rPr lang="en-US" dirty="0" smtClean="0"/>
              <a:t>B. need determination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 are decisive and need determ</a:t>
            </a:r>
            <a:r>
              <a:rPr lang="en-US" dirty="0" smtClean="0"/>
              <a:t>ination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8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3. Unlike Bethany ,the </a:t>
            </a:r>
            <a:r>
              <a:rPr lang="en-US" dirty="0" err="1" smtClean="0">
                <a:solidFill>
                  <a:srgbClr val="00B050"/>
                </a:solidFill>
              </a:rPr>
              <a:t>Carlsons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a. were at sea for a long time </a:t>
            </a:r>
          </a:p>
          <a:p>
            <a:r>
              <a:rPr lang="en-US" dirty="0" smtClean="0"/>
              <a:t>b. were in the water </a:t>
            </a:r>
          </a:p>
          <a:p>
            <a:r>
              <a:rPr lang="en-US" dirty="0" smtClean="0"/>
              <a:t>c. didn’t have experience </a:t>
            </a:r>
          </a:p>
          <a:p>
            <a:pPr lvl="1">
              <a:buNone/>
            </a:pPr>
            <a:r>
              <a:rPr lang="en-US" dirty="0" smtClean="0">
                <a:solidFill>
                  <a:srgbClr val="00B050"/>
                </a:solidFill>
              </a:rPr>
              <a:t>4. Most survivors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a. don’t take risks </a:t>
            </a:r>
          </a:p>
          <a:p>
            <a:pPr lvl="1">
              <a:buNone/>
            </a:pPr>
            <a:r>
              <a:rPr lang="en-US" dirty="0" smtClean="0"/>
              <a:t>b. often take risks </a:t>
            </a:r>
          </a:p>
          <a:p>
            <a:pPr lvl="1">
              <a:buNone/>
            </a:pPr>
            <a:r>
              <a:rPr lang="en-US" dirty="0" smtClean="0"/>
              <a:t>c. aren’t very careful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92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Are there any situations when you need to be decisive or careful?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59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8 - Track 1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438525"/>
            <a:ext cx="609600" cy="60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0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. When was Reza born ?</a:t>
            </a:r>
            <a:r>
              <a:rPr lang="en-US" dirty="0" smtClean="0">
                <a:solidFill>
                  <a:srgbClr val="FF0000"/>
                </a:solidFill>
              </a:rPr>
              <a:t>1952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. Where did he study architecture? Tehran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.What did he do after college?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 worked as a photographer for a local newspaper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4. </a:t>
            </a:r>
            <a:r>
              <a:rPr lang="en-US" dirty="0" smtClean="0">
                <a:solidFill>
                  <a:srgbClr val="FFFF00"/>
                </a:solidFill>
              </a:rPr>
              <a:t>Did he want to take photos of local news 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No, he didn’t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When did he go abroad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47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Listening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 Was the start of the weekend good or </a:t>
            </a:r>
            <a:r>
              <a:rPr lang="en-US" dirty="0" err="1" smtClean="0">
                <a:solidFill>
                  <a:srgbClr val="FFFF00"/>
                </a:solidFill>
              </a:rPr>
              <a:t>bad?bad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2. When did Mark and the others leave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Early Saturday morning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Where did the car break down? Who fixed it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Near a garage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Why couldn’t they find the campsite at first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was getting dark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happened after they found the campsite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started to rain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Where did they go instead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 a hotel down the road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03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Complete the conversation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A: Hi Mark .How was your camping trip?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B: It was great in the end but we had a terrible time at the beginning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Why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First </a:t>
            </a:r>
            <a:r>
              <a:rPr lang="en-US" dirty="0" smtClean="0">
                <a:solidFill>
                  <a:srgbClr val="FFFF00"/>
                </a:solidFill>
              </a:rPr>
              <a:t>we left the house early on Saturday morning but after only half an hour the car broke down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Oh no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Fortunately </a:t>
            </a:r>
            <a:r>
              <a:rPr lang="en-US" dirty="0" smtClean="0">
                <a:solidFill>
                  <a:srgbClr val="FFFF00"/>
                </a:solidFill>
              </a:rPr>
              <a:t>there was a garage nearby and the mechanic fixed the problem But when we arrived at the forest it was getting dark </a:t>
            </a:r>
            <a:r>
              <a:rPr lang="en-US" dirty="0" smtClean="0">
                <a:solidFill>
                  <a:srgbClr val="C00000"/>
                </a:solidFill>
              </a:rPr>
              <a:t>after </a:t>
            </a:r>
            <a:r>
              <a:rPr lang="en-US" dirty="0" smtClean="0">
                <a:solidFill>
                  <a:srgbClr val="FFFF00"/>
                </a:solidFill>
              </a:rPr>
              <a:t>we drove around for about an hour we </a:t>
            </a:r>
            <a:r>
              <a:rPr lang="en-US" dirty="0" smtClean="0">
                <a:solidFill>
                  <a:srgbClr val="C00000"/>
                </a:solidFill>
              </a:rPr>
              <a:t>finally </a:t>
            </a:r>
            <a:r>
              <a:rPr lang="en-US" dirty="0" smtClean="0">
                <a:solidFill>
                  <a:srgbClr val="FFFF00"/>
                </a:solidFill>
              </a:rPr>
              <a:t>found the campsite we but it was completely dark by then </a:t>
            </a:r>
            <a:r>
              <a:rPr lang="en-US" dirty="0" smtClean="0">
                <a:solidFill>
                  <a:srgbClr val="C00000"/>
                </a:solidFill>
              </a:rPr>
              <a:t>unfortunately </a:t>
            </a:r>
            <a:r>
              <a:rPr lang="en-US" dirty="0" smtClean="0">
                <a:solidFill>
                  <a:srgbClr val="FFFF00"/>
                </a:solidFill>
              </a:rPr>
              <a:t>it started raining so we found a nice hotel down the road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That was lucky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Yes it was a great hotel and </a:t>
            </a:r>
            <a:r>
              <a:rPr lang="en-US" dirty="0" smtClean="0">
                <a:solidFill>
                  <a:srgbClr val="C00000"/>
                </a:solidFill>
              </a:rPr>
              <a:t>in the end </a:t>
            </a:r>
            <a:r>
              <a:rPr lang="en-US" dirty="0" smtClean="0">
                <a:solidFill>
                  <a:srgbClr val="FFFF00"/>
                </a:solidFill>
              </a:rPr>
              <a:t>we stayed there for the whole weekend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Sounds great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7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Think of a bad trip you had. Did it have a happy ending ? Make a list of the events and tell your partner the story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1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Exit </a:t>
            </a:r>
            <a:r>
              <a:rPr lang="en-US" dirty="0">
                <a:solidFill>
                  <a:srgbClr val="FFFF00"/>
                </a:solidFill>
              </a:rPr>
              <a:t>:the door through which you might leave a building or large </a:t>
            </a:r>
            <a:r>
              <a:rPr lang="en-US" dirty="0" smtClean="0">
                <a:solidFill>
                  <a:srgbClr val="FFFF00"/>
                </a:solidFill>
              </a:rPr>
              <a:t>vehicle.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Pregnant </a:t>
            </a:r>
            <a:r>
              <a:rPr lang="en-US" dirty="0">
                <a:solidFill>
                  <a:srgbClr val="FFFF00"/>
                </a:solidFill>
              </a:rPr>
              <a:t>:having a baby or babies developing inside the </a:t>
            </a:r>
            <a:r>
              <a:rPr lang="en-US" dirty="0" smtClean="0">
                <a:solidFill>
                  <a:srgbClr val="FFFF00"/>
                </a:solidFill>
              </a:rPr>
              <a:t>womb. </a:t>
            </a:r>
          </a:p>
          <a:p>
            <a:r>
              <a:rPr lang="en-US" dirty="0">
                <a:solidFill>
                  <a:srgbClr val="FFFF00"/>
                </a:solidFill>
              </a:rPr>
              <a:t>Psychology</a:t>
            </a:r>
            <a:r>
              <a:rPr lang="en-US" dirty="0" smtClean="0">
                <a:solidFill>
                  <a:srgbClr val="FFFF00"/>
                </a:solidFill>
              </a:rPr>
              <a:t>: the </a:t>
            </a:r>
            <a:r>
              <a:rPr lang="en-US" dirty="0">
                <a:solidFill>
                  <a:srgbClr val="FFFF00"/>
                </a:solidFill>
              </a:rPr>
              <a:t>scientific study of the way the human mind works and how it influences </a:t>
            </a:r>
            <a:r>
              <a:rPr lang="en-US" dirty="0" err="1">
                <a:solidFill>
                  <a:srgbClr val="FFFF00"/>
                </a:solidFill>
              </a:rPr>
              <a:t>behaviour</a:t>
            </a:r>
            <a:r>
              <a:rPr lang="en-US" dirty="0">
                <a:solidFill>
                  <a:srgbClr val="FFFF00"/>
                </a:solidFill>
              </a:rPr>
              <a:t>, or the influence of a particular person's character on their </a:t>
            </a:r>
            <a:r>
              <a:rPr lang="en-US" dirty="0" err="1">
                <a:solidFill>
                  <a:srgbClr val="FFFF00"/>
                </a:solidFill>
              </a:rPr>
              <a:t>behaviour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Sank: fall to the bottom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Take risk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Seat belt</a:t>
            </a:r>
            <a:r>
              <a:rPr lang="en-US" dirty="0" smtClean="0">
                <a:solidFill>
                  <a:srgbClr val="FFFF00"/>
                </a:solidFill>
              </a:rPr>
              <a:t>: a </a:t>
            </a:r>
            <a:r>
              <a:rPr lang="en-US" dirty="0">
                <a:solidFill>
                  <a:srgbClr val="FFFF00"/>
                </a:solidFill>
              </a:rPr>
              <a:t>belt that fastens around you when you are travelling in a vehicle or aircraft and holds you in your seat, in order to reduce the risk of being injured in an </a:t>
            </a:r>
            <a:r>
              <a:rPr lang="en-US" dirty="0" smtClean="0">
                <a:solidFill>
                  <a:srgbClr val="FFFF00"/>
                </a:solidFill>
              </a:rPr>
              <a:t>accident.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Surfing :the sport of riding on a wave on a special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Camping </a:t>
            </a:r>
            <a:r>
              <a:rPr lang="en-US">
                <a:solidFill>
                  <a:srgbClr val="FFFF00"/>
                </a:solidFill>
              </a:rPr>
              <a:t>:the activity of staying in a tent on holiday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30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Which survival story do you think is the most amazing 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5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029200" cy="37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670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Thank you for watching</a:t>
            </a:r>
            <a:endParaRPr lang="en-US" sz="6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505200"/>
            <a:ext cx="2287773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Speaking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Write eight to ten questions to ask your partner about his or her past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Where /born? Where /live?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subjects/like/at school?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Go/college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job/want?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/do after that ?</a:t>
            </a:r>
          </a:p>
          <a:p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25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Tell your partner which of these events happened to you in the past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Explain :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1. When they happened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2. what you were doing at the time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Broke a bone got your first job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Felt scared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Fell off your bicycle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Example : I was climbing on a wall when I was eight . I fell and broke my arm.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114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Ambitious : wanting to achieve great things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Careful : not doing any thing risky or dangerous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Decisive : making decisions and acting on them.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Determined : wanting to do somethi9ng strongly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Experienced : having had a lot of practice of something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812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Intelligent :: able to think an d learn easily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Patient : talking things slowly ready to wait being calm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Reliable : always ready to help whatever the situation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840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Capture\English\Unit_4\4_Mount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76346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061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: The Right decision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Talk about the best and worst decisions you have ever made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do you make big decisions in your life ?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1202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1575</Words>
  <Application>Microsoft Office PowerPoint</Application>
  <PresentationFormat>On-screen Show (4:3)</PresentationFormat>
  <Paragraphs>207</Paragraphs>
  <Slides>38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English 99  </vt:lpstr>
      <vt:lpstr>PowerPoint Presentation</vt:lpstr>
      <vt:lpstr>PowerPoint Presentation</vt:lpstr>
      <vt:lpstr>Speaking  </vt:lpstr>
      <vt:lpstr>Speaking </vt:lpstr>
      <vt:lpstr>PowerPoint Presentation</vt:lpstr>
      <vt:lpstr>PowerPoint Presentation</vt:lpstr>
      <vt:lpstr>PowerPoint Presentation</vt:lpstr>
      <vt:lpstr>Reading : The Right decision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  </vt:lpstr>
      <vt:lpstr>Writing </vt:lpstr>
      <vt:lpstr>Writing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Listening </vt:lpstr>
      <vt:lpstr>PowerPoint Presentation</vt:lpstr>
      <vt:lpstr>PowerPoint Presentation</vt:lpstr>
      <vt:lpstr>PowerPoint Presentation</vt:lpstr>
      <vt:lpstr>PowerPoint Presentation</vt:lpstr>
      <vt:lpstr>Listening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WhiteBoard</cp:lastModifiedBy>
  <cp:revision>298</cp:revision>
  <dcterms:created xsi:type="dcterms:W3CDTF">2016-01-06T11:52:01Z</dcterms:created>
  <dcterms:modified xsi:type="dcterms:W3CDTF">2018-01-02T09:46:33Z</dcterms:modified>
</cp:coreProperties>
</file>