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7" r:id="rId2"/>
    <p:sldId id="385" r:id="rId3"/>
    <p:sldId id="377" r:id="rId4"/>
    <p:sldId id="378" r:id="rId5"/>
    <p:sldId id="379" r:id="rId6"/>
    <p:sldId id="386" r:id="rId7"/>
    <p:sldId id="380" r:id="rId8"/>
    <p:sldId id="381" r:id="rId9"/>
    <p:sldId id="382" r:id="rId10"/>
    <p:sldId id="383" r:id="rId11"/>
    <p:sldId id="384" r:id="rId12"/>
    <p:sldId id="29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4" autoAdjust="0"/>
    <p:restoredTop sz="94660"/>
  </p:normalViewPr>
  <p:slideViewPr>
    <p:cSldViewPr>
      <p:cViewPr varScale="1">
        <p:scale>
          <a:sx n="69" d="100"/>
          <a:sy n="69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12/20/2017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40" y="3505200"/>
            <a:ext cx="205306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Mark if the customer service representative sounds friendly or unfriendly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1. Good morning</a:t>
            </a:r>
            <a:r>
              <a:rPr lang="en-US" dirty="0" smtClean="0">
                <a:solidFill>
                  <a:srgbClr val="FFFF00"/>
                </a:solidFill>
              </a:rPr>
              <a:t>. Can </a:t>
            </a:r>
            <a:r>
              <a:rPr lang="en-US" dirty="0" smtClean="0">
                <a:solidFill>
                  <a:srgbClr val="FFFF00"/>
                </a:solidFill>
              </a:rPr>
              <a:t>I help you </a:t>
            </a:r>
            <a:r>
              <a:rPr lang="en-US" dirty="0" smtClean="0">
                <a:solidFill>
                  <a:srgbClr val="FFFF00"/>
                </a:solidFill>
              </a:rPr>
              <a:t>? </a:t>
            </a:r>
            <a:r>
              <a:rPr lang="en-US" dirty="0" smtClean="0">
                <a:solidFill>
                  <a:srgbClr val="C00000"/>
                </a:solidFill>
              </a:rPr>
              <a:t>friendly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2. Can I put you on hold</a:t>
            </a:r>
            <a:r>
              <a:rPr lang="en-US" dirty="0" smtClean="0">
                <a:solidFill>
                  <a:srgbClr val="FFFF00"/>
                </a:solidFill>
              </a:rPr>
              <a:t>? </a:t>
            </a:r>
            <a:r>
              <a:rPr lang="en-US" dirty="0" smtClean="0">
                <a:solidFill>
                  <a:srgbClr val="C00000"/>
                </a:solidFill>
              </a:rPr>
              <a:t>unfriendly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3.Is that A as in </a:t>
            </a:r>
            <a:r>
              <a:rPr lang="en-US" dirty="0" smtClean="0">
                <a:solidFill>
                  <a:srgbClr val="FFFF00"/>
                </a:solidFill>
              </a:rPr>
              <a:t>alpha? </a:t>
            </a:r>
            <a:r>
              <a:rPr lang="en-US" dirty="0" smtClean="0">
                <a:solidFill>
                  <a:srgbClr val="C00000"/>
                </a:solidFill>
              </a:rPr>
              <a:t>friendly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4.I’m calling about an order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smtClean="0">
                <a:solidFill>
                  <a:srgbClr val="C00000"/>
                </a:solidFill>
              </a:rPr>
              <a:t>friendly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5.Is there anything else I can help you with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friendly 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6.Do you have an order number</a:t>
            </a:r>
            <a:r>
              <a:rPr lang="en-US" dirty="0" smtClean="0">
                <a:solidFill>
                  <a:srgbClr val="FFFF00"/>
                </a:solidFill>
              </a:rPr>
              <a:t>? </a:t>
            </a:r>
            <a:r>
              <a:rPr lang="en-US" dirty="0" smtClean="0">
                <a:solidFill>
                  <a:srgbClr val="C00000"/>
                </a:solidFill>
              </a:rPr>
              <a:t>unfriendly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81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Practice two phone conversations </a:t>
            </a:r>
          </a:p>
        </p:txBody>
      </p:sp>
    </p:spTree>
    <p:extLst>
      <p:ext uri="{BB962C8B-B14F-4D97-AF65-F5344CB8AC3E}">
        <p14:creationId xmlns:p14="http://schemas.microsoft.com/office/powerpoint/2010/main" val="614329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you for watching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 - Track 2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438525"/>
            <a:ext cx="609600" cy="60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Listening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Which caller Raul or Sandra thinks more people need to recycle ? </a:t>
            </a:r>
            <a:r>
              <a:rPr lang="en-US" dirty="0" smtClean="0">
                <a:solidFill>
                  <a:srgbClr val="FF0000"/>
                </a:solidFill>
              </a:rPr>
              <a:t>Sandra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Which caller does not think recycling helps the environment ? </a:t>
            </a:r>
            <a:r>
              <a:rPr lang="en-US" dirty="0" smtClean="0">
                <a:solidFill>
                  <a:srgbClr val="FF0000"/>
                </a:solidFill>
              </a:rPr>
              <a:t>Raul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49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Match the two parts of the sentences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There aren’t any  </a:t>
            </a:r>
            <a:r>
              <a:rPr lang="en-US" dirty="0" smtClean="0">
                <a:solidFill>
                  <a:srgbClr val="FF0000"/>
                </a:solidFill>
              </a:rPr>
              <a:t>recycling centers in my town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There are some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recycling containers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They don’t recycle much </a:t>
            </a:r>
            <a:r>
              <a:rPr lang="en-US" dirty="0" smtClean="0">
                <a:solidFill>
                  <a:srgbClr val="FF0000"/>
                </a:solidFill>
              </a:rPr>
              <a:t>stuff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Not many </a:t>
            </a:r>
            <a:r>
              <a:rPr lang="en-US" dirty="0" smtClean="0">
                <a:solidFill>
                  <a:srgbClr val="FF0000"/>
                </a:solidFill>
              </a:rPr>
              <a:t>people on  my street  recycle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They throw away a lot of </a:t>
            </a:r>
            <a:r>
              <a:rPr lang="en-US" dirty="0" smtClean="0">
                <a:solidFill>
                  <a:srgbClr val="FF0000"/>
                </a:solidFill>
              </a:rPr>
              <a:t>bags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Some people recycle a little </a:t>
            </a:r>
            <a:r>
              <a:rPr lang="en-US" dirty="0" smtClean="0">
                <a:solidFill>
                  <a:srgbClr val="FF0000"/>
                </a:solidFill>
              </a:rPr>
              <a:t>trash every week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You only need a few </a:t>
            </a:r>
            <a:r>
              <a:rPr lang="en-US" dirty="0" smtClean="0">
                <a:solidFill>
                  <a:srgbClr val="FF0000"/>
                </a:solidFill>
              </a:rPr>
              <a:t>minutes every day  </a:t>
            </a:r>
            <a:endParaRPr lang="ar-J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73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Trash: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Fuel: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Convinced: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8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3 - Track 2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438525"/>
            <a:ext cx="609600" cy="60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0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Listening: calling about an order</a:t>
            </a:r>
            <a:endParaRPr lang="ar-JO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Answer the questions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1. What information does the customer service representative ask for and check 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Order number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Why does </a:t>
            </a:r>
            <a:r>
              <a:rPr lang="en-US" dirty="0" smtClean="0">
                <a:solidFill>
                  <a:srgbClr val="FFFF00"/>
                </a:solidFill>
              </a:rPr>
              <a:t>Jane </a:t>
            </a:r>
            <a:r>
              <a:rPr lang="en-US" dirty="0" smtClean="0">
                <a:solidFill>
                  <a:srgbClr val="FFFF00"/>
                </a:solidFill>
              </a:rPr>
              <a:t>want the clock quickly?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Her </a:t>
            </a:r>
            <a:r>
              <a:rPr lang="en-US" dirty="0" smtClean="0">
                <a:solidFill>
                  <a:srgbClr val="FF0000"/>
                </a:solidFill>
              </a:rPr>
              <a:t>husband’s birthday is tomorrow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How much does the other clock cost?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$</a:t>
            </a:r>
            <a:r>
              <a:rPr lang="en-US" dirty="0" smtClean="0">
                <a:solidFill>
                  <a:srgbClr val="FF0000"/>
                </a:solidFill>
              </a:rPr>
              <a:t>35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What does Jane decide to do 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Cancel the order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What will the customer service representative email her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Confirmation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03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C000"/>
                </a:solidFill>
              </a:rPr>
              <a:t>Currently 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C000"/>
                </a:solidFill>
              </a:rPr>
              <a:t>Delay: 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C000"/>
                </a:solidFill>
              </a:rPr>
              <a:t>Customer </a:t>
            </a:r>
            <a:r>
              <a:rPr lang="en-US" dirty="0" smtClean="0">
                <a:solidFill>
                  <a:srgbClr val="FFC000"/>
                </a:solidFill>
              </a:rPr>
              <a:t>service: 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C000"/>
                </a:solidFill>
              </a:rPr>
              <a:t>Refund 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rgbClr val="FFC000"/>
                </a:solidFill>
              </a:rPr>
              <a:t>In stock 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endParaRPr lang="en-US" dirty="0" smtClean="0">
              <a:solidFill>
                <a:srgbClr val="FFC000"/>
              </a:solidFill>
            </a:endParaRPr>
          </a:p>
          <a:p>
            <a:pPr algn="l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18952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Mark the sentences the customer service representative uses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Telephone expressions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Good morning .Can I help you?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I’m calling about an order for a clock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Can I put you on hold for a moment 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Is there anything else I can help you with 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Talking about an order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Do you have the order number 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Would you like to order something else?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Would you like to cancel the order?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Would you like a refund 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Would you like confirmation by email?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Checking and clarifying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Is that A as in alpha?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Let me check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So that’s F as in Freddie.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That’s right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  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20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350</Words>
  <Application>Microsoft Office PowerPoint</Application>
  <PresentationFormat>On-screen Show (4:3)</PresentationFormat>
  <Paragraphs>60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English 99  </vt:lpstr>
      <vt:lpstr>PowerPoint Presentation</vt:lpstr>
      <vt:lpstr>Listening </vt:lpstr>
      <vt:lpstr>PowerPoint Presentation</vt:lpstr>
      <vt:lpstr>PowerPoint Presentation</vt:lpstr>
      <vt:lpstr>PowerPoint Presentation</vt:lpstr>
      <vt:lpstr>Listening: calling about an order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Adobe_5</cp:lastModifiedBy>
  <cp:revision>298</cp:revision>
  <dcterms:created xsi:type="dcterms:W3CDTF">2016-01-06T11:52:01Z</dcterms:created>
  <dcterms:modified xsi:type="dcterms:W3CDTF">2017-12-20T10:51:41Z</dcterms:modified>
</cp:coreProperties>
</file>