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77" r:id="rId2"/>
    <p:sldId id="372" r:id="rId3"/>
    <p:sldId id="373" r:id="rId4"/>
    <p:sldId id="374" r:id="rId5"/>
    <p:sldId id="375" r:id="rId6"/>
    <p:sldId id="376" r:id="rId7"/>
    <p:sldId id="38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7" r:id="rId18"/>
    <p:sldId id="388" r:id="rId19"/>
    <p:sldId id="390" r:id="rId20"/>
    <p:sldId id="389" r:id="rId21"/>
    <p:sldId id="391" r:id="rId22"/>
    <p:sldId id="392" r:id="rId23"/>
    <p:sldId id="394" r:id="rId24"/>
    <p:sldId id="395" r:id="rId25"/>
    <p:sldId id="396" r:id="rId26"/>
    <p:sldId id="397" r:id="rId27"/>
    <p:sldId id="290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4" autoAdjust="0"/>
    <p:restoredTop sz="94660"/>
  </p:normalViewPr>
  <p:slideViewPr>
    <p:cSldViewPr>
      <p:cViewPr varScale="1">
        <p:scale>
          <a:sx n="69" d="100"/>
          <a:sy n="69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63438F2-FFAF-47A5-9663-DC5DB7901D17}" type="datetimeFigureOut">
              <a:rPr lang="en-US"/>
              <a:pPr>
                <a:defRPr/>
              </a:pPr>
              <a:t>12/27/2017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Simplified Arabic" panose="02020603050405020304" pitchFamily="18" charset="-78"/>
              </a:defRPr>
            </a:lvl1pPr>
          </a:lstStyle>
          <a:p>
            <a:fld id="{53A078BA-11B0-4AA5-882C-B3ABA81EA04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0671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78BA-11B0-4AA5-882C-B3ABA81EA047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81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Simplified Arabic" panose="02020603050405020304" pitchFamily="18" charset="-78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Simplified Arabic" panose="02020603050405020304" pitchFamily="18" charset="-78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A6D0110-B0E6-4884-A4E8-164B5608233E}" type="datetimeFigureOut">
              <a:rPr lang="en-US"/>
              <a:pPr>
                <a:defRPr/>
              </a:pPr>
              <a:t>12/27/2017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DA028E-B514-4AB6-B2EA-B51A3B5E11C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583852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90014-746A-4912-978A-8AA9601CC6EB}" type="datetimeFigureOut">
              <a:rPr lang="en-US"/>
              <a:pPr>
                <a:defRPr/>
              </a:pPr>
              <a:t>12/27/2017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4A4D9-ED05-4ACE-8A1A-B56A75B5D0D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844102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BD46A-FB2B-4503-9458-DDCA96FFB8D8}" type="datetimeFigureOut">
              <a:rPr lang="en-US"/>
              <a:pPr>
                <a:defRPr/>
              </a:pPr>
              <a:t>12/27/2017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7AE81-4ABA-4122-AA68-6A9C2231988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83162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2DEE-4C79-4340-AC37-F51C276A0A67}" type="datetimeFigureOut">
              <a:rPr lang="en-US"/>
              <a:pPr>
                <a:defRPr/>
              </a:pPr>
              <a:t>12/27/2017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9CE27-4982-444C-9312-3DD47D12EDF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788825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269B85-B4E7-424B-90CE-F37353AA56CE}" type="datetimeFigureOut">
              <a:rPr lang="en-US"/>
              <a:pPr>
                <a:defRPr/>
              </a:pPr>
              <a:t>12/27/2017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130A3-53D0-4DA5-AFC3-BDBB5488FCC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7205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B6086B-A625-4951-AB90-86559FB55E76}" type="datetimeFigureOut">
              <a:rPr lang="en-US"/>
              <a:pPr>
                <a:defRPr/>
              </a:pPr>
              <a:t>12/27/2017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2445D-6287-4F25-973C-D1263A2BE7D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2837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D31B37-9686-4D8F-9655-BBABE07F2C76}" type="datetimeFigureOut">
              <a:rPr lang="en-US"/>
              <a:pPr>
                <a:defRPr/>
              </a:pPr>
              <a:t>12/27/2017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609EC-8B2B-4DD3-B05B-EE53E6BEA5B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0437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3B71D8-94C0-4BA7-8FB7-5F5AF235960A}" type="datetimeFigureOut">
              <a:rPr lang="en-US"/>
              <a:pPr>
                <a:defRPr/>
              </a:pPr>
              <a:t>12/27/2017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9A3DA-7CEC-45FF-91E5-2A27438CC2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1198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85DFB-A0B1-460D-837B-C90E4B07459F}" type="datetimeFigureOut">
              <a:rPr lang="en-US"/>
              <a:pPr>
                <a:defRPr/>
              </a:pPr>
              <a:t>12/27/2017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03BF1-4270-4B6D-84EA-FD2A929024F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516661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5BC289-2436-4E9A-B591-13C1F6B61B5C}" type="datetimeFigureOut">
              <a:rPr lang="en-US"/>
              <a:pPr>
                <a:defRPr/>
              </a:pPr>
              <a:t>12/27/2017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F19CC-F72A-450D-942A-CED7DC4484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5781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D85E817-A956-460D-9DDC-1B1F8960E4A2}" type="datetimeFigureOut">
              <a:rPr lang="en-US"/>
              <a:pPr>
                <a:defRPr/>
              </a:pPr>
              <a:t>12/27/2017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FC46B-7DE7-4DE1-B5DD-59B25234D86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2552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463926F-1999-465A-8666-044FB0A9F545}" type="datetimeFigureOut">
              <a:rPr lang="en-US"/>
              <a:pPr>
                <a:defRPr/>
              </a:pPr>
              <a:t>12/27/2017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  <a:cs typeface="Simplified Arabic" panose="02020603050405020304" pitchFamily="18" charset="-78"/>
              </a:defRPr>
            </a:lvl1pPr>
          </a:lstStyle>
          <a:p>
            <a:fld id="{F4F7265A-0115-4F7F-9917-C4E5D848EC5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5" r:id="rId4"/>
    <p:sldLayoutId id="2147483686" r:id="rId5"/>
    <p:sldLayoutId id="2147483687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ransition spd="slow">
    <p:push dir="u"/>
  </p:transition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305800" cy="2971800"/>
          </a:xfrm>
        </p:spPr>
        <p:txBody>
          <a:bodyPr>
            <a:normAutofit/>
          </a:bodyPr>
          <a:lstStyle/>
          <a:p>
            <a:pPr algn="ctr" rtl="1"/>
            <a:r>
              <a:rPr lang="en-US" sz="62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English 99</a:t>
            </a:r>
            <a:r>
              <a:rPr lang="en-US" sz="58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en-US" sz="58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JO" sz="500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JO" sz="500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en-US" sz="50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Content Placeholder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40" y="3505200"/>
            <a:ext cx="205306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398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1. what is the purpose of the </a:t>
            </a:r>
            <a:r>
              <a:rPr lang="en-US" dirty="0" err="1" smtClean="0">
                <a:solidFill>
                  <a:srgbClr val="FFFF00"/>
                </a:solidFill>
              </a:rPr>
              <a:t>greendex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2./ is your country in the survey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What kinds of cost do you think each of the four categories includes 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86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Label; the picture chart with the </a:t>
            </a:r>
            <a:r>
              <a:rPr lang="en-US" dirty="0" smtClean="0">
                <a:solidFill>
                  <a:srgbClr val="FFFF00"/>
                </a:solidFill>
              </a:rPr>
              <a:t>correct </a:t>
            </a:r>
            <a:r>
              <a:rPr lang="en-US" dirty="0" smtClean="0">
                <a:solidFill>
                  <a:srgbClr val="FFFF00"/>
                </a:solidFill>
              </a:rPr>
              <a:t>country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233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and figures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Choose the correct percentage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1. about ninety percent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A.89%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B. 90%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C.99%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2/ exactly half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A. 49%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B. 50%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C.51%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dirty="0" smtClean="0"/>
              <a:t>1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494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Just over two-thirds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A.64%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B.66%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C.69%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4.almost three-quarters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A.66%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B.69%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C.74%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73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Consumer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Categories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Goods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Household appliances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Beef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Just over a little more than the one given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Exactly precisely the number given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71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Nearly half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a.48%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b.50%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c.52%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79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You are going to prepare a </a:t>
            </a:r>
            <a:r>
              <a:rPr lang="en-US" sz="1200" dirty="0" err="1" smtClean="0">
                <a:solidFill>
                  <a:srgbClr val="FFFF00"/>
                </a:solidFill>
              </a:rPr>
              <a:t>Greendex</a:t>
            </a:r>
            <a:r>
              <a:rPr lang="en-US" sz="1200" dirty="0" smtClean="0">
                <a:solidFill>
                  <a:srgbClr val="FFFF00"/>
                </a:solidFill>
              </a:rPr>
              <a:t> report about the class </a:t>
            </a:r>
          </a:p>
          <a:p>
            <a:r>
              <a:rPr lang="en-US" sz="1200" dirty="0" smtClean="0">
                <a:solidFill>
                  <a:srgbClr val="FFFF00"/>
                </a:solidFill>
              </a:rPr>
              <a:t>follow these  steps </a:t>
            </a:r>
          </a:p>
          <a:p>
            <a:r>
              <a:rPr lang="en-US" sz="1200" dirty="0" smtClean="0">
                <a:solidFill>
                  <a:srgbClr val="FFFF00"/>
                </a:solidFill>
              </a:rPr>
              <a:t>1. write Eight to ten questions </a:t>
            </a:r>
          </a:p>
          <a:p>
            <a:r>
              <a:rPr lang="en-US" sz="1200" dirty="0" smtClean="0">
                <a:solidFill>
                  <a:srgbClr val="FFFF00"/>
                </a:solidFill>
              </a:rPr>
              <a:t>To find out How Green everybody is </a:t>
            </a:r>
          </a:p>
          <a:p>
            <a:r>
              <a:rPr lang="en-US" sz="12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1200" dirty="0" smtClean="0">
                <a:solidFill>
                  <a:srgbClr val="FFFF00"/>
                </a:solidFill>
              </a:rPr>
              <a:t>2. Each group member  meets students from the Other Groups and interview them using the questions </a:t>
            </a:r>
          </a:p>
          <a:p>
            <a:r>
              <a:rPr lang="en-US" sz="1200" dirty="0" smtClean="0">
                <a:solidFill>
                  <a:srgbClr val="FFFF00"/>
                </a:solidFill>
              </a:rPr>
              <a:t>Working with your first group again collect the information from  your questions and summarize the results </a:t>
            </a:r>
          </a:p>
          <a:p>
            <a:r>
              <a:rPr lang="en-US" sz="1200" dirty="0" smtClean="0">
                <a:solidFill>
                  <a:srgbClr val="FFFF00"/>
                </a:solidFill>
              </a:rPr>
              <a:t>Present your conclusions to the class using pie charts to help your presentations 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51323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Capture\English\Unit_5\5_Compu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" r="8465" b="10906"/>
          <a:stretch/>
        </p:blipFill>
        <p:spPr bwMode="auto">
          <a:xfrm>
            <a:off x="284018" y="304800"/>
            <a:ext cx="8555182" cy="624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805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Unique : there is only one like it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Vintage : old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Hard drive : the part of computer that holds all the information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Circuit  board  : used to hold and connect small electronic parts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43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:\Capture\English\Unit_5\5_Boa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155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Reading : E-Trash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E:\Capture\English\Unit_5\5_tras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5"/>
          <a:stretch/>
        </p:blipFill>
        <p:spPr bwMode="auto">
          <a:xfrm>
            <a:off x="228600" y="285750"/>
            <a:ext cx="8763000" cy="6572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978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Knot :measurement of speed at sea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Patch :area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Harbor 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Reclaimed: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Crew: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Publicity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94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E:\Capture\English\Unit_5\IMG_84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617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847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E:\Capture\English\Unit_5\IMG_84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366477" cy="6019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829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E:\Capture\English\Unit_5\IMG_84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1" y="152400"/>
            <a:ext cx="8433383" cy="647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952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E:\Capture\English\Unit_5\IMG_84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96" y="304800"/>
            <a:ext cx="8417904" cy="624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952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 descr="E:\Capture\English\Unit_5\IMG_848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4"/>
          <a:stretch/>
        </p:blipFill>
        <p:spPr bwMode="auto">
          <a:xfrm>
            <a:off x="304800" y="228600"/>
            <a:ext cx="8657771" cy="640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952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52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90600"/>
            <a:ext cx="8991600" cy="1676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6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Thank you for watching</a:t>
            </a:r>
            <a:endParaRPr lang="en-US" sz="62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3379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3505200"/>
            <a:ext cx="2287773" cy="2286000"/>
          </a:xfrm>
          <a:noFill/>
        </p:spPr>
      </p:pic>
    </p:spTree>
    <p:extLst>
      <p:ext uri="{BB962C8B-B14F-4D97-AF65-F5344CB8AC3E}">
        <p14:creationId xmlns:p14="http://schemas.microsoft.com/office/powerpoint/2010/main" val="2693126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We often join words or parts of  other words with a hyphen to make new words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E-trash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Out-of-date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Eco-friendly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851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1. How many of us know where our e-trash goes 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Not many of us know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2. Did Peter </a:t>
            </a:r>
            <a:r>
              <a:rPr lang="en-US" dirty="0" err="1" smtClean="0">
                <a:solidFill>
                  <a:srgbClr val="FFFF00"/>
                </a:solidFill>
              </a:rPr>
              <a:t>Essick</a:t>
            </a:r>
            <a:r>
              <a:rPr lang="en-US" dirty="0" smtClean="0">
                <a:solidFill>
                  <a:srgbClr val="FFFF00"/>
                </a:solidFill>
              </a:rPr>
              <a:t> follow the trash to lots of countries?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To a lot of countries 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How many of the computers do sellers resell?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Some of them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4. How much metal do the parts of the computers contain?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 little metal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5. Why is the process of recycling these parts so dangerous?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 lot of toxic chemicals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6. How much e-trash does Peter </a:t>
            </a:r>
            <a:r>
              <a:rPr lang="en-US" dirty="0" err="1" smtClean="0">
                <a:solidFill>
                  <a:srgbClr val="FFFF00"/>
                </a:solidFill>
              </a:rPr>
              <a:t>Essick</a:t>
            </a:r>
            <a:r>
              <a:rPr lang="en-US" dirty="0" smtClean="0">
                <a:solidFill>
                  <a:srgbClr val="FFFF00"/>
                </a:solidFill>
              </a:rPr>
              <a:t> think we should export? Why?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we shouldn’t export any e-trash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921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Out-of-date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Melt: to heat an object until it turns to liquid 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Copper: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Toxic :poisonous 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Export: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Manufacturers: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936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Complete these sentences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 knew a little /a lot about this topic before reading this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This article is /isn’t surprising for me because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 agree /don’t agree with </a:t>
            </a:r>
            <a:r>
              <a:rPr lang="en-US" dirty="0" err="1" smtClean="0">
                <a:solidFill>
                  <a:srgbClr val="FFFF00"/>
                </a:solidFill>
              </a:rPr>
              <a:t>Essick</a:t>
            </a:r>
            <a:r>
              <a:rPr lang="en-US" dirty="0" smtClean="0">
                <a:solidFill>
                  <a:srgbClr val="FFFF00"/>
                </a:solidFill>
              </a:rPr>
              <a:t> because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59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7" t="11966" r="7343" b="43953"/>
          <a:stretch/>
        </p:blipFill>
        <p:spPr>
          <a:xfrm>
            <a:off x="1286066" y="457200"/>
            <a:ext cx="6246285" cy="3962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9" t="75555" r="18159" b="13333"/>
          <a:stretch/>
        </p:blipFill>
        <p:spPr>
          <a:xfrm>
            <a:off x="1291936" y="4876800"/>
            <a:ext cx="6251864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34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Speaking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Imagine you are taking on a radio call –in program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Student A you are the radio host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Student B you  are a caller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374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Reading : The </a:t>
            </a:r>
            <a:r>
              <a:rPr lang="en-US" dirty="0" err="1" smtClean="0">
                <a:solidFill>
                  <a:schemeClr val="bg1"/>
                </a:solidFill>
              </a:rPr>
              <a:t>Greendex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Are you green? Do you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Recycle your trash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Ever buy second hand goods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Turn off computers and TVs before going to bed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Use public transportation or car pools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Can you think of more ways to be green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238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1393</TotalTime>
  <Words>498</Words>
  <Application>Microsoft Office PowerPoint</Application>
  <PresentationFormat>On-screen Show (4:3)</PresentationFormat>
  <Paragraphs>95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Concourse</vt:lpstr>
      <vt:lpstr>English 99  </vt:lpstr>
      <vt:lpstr>Reading : E-Trash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Speaking </vt:lpstr>
      <vt:lpstr>Reading : The Greendex</vt:lpstr>
      <vt:lpstr>PowerPoint Presentation</vt:lpstr>
      <vt:lpstr>PowerPoint Presentation</vt:lpstr>
      <vt:lpstr>Facts and figures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watching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Adobe_5</cp:lastModifiedBy>
  <cp:revision>298</cp:revision>
  <dcterms:created xsi:type="dcterms:W3CDTF">2016-01-06T11:52:01Z</dcterms:created>
  <dcterms:modified xsi:type="dcterms:W3CDTF">2017-12-27T11:59:53Z</dcterms:modified>
</cp:coreProperties>
</file>