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1" r:id="rId3"/>
    <p:sldId id="259" r:id="rId4"/>
    <p:sldId id="263" r:id="rId5"/>
    <p:sldId id="264" r:id="rId6"/>
    <p:sldId id="265" r:id="rId7"/>
    <p:sldId id="261" r:id="rId8"/>
    <p:sldId id="267" r:id="rId9"/>
    <p:sldId id="266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FC3A08-34E9-473A-90BD-EF031FFC78EC}" type="doc">
      <dgm:prSet loTypeId="urn:microsoft.com/office/officeart/2005/8/layout/radial5" loCatId="cycle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2D9808D-7083-4AC2-ADEE-850B7AF91355}">
      <dgm:prSet phldrT="[Text]" custT="1"/>
      <dgm:spPr/>
      <dgm:t>
        <a:bodyPr/>
        <a:lstStyle/>
        <a:p>
          <a:r>
            <a:rPr lang="en-US" sz="1400" b="1" smtClean="0">
              <a:latin typeface="Times New Roman" pitchFamily="18" charset="0"/>
              <a:cs typeface="Times New Roman" pitchFamily="18" charset="0"/>
            </a:rPr>
            <a:t>General concepts</a:t>
          </a:r>
          <a:endParaRPr lang="en-US" sz="1400" b="1" dirty="0">
            <a:latin typeface="Times New Roman" pitchFamily="18" charset="0"/>
            <a:cs typeface="Times New Roman" pitchFamily="18" charset="0"/>
          </a:endParaRPr>
        </a:p>
      </dgm:t>
    </dgm:pt>
    <dgm:pt modelId="{58D0F473-6CF4-4FC0-8274-5110A0542A52}" type="parTrans" cxnId="{BABF80D0-7F8B-4883-809B-04797325CEF5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6BA20E6-D77F-454D-ABA9-9090DBA97713}" type="sibTrans" cxnId="{BABF80D0-7F8B-4883-809B-04797325CEF5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2F91E70-4FD7-4812-B1FB-6A86CC911803}">
      <dgm:prSet phldrT="[Text]" custT="1"/>
      <dgm:spPr/>
      <dgm:t>
        <a:bodyPr/>
        <a:lstStyle/>
        <a:p>
          <a:r>
            <a:rPr lang="en-US" sz="1400" b="1" smtClean="0">
              <a:latin typeface="Times New Roman" pitchFamily="18" charset="0"/>
              <a:cs typeface="Times New Roman" pitchFamily="18" charset="0"/>
            </a:rPr>
            <a:t>Length</a:t>
          </a:r>
          <a:endParaRPr lang="en-US" sz="1400" b="1" dirty="0">
            <a:latin typeface="Times New Roman" pitchFamily="18" charset="0"/>
            <a:cs typeface="Times New Roman" pitchFamily="18" charset="0"/>
          </a:endParaRPr>
        </a:p>
      </dgm:t>
    </dgm:pt>
    <dgm:pt modelId="{21471E9B-9517-4771-A444-EB4718C8E0DA}" type="parTrans" cxnId="{B3AB6B14-8C74-4D7C-8FC2-AF4E02853E5B}">
      <dgm:prSet custT="1"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0C3CB46-1FA0-4E68-82CE-65B0D4B7717B}" type="sibTrans" cxnId="{B3AB6B14-8C74-4D7C-8FC2-AF4E02853E5B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B4D6F69-14E2-46BF-B561-B781BB09BA63}">
      <dgm:prSet phldrT="[Text]" custT="1"/>
      <dgm:spPr/>
      <dgm:t>
        <a:bodyPr/>
        <a:lstStyle/>
        <a:p>
          <a:r>
            <a:rPr lang="en-US" sz="1400" b="1" smtClean="0">
              <a:latin typeface="Times New Roman" pitchFamily="18" charset="0"/>
              <a:cs typeface="Times New Roman" pitchFamily="18" charset="0"/>
            </a:rPr>
            <a:t>Mass</a:t>
          </a:r>
          <a:endParaRPr lang="en-US" sz="1400" b="1" dirty="0">
            <a:latin typeface="Times New Roman" pitchFamily="18" charset="0"/>
            <a:cs typeface="Times New Roman" pitchFamily="18" charset="0"/>
          </a:endParaRPr>
        </a:p>
      </dgm:t>
    </dgm:pt>
    <dgm:pt modelId="{7EEC79E5-D062-4209-9CEA-DA8292B000E7}" type="parTrans" cxnId="{694CA67C-9ED0-425E-9E78-21DAC9F40E9E}">
      <dgm:prSet custT="1"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B1ABE43-3B63-42F5-8C44-CE6DE83A5C3E}" type="sibTrans" cxnId="{694CA67C-9ED0-425E-9E78-21DAC9F40E9E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48D2760-24AD-4E10-942A-E185508437A1}">
      <dgm:prSet phldrT="[Text]" custT="1"/>
      <dgm:spPr/>
      <dgm:t>
        <a:bodyPr/>
        <a:lstStyle/>
        <a:p>
          <a:r>
            <a:rPr lang="en-US" sz="1400" b="1" smtClean="0">
              <a:latin typeface="Times New Roman" pitchFamily="18" charset="0"/>
              <a:cs typeface="Times New Roman" pitchFamily="18" charset="0"/>
            </a:rPr>
            <a:t>Particle</a:t>
          </a:r>
          <a:endParaRPr lang="en-US" sz="1400" b="1" dirty="0">
            <a:latin typeface="Times New Roman" pitchFamily="18" charset="0"/>
            <a:cs typeface="Times New Roman" pitchFamily="18" charset="0"/>
          </a:endParaRPr>
        </a:p>
      </dgm:t>
    </dgm:pt>
    <dgm:pt modelId="{4453FA92-F4AA-4245-A8B5-D0CECB2C1B30}" type="parTrans" cxnId="{B0427F06-27BB-4D89-A5DE-DF4A9A24B289}">
      <dgm:prSet custT="1"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5ADBCF-B35D-4D4B-A8CA-52805AAF72E6}" type="sibTrans" cxnId="{B0427F06-27BB-4D89-A5DE-DF4A9A24B289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7C667D4-9EAB-438D-9BDA-592BF0C94AC2}">
      <dgm:prSet phldrT="[Text]" custT="1"/>
      <dgm:spPr/>
      <dgm:t>
        <a:bodyPr/>
        <a:lstStyle/>
        <a:p>
          <a:r>
            <a:rPr lang="en-US" sz="1400" b="1" smtClean="0">
              <a:latin typeface="Times New Roman" pitchFamily="18" charset="0"/>
              <a:cs typeface="Times New Roman" pitchFamily="18" charset="0"/>
            </a:rPr>
            <a:t>Rigid body </a:t>
          </a:r>
          <a:endParaRPr lang="en-US" sz="1400" b="1" dirty="0">
            <a:latin typeface="Times New Roman" pitchFamily="18" charset="0"/>
            <a:cs typeface="Times New Roman" pitchFamily="18" charset="0"/>
          </a:endParaRPr>
        </a:p>
      </dgm:t>
    </dgm:pt>
    <dgm:pt modelId="{C0F38D3E-44BA-4F5A-889E-075136892CCC}" type="parTrans" cxnId="{C0733AFD-CEDA-4026-8A67-C0AE3E3CF7CF}">
      <dgm:prSet custT="1"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5EB448-46F2-40E7-87CD-5A7518A61324}" type="sibTrans" cxnId="{C0733AFD-CEDA-4026-8A67-C0AE3E3CF7CF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8969784-D69E-453E-B199-5995E7AB0C34}">
      <dgm:prSet custT="1"/>
      <dgm:spPr/>
      <dgm:t>
        <a:bodyPr/>
        <a:lstStyle/>
        <a:p>
          <a:r>
            <a:rPr lang="en-US" sz="1400" b="1" smtClean="0">
              <a:latin typeface="Times New Roman" pitchFamily="18" charset="0"/>
              <a:cs typeface="Times New Roman" pitchFamily="18" charset="0"/>
            </a:rPr>
            <a:t>Time </a:t>
          </a:r>
          <a:endParaRPr lang="en-US" sz="1400" b="1" dirty="0">
            <a:latin typeface="Times New Roman" pitchFamily="18" charset="0"/>
            <a:cs typeface="Times New Roman" pitchFamily="18" charset="0"/>
          </a:endParaRPr>
        </a:p>
      </dgm:t>
    </dgm:pt>
    <dgm:pt modelId="{7672C6D3-28F7-4A88-BFDA-1DD7D6C31AEE}" type="parTrans" cxnId="{AC66202C-A21B-4FC0-8254-42B92A4EF1A1}">
      <dgm:prSet custT="1"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3085449-5B62-4A1F-A2E9-5010CF675E2C}" type="sibTrans" cxnId="{AC66202C-A21B-4FC0-8254-42B92A4EF1A1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B796DCB-6F7C-4F1A-AB25-885E4358D9E4}">
      <dgm:prSet custT="1"/>
      <dgm:spPr/>
      <dgm:t>
        <a:bodyPr/>
        <a:lstStyle/>
        <a:p>
          <a:r>
            <a:rPr lang="en-US" sz="1400" b="1" smtClean="0">
              <a:latin typeface="Times New Roman" pitchFamily="18" charset="0"/>
              <a:cs typeface="Times New Roman" pitchFamily="18" charset="0"/>
            </a:rPr>
            <a:t>Force</a:t>
          </a:r>
          <a:endParaRPr lang="en-US" sz="1400" b="1" dirty="0">
            <a:latin typeface="Times New Roman" pitchFamily="18" charset="0"/>
            <a:cs typeface="Times New Roman" pitchFamily="18" charset="0"/>
          </a:endParaRPr>
        </a:p>
      </dgm:t>
    </dgm:pt>
    <dgm:pt modelId="{D1215692-B2DE-4507-B1E4-DAFEC0848962}" type="parTrans" cxnId="{86B0FE57-B928-4B82-AF0C-4CC5A8955D5D}">
      <dgm:prSet custT="1"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8F3432B-474B-48FD-8D62-F88A5A69D5A7}" type="sibTrans" cxnId="{86B0FE57-B928-4B82-AF0C-4CC5A8955D5D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0C7F24E-5050-4241-ACAD-08A5FF0E1C7F}">
      <dgm:prSet custT="1"/>
      <dgm:spPr/>
      <dgm:t>
        <a:bodyPr/>
        <a:lstStyle/>
        <a:p>
          <a:r>
            <a:rPr lang="en-US" sz="1400" b="1" smtClean="0">
              <a:latin typeface="Times New Roman" pitchFamily="18" charset="0"/>
              <a:cs typeface="Times New Roman" pitchFamily="18" charset="0"/>
            </a:rPr>
            <a:t>Concentrated force </a:t>
          </a:r>
          <a:endParaRPr lang="en-US" sz="1400" b="1" dirty="0">
            <a:latin typeface="Times New Roman" pitchFamily="18" charset="0"/>
            <a:cs typeface="Times New Roman" pitchFamily="18" charset="0"/>
          </a:endParaRPr>
        </a:p>
      </dgm:t>
    </dgm:pt>
    <dgm:pt modelId="{4E307B9B-AD7B-4472-9C0A-4C84B95D7E51}" type="parTrans" cxnId="{E18A0F44-EBC5-4FAC-925D-1A518CBFFA9B}">
      <dgm:prSet custT="1"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C2E2C2A-55FC-4586-80F0-8AA638194FF9}" type="sibTrans" cxnId="{E18A0F44-EBC5-4FAC-925D-1A518CBFFA9B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C6DE148-3EF7-448E-ACB2-BF975962151A}">
      <dgm:prSet custT="1"/>
      <dgm:spPr/>
      <dgm:t>
        <a:bodyPr/>
        <a:lstStyle/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Distributed force  </a:t>
          </a:r>
          <a:endParaRPr lang="en-US" sz="1200" b="1" dirty="0">
            <a:latin typeface="Times New Roman" pitchFamily="18" charset="0"/>
            <a:cs typeface="Times New Roman" pitchFamily="18" charset="0"/>
          </a:endParaRPr>
        </a:p>
      </dgm:t>
    </dgm:pt>
    <dgm:pt modelId="{974011B3-8B02-4C1B-BBE0-0DA6C50F4679}" type="parTrans" cxnId="{F2477480-9060-44DF-B824-4B2AA5B11B96}">
      <dgm:prSet custT="1"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A065C39-8501-49CD-9146-BC02F9342D5E}" type="sibTrans" cxnId="{F2477480-9060-44DF-B824-4B2AA5B11B96}">
      <dgm:prSet/>
      <dgm:spPr/>
      <dgm:t>
        <a:bodyPr/>
        <a:lstStyle/>
        <a:p>
          <a:endParaRPr lang="en-US" sz="1400" b="1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83E5F38-4BCD-4B42-BF70-A331489F18A3}" type="pres">
      <dgm:prSet presAssocID="{1AFC3A08-34E9-473A-90BD-EF031FFC78E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C15D45-D9DC-4E40-87D2-CD965B55B093}" type="pres">
      <dgm:prSet presAssocID="{D2D9808D-7083-4AC2-ADEE-850B7AF91355}" presName="centerShape" presStyleLbl="node0" presStyleIdx="0" presStyleCnt="1"/>
      <dgm:spPr/>
      <dgm:t>
        <a:bodyPr/>
        <a:lstStyle/>
        <a:p>
          <a:endParaRPr lang="en-US"/>
        </a:p>
      </dgm:t>
    </dgm:pt>
    <dgm:pt modelId="{D619E595-D593-4140-90A5-AC907D6B003D}" type="pres">
      <dgm:prSet presAssocID="{21471E9B-9517-4771-A444-EB4718C8E0DA}" presName="parTrans" presStyleLbl="sibTrans2D1" presStyleIdx="0" presStyleCnt="8"/>
      <dgm:spPr/>
      <dgm:t>
        <a:bodyPr/>
        <a:lstStyle/>
        <a:p>
          <a:endParaRPr lang="en-US"/>
        </a:p>
      </dgm:t>
    </dgm:pt>
    <dgm:pt modelId="{3101AA02-2D33-4525-B675-DB5DA74591E9}" type="pres">
      <dgm:prSet presAssocID="{21471E9B-9517-4771-A444-EB4718C8E0DA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AFF70396-9F74-4E2C-97BA-EB9ADB88F0FB}" type="pres">
      <dgm:prSet presAssocID="{42F91E70-4FD7-4812-B1FB-6A86CC911803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701C68-AAA1-4664-9AE5-EF6A71C89431}" type="pres">
      <dgm:prSet presAssocID="{7EEC79E5-D062-4209-9CEA-DA8292B000E7}" presName="parTrans" presStyleLbl="sibTrans2D1" presStyleIdx="1" presStyleCnt="8"/>
      <dgm:spPr/>
      <dgm:t>
        <a:bodyPr/>
        <a:lstStyle/>
        <a:p>
          <a:endParaRPr lang="en-US"/>
        </a:p>
      </dgm:t>
    </dgm:pt>
    <dgm:pt modelId="{A4F0DC16-99F7-47CF-AAF6-CF89A1D963CA}" type="pres">
      <dgm:prSet presAssocID="{7EEC79E5-D062-4209-9CEA-DA8292B000E7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A17A909D-ADA9-4D4E-9517-A539A1157475}" type="pres">
      <dgm:prSet presAssocID="{7B4D6F69-14E2-46BF-B561-B781BB09BA63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232C39-C38D-49BA-B55D-D9B11F7E0343}" type="pres">
      <dgm:prSet presAssocID="{D1215692-B2DE-4507-B1E4-DAFEC0848962}" presName="parTrans" presStyleLbl="sibTrans2D1" presStyleIdx="2" presStyleCnt="8"/>
      <dgm:spPr/>
      <dgm:t>
        <a:bodyPr/>
        <a:lstStyle/>
        <a:p>
          <a:endParaRPr lang="en-US"/>
        </a:p>
      </dgm:t>
    </dgm:pt>
    <dgm:pt modelId="{3DBF5B67-ADB5-4B7F-82F4-EF6A32DAA8C1}" type="pres">
      <dgm:prSet presAssocID="{D1215692-B2DE-4507-B1E4-DAFEC0848962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A86D737A-8279-4533-93EB-A13BEA8706F6}" type="pres">
      <dgm:prSet presAssocID="{EB796DCB-6F7C-4F1A-AB25-885E4358D9E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D6EE79-8FE4-4911-AC5B-2BDEE478A808}" type="pres">
      <dgm:prSet presAssocID="{7672C6D3-28F7-4A88-BFDA-1DD7D6C31AEE}" presName="parTrans" presStyleLbl="sibTrans2D1" presStyleIdx="3" presStyleCnt="8"/>
      <dgm:spPr/>
      <dgm:t>
        <a:bodyPr/>
        <a:lstStyle/>
        <a:p>
          <a:endParaRPr lang="en-US"/>
        </a:p>
      </dgm:t>
    </dgm:pt>
    <dgm:pt modelId="{44E6977A-74EC-40CE-AFA7-E22EB9A89FE4}" type="pres">
      <dgm:prSet presAssocID="{7672C6D3-28F7-4A88-BFDA-1DD7D6C31AEE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D57C95F1-09E2-450B-A22D-913E5C63DB98}" type="pres">
      <dgm:prSet presAssocID="{78969784-D69E-453E-B199-5995E7AB0C3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8960F3-4F68-4DE6-83CE-061A334BE66C}" type="pres">
      <dgm:prSet presAssocID="{4453FA92-F4AA-4245-A8B5-D0CECB2C1B30}" presName="parTrans" presStyleLbl="sibTrans2D1" presStyleIdx="4" presStyleCnt="8"/>
      <dgm:spPr/>
      <dgm:t>
        <a:bodyPr/>
        <a:lstStyle/>
        <a:p>
          <a:endParaRPr lang="en-US"/>
        </a:p>
      </dgm:t>
    </dgm:pt>
    <dgm:pt modelId="{A08C07EA-77FD-41B7-B46E-32A14A50A645}" type="pres">
      <dgm:prSet presAssocID="{4453FA92-F4AA-4245-A8B5-D0CECB2C1B30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AAF303D4-8179-448A-8F94-73A45E2D05A4}" type="pres">
      <dgm:prSet presAssocID="{648D2760-24AD-4E10-942A-E185508437A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E942FF-8215-4CCA-9F77-B4F2E9C44C76}" type="pres">
      <dgm:prSet presAssocID="{C0F38D3E-44BA-4F5A-889E-075136892CCC}" presName="parTrans" presStyleLbl="sibTrans2D1" presStyleIdx="5" presStyleCnt="8"/>
      <dgm:spPr/>
      <dgm:t>
        <a:bodyPr/>
        <a:lstStyle/>
        <a:p>
          <a:endParaRPr lang="en-US"/>
        </a:p>
      </dgm:t>
    </dgm:pt>
    <dgm:pt modelId="{C737384F-6DA3-4BC9-ADC1-276041ACEEA8}" type="pres">
      <dgm:prSet presAssocID="{C0F38D3E-44BA-4F5A-889E-075136892CCC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9143D785-AB25-4174-8091-E32062C0AE69}" type="pres">
      <dgm:prSet presAssocID="{E7C667D4-9EAB-438D-9BDA-592BF0C94AC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5A1339-9852-4303-86C8-9B5C7C803B63}" type="pres">
      <dgm:prSet presAssocID="{4E307B9B-AD7B-4472-9C0A-4C84B95D7E51}" presName="parTrans" presStyleLbl="sibTrans2D1" presStyleIdx="6" presStyleCnt="8"/>
      <dgm:spPr/>
      <dgm:t>
        <a:bodyPr/>
        <a:lstStyle/>
        <a:p>
          <a:endParaRPr lang="en-US"/>
        </a:p>
      </dgm:t>
    </dgm:pt>
    <dgm:pt modelId="{35224033-79E0-45F2-A526-03BBFE95165D}" type="pres">
      <dgm:prSet presAssocID="{4E307B9B-AD7B-4472-9C0A-4C84B95D7E51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284428BB-532E-4FB5-AA6D-E0918587EE4A}" type="pres">
      <dgm:prSet presAssocID="{70C7F24E-5050-4241-ACAD-08A5FF0E1C7F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3CBA8-518A-4102-B111-CC07EAF63A62}" type="pres">
      <dgm:prSet presAssocID="{974011B3-8B02-4C1B-BBE0-0DA6C50F4679}" presName="parTrans" presStyleLbl="sibTrans2D1" presStyleIdx="7" presStyleCnt="8"/>
      <dgm:spPr/>
      <dgm:t>
        <a:bodyPr/>
        <a:lstStyle/>
        <a:p>
          <a:endParaRPr lang="en-US"/>
        </a:p>
      </dgm:t>
    </dgm:pt>
    <dgm:pt modelId="{9B064408-48CC-40F2-AD11-950F8D64BC08}" type="pres">
      <dgm:prSet presAssocID="{974011B3-8B02-4C1B-BBE0-0DA6C50F4679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49CE8CA6-FEA9-4BB7-B38D-8CA82125C9F5}" type="pres">
      <dgm:prSet presAssocID="{DC6DE148-3EF7-448E-ACB2-BF975962151A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427F06-27BB-4D89-A5DE-DF4A9A24B289}" srcId="{D2D9808D-7083-4AC2-ADEE-850B7AF91355}" destId="{648D2760-24AD-4E10-942A-E185508437A1}" srcOrd="4" destOrd="0" parTransId="{4453FA92-F4AA-4245-A8B5-D0CECB2C1B30}" sibTransId="{FA5ADBCF-B35D-4D4B-A8CA-52805AAF72E6}"/>
    <dgm:cxn modelId="{156D8F42-F208-494D-8F99-41869052002D}" type="presOf" srcId="{1AFC3A08-34E9-473A-90BD-EF031FFC78EC}" destId="{683E5F38-4BCD-4B42-BF70-A331489F18A3}" srcOrd="0" destOrd="0" presId="urn:microsoft.com/office/officeart/2005/8/layout/radial5"/>
    <dgm:cxn modelId="{6CA879AF-BC77-452A-A38F-CF4C93CA81D6}" type="presOf" srcId="{21471E9B-9517-4771-A444-EB4718C8E0DA}" destId="{D619E595-D593-4140-90A5-AC907D6B003D}" srcOrd="0" destOrd="0" presId="urn:microsoft.com/office/officeart/2005/8/layout/radial5"/>
    <dgm:cxn modelId="{86048852-8A02-43A3-A9A2-17D34611D7E5}" type="presOf" srcId="{7B4D6F69-14E2-46BF-B561-B781BB09BA63}" destId="{A17A909D-ADA9-4D4E-9517-A539A1157475}" srcOrd="0" destOrd="0" presId="urn:microsoft.com/office/officeart/2005/8/layout/radial5"/>
    <dgm:cxn modelId="{B3AB6B14-8C74-4D7C-8FC2-AF4E02853E5B}" srcId="{D2D9808D-7083-4AC2-ADEE-850B7AF91355}" destId="{42F91E70-4FD7-4812-B1FB-6A86CC911803}" srcOrd="0" destOrd="0" parTransId="{21471E9B-9517-4771-A444-EB4718C8E0DA}" sibTransId="{E0C3CB46-1FA0-4E68-82CE-65B0D4B7717B}"/>
    <dgm:cxn modelId="{AC66202C-A21B-4FC0-8254-42B92A4EF1A1}" srcId="{D2D9808D-7083-4AC2-ADEE-850B7AF91355}" destId="{78969784-D69E-453E-B199-5995E7AB0C34}" srcOrd="3" destOrd="0" parTransId="{7672C6D3-28F7-4A88-BFDA-1DD7D6C31AEE}" sibTransId="{23085449-5B62-4A1F-A2E9-5010CF675E2C}"/>
    <dgm:cxn modelId="{17ABA80F-2E6F-4F45-A01B-3FD08962132C}" type="presOf" srcId="{7EEC79E5-D062-4209-9CEA-DA8292B000E7}" destId="{14701C68-AAA1-4664-9AE5-EF6A71C89431}" srcOrd="0" destOrd="0" presId="urn:microsoft.com/office/officeart/2005/8/layout/radial5"/>
    <dgm:cxn modelId="{BABF80D0-7F8B-4883-809B-04797325CEF5}" srcId="{1AFC3A08-34E9-473A-90BD-EF031FFC78EC}" destId="{D2D9808D-7083-4AC2-ADEE-850B7AF91355}" srcOrd="0" destOrd="0" parTransId="{58D0F473-6CF4-4FC0-8274-5110A0542A52}" sibTransId="{56BA20E6-D77F-454D-ABA9-9090DBA97713}"/>
    <dgm:cxn modelId="{1FA95EF6-68D3-4747-90EE-482325F38441}" type="presOf" srcId="{4453FA92-F4AA-4245-A8B5-D0CECB2C1B30}" destId="{A08C07EA-77FD-41B7-B46E-32A14A50A645}" srcOrd="1" destOrd="0" presId="urn:microsoft.com/office/officeart/2005/8/layout/radial5"/>
    <dgm:cxn modelId="{2C3FE42B-A88C-437E-8E5B-432B50243D1C}" type="presOf" srcId="{974011B3-8B02-4C1B-BBE0-0DA6C50F4679}" destId="{9B064408-48CC-40F2-AD11-950F8D64BC08}" srcOrd="1" destOrd="0" presId="urn:microsoft.com/office/officeart/2005/8/layout/radial5"/>
    <dgm:cxn modelId="{3ADE2F6D-4D99-4B31-843A-F16053EEA4CC}" type="presOf" srcId="{648D2760-24AD-4E10-942A-E185508437A1}" destId="{AAF303D4-8179-448A-8F94-73A45E2D05A4}" srcOrd="0" destOrd="0" presId="urn:microsoft.com/office/officeart/2005/8/layout/radial5"/>
    <dgm:cxn modelId="{1AE72C6C-7E17-4DB5-8206-550450F26117}" type="presOf" srcId="{EB796DCB-6F7C-4F1A-AB25-885E4358D9E4}" destId="{A86D737A-8279-4533-93EB-A13BEA8706F6}" srcOrd="0" destOrd="0" presId="urn:microsoft.com/office/officeart/2005/8/layout/radial5"/>
    <dgm:cxn modelId="{B2E5C84F-A45A-4310-893B-9D1C6B75FA1D}" type="presOf" srcId="{974011B3-8B02-4C1B-BBE0-0DA6C50F4679}" destId="{9653CBA8-518A-4102-B111-CC07EAF63A62}" srcOrd="0" destOrd="0" presId="urn:microsoft.com/office/officeart/2005/8/layout/radial5"/>
    <dgm:cxn modelId="{86B0FE57-B928-4B82-AF0C-4CC5A8955D5D}" srcId="{D2D9808D-7083-4AC2-ADEE-850B7AF91355}" destId="{EB796DCB-6F7C-4F1A-AB25-885E4358D9E4}" srcOrd="2" destOrd="0" parTransId="{D1215692-B2DE-4507-B1E4-DAFEC0848962}" sibTransId="{08F3432B-474B-48FD-8D62-F88A5A69D5A7}"/>
    <dgm:cxn modelId="{E18A0F44-EBC5-4FAC-925D-1A518CBFFA9B}" srcId="{D2D9808D-7083-4AC2-ADEE-850B7AF91355}" destId="{70C7F24E-5050-4241-ACAD-08A5FF0E1C7F}" srcOrd="6" destOrd="0" parTransId="{4E307B9B-AD7B-4472-9C0A-4C84B95D7E51}" sibTransId="{5C2E2C2A-55FC-4586-80F0-8AA638194FF9}"/>
    <dgm:cxn modelId="{536528A5-A33F-4500-9808-29FD9D34B5CB}" type="presOf" srcId="{7EEC79E5-D062-4209-9CEA-DA8292B000E7}" destId="{A4F0DC16-99F7-47CF-AAF6-CF89A1D963CA}" srcOrd="1" destOrd="0" presId="urn:microsoft.com/office/officeart/2005/8/layout/radial5"/>
    <dgm:cxn modelId="{F2477480-9060-44DF-B824-4B2AA5B11B96}" srcId="{D2D9808D-7083-4AC2-ADEE-850B7AF91355}" destId="{DC6DE148-3EF7-448E-ACB2-BF975962151A}" srcOrd="7" destOrd="0" parTransId="{974011B3-8B02-4C1B-BBE0-0DA6C50F4679}" sibTransId="{CA065C39-8501-49CD-9146-BC02F9342D5E}"/>
    <dgm:cxn modelId="{5F862B3B-DBA7-47BD-A3CB-34E898DA5723}" type="presOf" srcId="{4453FA92-F4AA-4245-A8B5-D0CECB2C1B30}" destId="{BF8960F3-4F68-4DE6-83CE-061A334BE66C}" srcOrd="0" destOrd="0" presId="urn:microsoft.com/office/officeart/2005/8/layout/radial5"/>
    <dgm:cxn modelId="{0A8A5AC9-A9F8-4ACD-843C-60C07523837D}" type="presOf" srcId="{DC6DE148-3EF7-448E-ACB2-BF975962151A}" destId="{49CE8CA6-FEA9-4BB7-B38D-8CA82125C9F5}" srcOrd="0" destOrd="0" presId="urn:microsoft.com/office/officeart/2005/8/layout/radial5"/>
    <dgm:cxn modelId="{E1E9A640-A4EA-4DBC-BC81-D50B8D54ECC8}" type="presOf" srcId="{C0F38D3E-44BA-4F5A-889E-075136892CCC}" destId="{A8E942FF-8215-4CCA-9F77-B4F2E9C44C76}" srcOrd="0" destOrd="0" presId="urn:microsoft.com/office/officeart/2005/8/layout/radial5"/>
    <dgm:cxn modelId="{C0733AFD-CEDA-4026-8A67-C0AE3E3CF7CF}" srcId="{D2D9808D-7083-4AC2-ADEE-850B7AF91355}" destId="{E7C667D4-9EAB-438D-9BDA-592BF0C94AC2}" srcOrd="5" destOrd="0" parTransId="{C0F38D3E-44BA-4F5A-889E-075136892CCC}" sibTransId="{B95EB448-46F2-40E7-87CD-5A7518A61324}"/>
    <dgm:cxn modelId="{5555E5BC-9B6F-43DA-91D7-A02F04704672}" type="presOf" srcId="{42F91E70-4FD7-4812-B1FB-6A86CC911803}" destId="{AFF70396-9F74-4E2C-97BA-EB9ADB88F0FB}" srcOrd="0" destOrd="0" presId="urn:microsoft.com/office/officeart/2005/8/layout/radial5"/>
    <dgm:cxn modelId="{CAAA9B25-F8F4-4293-8AD0-70C481D5ADB0}" type="presOf" srcId="{4E307B9B-AD7B-4472-9C0A-4C84B95D7E51}" destId="{355A1339-9852-4303-86C8-9B5C7C803B63}" srcOrd="0" destOrd="0" presId="urn:microsoft.com/office/officeart/2005/8/layout/radial5"/>
    <dgm:cxn modelId="{D541C107-2B17-4EB3-835E-40106F713B17}" type="presOf" srcId="{7672C6D3-28F7-4A88-BFDA-1DD7D6C31AEE}" destId="{07D6EE79-8FE4-4911-AC5B-2BDEE478A808}" srcOrd="0" destOrd="0" presId="urn:microsoft.com/office/officeart/2005/8/layout/radial5"/>
    <dgm:cxn modelId="{78059E00-C467-4810-B914-966A1C5DBF39}" type="presOf" srcId="{D1215692-B2DE-4507-B1E4-DAFEC0848962}" destId="{08232C39-C38D-49BA-B55D-D9B11F7E0343}" srcOrd="0" destOrd="0" presId="urn:microsoft.com/office/officeart/2005/8/layout/radial5"/>
    <dgm:cxn modelId="{B15ECD6F-94BA-4D4B-97CE-A9CB0CC4A113}" type="presOf" srcId="{D1215692-B2DE-4507-B1E4-DAFEC0848962}" destId="{3DBF5B67-ADB5-4B7F-82F4-EF6A32DAA8C1}" srcOrd="1" destOrd="0" presId="urn:microsoft.com/office/officeart/2005/8/layout/radial5"/>
    <dgm:cxn modelId="{6A8D4DDF-747E-457F-B45A-55E91B83A37A}" type="presOf" srcId="{C0F38D3E-44BA-4F5A-889E-075136892CCC}" destId="{C737384F-6DA3-4BC9-ADC1-276041ACEEA8}" srcOrd="1" destOrd="0" presId="urn:microsoft.com/office/officeart/2005/8/layout/radial5"/>
    <dgm:cxn modelId="{B2BFD6DB-A522-41ED-BF88-2ACB023CDA4E}" type="presOf" srcId="{E7C667D4-9EAB-438D-9BDA-592BF0C94AC2}" destId="{9143D785-AB25-4174-8091-E32062C0AE69}" srcOrd="0" destOrd="0" presId="urn:microsoft.com/office/officeart/2005/8/layout/radial5"/>
    <dgm:cxn modelId="{105FD53E-3887-4170-98F9-D778424E849A}" type="presOf" srcId="{70C7F24E-5050-4241-ACAD-08A5FF0E1C7F}" destId="{284428BB-532E-4FB5-AA6D-E0918587EE4A}" srcOrd="0" destOrd="0" presId="urn:microsoft.com/office/officeart/2005/8/layout/radial5"/>
    <dgm:cxn modelId="{9129F05A-B136-448D-AB99-4A1D46E0886B}" type="presOf" srcId="{D2D9808D-7083-4AC2-ADEE-850B7AF91355}" destId="{8DC15D45-D9DC-4E40-87D2-CD965B55B093}" srcOrd="0" destOrd="0" presId="urn:microsoft.com/office/officeart/2005/8/layout/radial5"/>
    <dgm:cxn modelId="{33B5BE43-7611-4DEB-B524-4967DF7DAD36}" type="presOf" srcId="{21471E9B-9517-4771-A444-EB4718C8E0DA}" destId="{3101AA02-2D33-4525-B675-DB5DA74591E9}" srcOrd="1" destOrd="0" presId="urn:microsoft.com/office/officeart/2005/8/layout/radial5"/>
    <dgm:cxn modelId="{694CA67C-9ED0-425E-9E78-21DAC9F40E9E}" srcId="{D2D9808D-7083-4AC2-ADEE-850B7AF91355}" destId="{7B4D6F69-14E2-46BF-B561-B781BB09BA63}" srcOrd="1" destOrd="0" parTransId="{7EEC79E5-D062-4209-9CEA-DA8292B000E7}" sibTransId="{EB1ABE43-3B63-42F5-8C44-CE6DE83A5C3E}"/>
    <dgm:cxn modelId="{BAE4D6FE-CC8C-4E28-9EE1-D1FCDA76CE5F}" type="presOf" srcId="{78969784-D69E-453E-B199-5995E7AB0C34}" destId="{D57C95F1-09E2-450B-A22D-913E5C63DB98}" srcOrd="0" destOrd="0" presId="urn:microsoft.com/office/officeart/2005/8/layout/radial5"/>
    <dgm:cxn modelId="{802C0B3C-2908-4FE7-A468-6342A8E2F321}" type="presOf" srcId="{4E307B9B-AD7B-4472-9C0A-4C84B95D7E51}" destId="{35224033-79E0-45F2-A526-03BBFE95165D}" srcOrd="1" destOrd="0" presId="urn:microsoft.com/office/officeart/2005/8/layout/radial5"/>
    <dgm:cxn modelId="{D08AE3EF-CEAE-428C-BDE0-2BE21D0E4CF0}" type="presOf" srcId="{7672C6D3-28F7-4A88-BFDA-1DD7D6C31AEE}" destId="{44E6977A-74EC-40CE-AFA7-E22EB9A89FE4}" srcOrd="1" destOrd="0" presId="urn:microsoft.com/office/officeart/2005/8/layout/radial5"/>
    <dgm:cxn modelId="{4104F489-A91A-41F1-B123-ADE0DA852D07}" type="presParOf" srcId="{683E5F38-4BCD-4B42-BF70-A331489F18A3}" destId="{8DC15D45-D9DC-4E40-87D2-CD965B55B093}" srcOrd="0" destOrd="0" presId="urn:microsoft.com/office/officeart/2005/8/layout/radial5"/>
    <dgm:cxn modelId="{481C4858-1516-42E9-ACE2-B841F6F23855}" type="presParOf" srcId="{683E5F38-4BCD-4B42-BF70-A331489F18A3}" destId="{D619E595-D593-4140-90A5-AC907D6B003D}" srcOrd="1" destOrd="0" presId="urn:microsoft.com/office/officeart/2005/8/layout/radial5"/>
    <dgm:cxn modelId="{0B079313-D0FD-4E3B-92F6-09194A2D6580}" type="presParOf" srcId="{D619E595-D593-4140-90A5-AC907D6B003D}" destId="{3101AA02-2D33-4525-B675-DB5DA74591E9}" srcOrd="0" destOrd="0" presId="urn:microsoft.com/office/officeart/2005/8/layout/radial5"/>
    <dgm:cxn modelId="{222426AA-31D2-4AB4-A85A-14E4D167C14D}" type="presParOf" srcId="{683E5F38-4BCD-4B42-BF70-A331489F18A3}" destId="{AFF70396-9F74-4E2C-97BA-EB9ADB88F0FB}" srcOrd="2" destOrd="0" presId="urn:microsoft.com/office/officeart/2005/8/layout/radial5"/>
    <dgm:cxn modelId="{02373895-1F3E-41E2-9AA7-345C290F08E3}" type="presParOf" srcId="{683E5F38-4BCD-4B42-BF70-A331489F18A3}" destId="{14701C68-AAA1-4664-9AE5-EF6A71C89431}" srcOrd="3" destOrd="0" presId="urn:microsoft.com/office/officeart/2005/8/layout/radial5"/>
    <dgm:cxn modelId="{6D0F888F-5F06-4E7E-9BD7-BC12D30A040E}" type="presParOf" srcId="{14701C68-AAA1-4664-9AE5-EF6A71C89431}" destId="{A4F0DC16-99F7-47CF-AAF6-CF89A1D963CA}" srcOrd="0" destOrd="0" presId="urn:microsoft.com/office/officeart/2005/8/layout/radial5"/>
    <dgm:cxn modelId="{16A818A1-EA33-4512-A80A-C8DFBFF2B6F7}" type="presParOf" srcId="{683E5F38-4BCD-4B42-BF70-A331489F18A3}" destId="{A17A909D-ADA9-4D4E-9517-A539A1157475}" srcOrd="4" destOrd="0" presId="urn:microsoft.com/office/officeart/2005/8/layout/radial5"/>
    <dgm:cxn modelId="{D5F0BE26-96F4-4E6B-A243-BBB777D6B42C}" type="presParOf" srcId="{683E5F38-4BCD-4B42-BF70-A331489F18A3}" destId="{08232C39-C38D-49BA-B55D-D9B11F7E0343}" srcOrd="5" destOrd="0" presId="urn:microsoft.com/office/officeart/2005/8/layout/radial5"/>
    <dgm:cxn modelId="{93090E6F-E2B0-4B41-8609-BB10A000786E}" type="presParOf" srcId="{08232C39-C38D-49BA-B55D-D9B11F7E0343}" destId="{3DBF5B67-ADB5-4B7F-82F4-EF6A32DAA8C1}" srcOrd="0" destOrd="0" presId="urn:microsoft.com/office/officeart/2005/8/layout/radial5"/>
    <dgm:cxn modelId="{3AE392C4-7C7A-45BD-BED0-4A0C71FEC605}" type="presParOf" srcId="{683E5F38-4BCD-4B42-BF70-A331489F18A3}" destId="{A86D737A-8279-4533-93EB-A13BEA8706F6}" srcOrd="6" destOrd="0" presId="urn:microsoft.com/office/officeart/2005/8/layout/radial5"/>
    <dgm:cxn modelId="{A894341E-25D2-4E4C-AB7E-132C1DEC0AB4}" type="presParOf" srcId="{683E5F38-4BCD-4B42-BF70-A331489F18A3}" destId="{07D6EE79-8FE4-4911-AC5B-2BDEE478A808}" srcOrd="7" destOrd="0" presId="urn:microsoft.com/office/officeart/2005/8/layout/radial5"/>
    <dgm:cxn modelId="{4FA92B87-F740-42C1-B384-7A11F67C15D2}" type="presParOf" srcId="{07D6EE79-8FE4-4911-AC5B-2BDEE478A808}" destId="{44E6977A-74EC-40CE-AFA7-E22EB9A89FE4}" srcOrd="0" destOrd="0" presId="urn:microsoft.com/office/officeart/2005/8/layout/radial5"/>
    <dgm:cxn modelId="{32CEC149-9BD6-4641-B366-D03E78AD3285}" type="presParOf" srcId="{683E5F38-4BCD-4B42-BF70-A331489F18A3}" destId="{D57C95F1-09E2-450B-A22D-913E5C63DB98}" srcOrd="8" destOrd="0" presId="urn:microsoft.com/office/officeart/2005/8/layout/radial5"/>
    <dgm:cxn modelId="{F7D592E2-F707-482E-898E-9062F53F3313}" type="presParOf" srcId="{683E5F38-4BCD-4B42-BF70-A331489F18A3}" destId="{BF8960F3-4F68-4DE6-83CE-061A334BE66C}" srcOrd="9" destOrd="0" presId="urn:microsoft.com/office/officeart/2005/8/layout/radial5"/>
    <dgm:cxn modelId="{FFF6B418-254C-489F-89F5-1B3F1C3E176E}" type="presParOf" srcId="{BF8960F3-4F68-4DE6-83CE-061A334BE66C}" destId="{A08C07EA-77FD-41B7-B46E-32A14A50A645}" srcOrd="0" destOrd="0" presId="urn:microsoft.com/office/officeart/2005/8/layout/radial5"/>
    <dgm:cxn modelId="{07722D48-D64A-4362-8B59-0FE2B95D6F59}" type="presParOf" srcId="{683E5F38-4BCD-4B42-BF70-A331489F18A3}" destId="{AAF303D4-8179-448A-8F94-73A45E2D05A4}" srcOrd="10" destOrd="0" presId="urn:microsoft.com/office/officeart/2005/8/layout/radial5"/>
    <dgm:cxn modelId="{52D7904A-8192-42FA-A486-87D04B661D22}" type="presParOf" srcId="{683E5F38-4BCD-4B42-BF70-A331489F18A3}" destId="{A8E942FF-8215-4CCA-9F77-B4F2E9C44C76}" srcOrd="11" destOrd="0" presId="urn:microsoft.com/office/officeart/2005/8/layout/radial5"/>
    <dgm:cxn modelId="{82C61E2C-F56D-464E-94D3-5ADC5C6240EF}" type="presParOf" srcId="{A8E942FF-8215-4CCA-9F77-B4F2E9C44C76}" destId="{C737384F-6DA3-4BC9-ADC1-276041ACEEA8}" srcOrd="0" destOrd="0" presId="urn:microsoft.com/office/officeart/2005/8/layout/radial5"/>
    <dgm:cxn modelId="{F39E5872-5BD9-48B0-B1C9-3B6D108D4AB7}" type="presParOf" srcId="{683E5F38-4BCD-4B42-BF70-A331489F18A3}" destId="{9143D785-AB25-4174-8091-E32062C0AE69}" srcOrd="12" destOrd="0" presId="urn:microsoft.com/office/officeart/2005/8/layout/radial5"/>
    <dgm:cxn modelId="{0E01F0A3-D328-4EED-9D23-863B0A184A0E}" type="presParOf" srcId="{683E5F38-4BCD-4B42-BF70-A331489F18A3}" destId="{355A1339-9852-4303-86C8-9B5C7C803B63}" srcOrd="13" destOrd="0" presId="urn:microsoft.com/office/officeart/2005/8/layout/radial5"/>
    <dgm:cxn modelId="{6A25BD1F-C870-4559-9CFA-BC60EF68A3CD}" type="presParOf" srcId="{355A1339-9852-4303-86C8-9B5C7C803B63}" destId="{35224033-79E0-45F2-A526-03BBFE95165D}" srcOrd="0" destOrd="0" presId="urn:microsoft.com/office/officeart/2005/8/layout/radial5"/>
    <dgm:cxn modelId="{8DADB19F-C73D-4D53-9DA3-437646D74FDB}" type="presParOf" srcId="{683E5F38-4BCD-4B42-BF70-A331489F18A3}" destId="{284428BB-532E-4FB5-AA6D-E0918587EE4A}" srcOrd="14" destOrd="0" presId="urn:microsoft.com/office/officeart/2005/8/layout/radial5"/>
    <dgm:cxn modelId="{3E18509B-D193-4585-B20D-8EC147174FCC}" type="presParOf" srcId="{683E5F38-4BCD-4B42-BF70-A331489F18A3}" destId="{9653CBA8-518A-4102-B111-CC07EAF63A62}" srcOrd="15" destOrd="0" presId="urn:microsoft.com/office/officeart/2005/8/layout/radial5"/>
    <dgm:cxn modelId="{95E78712-FB6D-4C47-B961-51B3A41E5423}" type="presParOf" srcId="{9653CBA8-518A-4102-B111-CC07EAF63A62}" destId="{9B064408-48CC-40F2-AD11-950F8D64BC08}" srcOrd="0" destOrd="0" presId="urn:microsoft.com/office/officeart/2005/8/layout/radial5"/>
    <dgm:cxn modelId="{EC37D257-07E3-45B6-B389-DD79D217CA0A}" type="presParOf" srcId="{683E5F38-4BCD-4B42-BF70-A331489F18A3}" destId="{49CE8CA6-FEA9-4BB7-B38D-8CA82125C9F5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0584A2-05A6-4F08-AEEA-9925DB89E8ED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BE0DC8-3BCD-49E7-9BBC-38CD00C83C7A}">
      <dgm:prSet phldrT="[Text]" custT="1"/>
      <dgm:spPr/>
      <dgm:t>
        <a:bodyPr/>
        <a:lstStyle/>
        <a:p>
          <a:r>
            <a:rPr lang="en-US" sz="3200" b="1" dirty="0" smtClean="0">
              <a:latin typeface="+mj-lt"/>
              <a:cs typeface="Times New Roman" pitchFamily="18" charset="0"/>
            </a:rPr>
            <a:t>Units of Measurements </a:t>
          </a:r>
          <a:endParaRPr lang="en-US" sz="3200" b="1" dirty="0">
            <a:latin typeface="+mj-lt"/>
            <a:cs typeface="Times New Roman" pitchFamily="18" charset="0"/>
          </a:endParaRPr>
        </a:p>
      </dgm:t>
    </dgm:pt>
    <dgm:pt modelId="{A3AA17D7-A6DF-47E0-AFD3-7BC533C2C5C7}" type="parTrans" cxnId="{AAB0EDE0-A050-4491-B478-9E4DC03A4CD9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ED7DBFAD-0F1A-4E43-AFB5-B49ABA2AED79}" type="sibTrans" cxnId="{AAB0EDE0-A050-4491-B478-9E4DC03A4CD9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CA402ED2-5871-4A79-A638-927BFFADEFD6}">
      <dgm:prSet phldrT="[Text]" custT="1"/>
      <dgm:spPr/>
      <dgm:t>
        <a:bodyPr/>
        <a:lstStyle/>
        <a:p>
          <a:r>
            <a:rPr lang="en-US" sz="1800" b="1" dirty="0" smtClean="0">
              <a:latin typeface="+mj-lt"/>
              <a:cs typeface="Times New Roman" pitchFamily="18" charset="0"/>
            </a:rPr>
            <a:t>Length</a:t>
          </a:r>
        </a:p>
        <a:p>
          <a:r>
            <a:rPr lang="en-US" sz="1800" b="1" dirty="0" smtClean="0">
              <a:latin typeface="+mj-lt"/>
              <a:cs typeface="Times New Roman" pitchFamily="18" charset="0"/>
            </a:rPr>
            <a:t>(</a:t>
          </a:r>
          <a:r>
            <a:rPr lang="en-US" sz="1800" b="1" dirty="0" smtClean="0">
              <a:solidFill>
                <a:srgbClr val="0070C0"/>
              </a:solidFill>
              <a:latin typeface="+mj-lt"/>
              <a:cs typeface="Times New Roman" pitchFamily="18" charset="0"/>
            </a:rPr>
            <a:t>m</a:t>
          </a:r>
          <a:r>
            <a:rPr lang="en-US" sz="1800" b="1" dirty="0" smtClean="0">
              <a:latin typeface="+mj-lt"/>
              <a:cs typeface="Times New Roman" pitchFamily="18" charset="0"/>
            </a:rPr>
            <a:t> or </a:t>
          </a:r>
          <a:r>
            <a:rPr lang="en-US" sz="1800" b="1" dirty="0" smtClean="0">
              <a:solidFill>
                <a:srgbClr val="00B050"/>
              </a:solidFill>
              <a:latin typeface="+mj-lt"/>
              <a:cs typeface="Times New Roman" pitchFamily="18" charset="0"/>
            </a:rPr>
            <a:t>ft</a:t>
          </a:r>
          <a:r>
            <a:rPr lang="en-US" sz="1800" b="1" dirty="0" smtClean="0">
              <a:latin typeface="+mj-lt"/>
              <a:cs typeface="Times New Roman" pitchFamily="18" charset="0"/>
            </a:rPr>
            <a:t>) </a:t>
          </a:r>
          <a:endParaRPr lang="en-US" sz="1800" b="1" dirty="0">
            <a:latin typeface="+mj-lt"/>
            <a:cs typeface="Times New Roman" pitchFamily="18" charset="0"/>
          </a:endParaRPr>
        </a:p>
      </dgm:t>
    </dgm:pt>
    <dgm:pt modelId="{788D24B7-2CC2-4197-8D1F-4E713E711FB7}" type="parTrans" cxnId="{27CDF991-B91A-4647-9FF6-7258C98A5E1E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29A6896E-8F79-402F-AD00-94A2371F11DD}" type="sibTrans" cxnId="{27CDF991-B91A-4647-9FF6-7258C98A5E1E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B857F074-4EB6-4439-AD9C-99FD789E0C81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dirty="0" smtClean="0">
              <a:latin typeface="+mj-lt"/>
              <a:cs typeface="Times New Roman" pitchFamily="18" charset="0"/>
            </a:rPr>
            <a:t>Mass</a:t>
          </a:r>
        </a:p>
        <a:p>
          <a:pPr>
            <a:lnSpc>
              <a:spcPct val="100000"/>
            </a:lnSpc>
          </a:pPr>
          <a:r>
            <a:rPr lang="en-US" sz="1600" b="1" dirty="0" smtClean="0">
              <a:latin typeface="+mj-lt"/>
              <a:cs typeface="Times New Roman" pitchFamily="18" charset="0"/>
            </a:rPr>
            <a:t>(</a:t>
          </a:r>
          <a:r>
            <a:rPr lang="en-US" sz="1600" b="1" dirty="0" smtClean="0">
              <a:solidFill>
                <a:srgbClr val="0070C0"/>
              </a:solidFill>
              <a:latin typeface="+mj-lt"/>
              <a:cs typeface="Times New Roman" pitchFamily="18" charset="0"/>
            </a:rPr>
            <a:t>kg</a:t>
          </a:r>
          <a:r>
            <a:rPr lang="en-US" sz="1600" b="1" dirty="0" smtClean="0">
              <a:latin typeface="+mj-lt"/>
              <a:cs typeface="Times New Roman" pitchFamily="18" charset="0"/>
            </a:rPr>
            <a:t> or </a:t>
          </a:r>
          <a:r>
            <a:rPr lang="en-US" sz="1600" b="1" dirty="0" err="1" smtClean="0">
              <a:solidFill>
                <a:srgbClr val="00B050"/>
              </a:solidFill>
              <a:latin typeface="+mj-lt"/>
              <a:cs typeface="Times New Roman" pitchFamily="18" charset="0"/>
            </a:rPr>
            <a:t>lbm</a:t>
          </a:r>
          <a:r>
            <a:rPr lang="en-US" sz="1800" b="1" dirty="0" smtClean="0">
              <a:latin typeface="+mj-lt"/>
              <a:cs typeface="Times New Roman" pitchFamily="18" charset="0"/>
            </a:rPr>
            <a:t>) </a:t>
          </a:r>
          <a:endParaRPr lang="en-US" sz="1800" b="1" dirty="0">
            <a:latin typeface="+mj-lt"/>
            <a:cs typeface="Times New Roman" pitchFamily="18" charset="0"/>
          </a:endParaRPr>
        </a:p>
      </dgm:t>
    </dgm:pt>
    <dgm:pt modelId="{FC3C4182-DECE-4C1C-A474-0CC008763ECB}" type="parTrans" cxnId="{75947359-84D3-4B67-A8BF-FCD5C7B7FCE4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8E0B234C-D02B-472F-B1C5-D34CBCF0C766}" type="sibTrans" cxnId="{75947359-84D3-4B67-A8BF-FCD5C7B7FCE4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DD807A44-52A6-4CE9-89BB-3945CBA492FC}">
      <dgm:prSet custT="1"/>
      <dgm:spPr/>
      <dgm:t>
        <a:bodyPr/>
        <a:lstStyle/>
        <a:p>
          <a:r>
            <a:rPr lang="en-US" sz="1800" b="1" dirty="0" smtClean="0">
              <a:latin typeface="+mj-lt"/>
              <a:cs typeface="Times New Roman" pitchFamily="18" charset="0"/>
            </a:rPr>
            <a:t>Time</a:t>
          </a:r>
        </a:p>
        <a:p>
          <a:r>
            <a:rPr lang="en-US" sz="1800" b="1" dirty="0" smtClean="0">
              <a:latin typeface="+mj-lt"/>
              <a:cs typeface="Times New Roman" pitchFamily="18" charset="0"/>
            </a:rPr>
            <a:t>(sec) </a:t>
          </a:r>
          <a:endParaRPr lang="en-US" sz="1800" b="1" dirty="0">
            <a:latin typeface="+mj-lt"/>
            <a:cs typeface="Times New Roman" pitchFamily="18" charset="0"/>
          </a:endParaRPr>
        </a:p>
      </dgm:t>
    </dgm:pt>
    <dgm:pt modelId="{1DA0FA26-D7B2-4150-BEE1-99BA091654AA}" type="parTrans" cxnId="{6AB27AD1-A8AF-4300-8533-E88644EDF01B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6066C33E-2B03-4881-BF7F-AC061CF0E708}" type="sibTrans" cxnId="{6AB27AD1-A8AF-4300-8533-E88644EDF01B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B626EDE9-D5E5-4391-A123-0BDD40CCDE1E}">
      <dgm:prSet custT="1"/>
      <dgm:spPr/>
      <dgm:t>
        <a:bodyPr/>
        <a:lstStyle/>
        <a:p>
          <a:r>
            <a:rPr lang="en-US" sz="1800" b="1" dirty="0" smtClean="0">
              <a:solidFill>
                <a:srgbClr val="FF0000"/>
              </a:solidFill>
              <a:latin typeface="+mj-lt"/>
              <a:cs typeface="Times New Roman" pitchFamily="18" charset="0"/>
            </a:rPr>
            <a:t>Force</a:t>
          </a:r>
        </a:p>
        <a:p>
          <a:r>
            <a:rPr lang="en-US" sz="1800" b="1" dirty="0" smtClean="0">
              <a:solidFill>
                <a:srgbClr val="FF0000"/>
              </a:solidFill>
              <a:latin typeface="+mj-lt"/>
              <a:cs typeface="Times New Roman" pitchFamily="18" charset="0"/>
            </a:rPr>
            <a:t>(</a:t>
          </a:r>
          <a:r>
            <a:rPr lang="en-US" sz="1800" b="1" dirty="0" smtClean="0">
              <a:solidFill>
                <a:srgbClr val="0070C0"/>
              </a:solidFill>
              <a:latin typeface="+mj-lt"/>
              <a:cs typeface="Times New Roman" pitchFamily="18" charset="0"/>
            </a:rPr>
            <a:t>N</a:t>
          </a:r>
          <a:r>
            <a:rPr lang="en-US" sz="1800" b="1" dirty="0" smtClean="0">
              <a:solidFill>
                <a:srgbClr val="FF0000"/>
              </a:solidFill>
              <a:latin typeface="+mj-lt"/>
              <a:cs typeface="Times New Roman" pitchFamily="18" charset="0"/>
            </a:rPr>
            <a:t> or </a:t>
          </a:r>
          <a:r>
            <a:rPr lang="en-US" sz="1800" b="1" dirty="0" err="1" smtClean="0">
              <a:solidFill>
                <a:srgbClr val="00B050"/>
              </a:solidFill>
              <a:latin typeface="+mj-lt"/>
              <a:cs typeface="Times New Roman" pitchFamily="18" charset="0"/>
            </a:rPr>
            <a:t>lbf</a:t>
          </a:r>
          <a:r>
            <a:rPr lang="en-US" sz="1800" b="1" dirty="0" smtClean="0">
              <a:solidFill>
                <a:srgbClr val="FF0000"/>
              </a:solidFill>
              <a:latin typeface="+mj-lt"/>
              <a:cs typeface="Times New Roman" pitchFamily="18" charset="0"/>
            </a:rPr>
            <a:t>) </a:t>
          </a:r>
          <a:endParaRPr lang="en-US" sz="1800" b="1" dirty="0">
            <a:solidFill>
              <a:srgbClr val="FF0000"/>
            </a:solidFill>
            <a:latin typeface="+mj-lt"/>
            <a:cs typeface="Times New Roman" pitchFamily="18" charset="0"/>
          </a:endParaRPr>
        </a:p>
      </dgm:t>
    </dgm:pt>
    <dgm:pt modelId="{52035A9B-3C45-4F38-82E9-EC19626C8359}" type="parTrans" cxnId="{4EC60966-D6CA-401A-9516-2BAFFA677925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9D3ABE89-C831-4668-A68A-D3C8300B1699}" type="sibTrans" cxnId="{4EC60966-D6CA-401A-9516-2BAFFA677925}">
      <dgm:prSet/>
      <dgm:spPr/>
      <dgm:t>
        <a:bodyPr/>
        <a:lstStyle/>
        <a:p>
          <a:endParaRPr lang="en-US" sz="1800" b="1">
            <a:latin typeface="+mj-lt"/>
            <a:cs typeface="Times New Roman" pitchFamily="18" charset="0"/>
          </a:endParaRPr>
        </a:p>
      </dgm:t>
    </dgm:pt>
    <dgm:pt modelId="{7F29A9D9-C338-40D4-86F5-07ECFB3847B4}" type="pres">
      <dgm:prSet presAssocID="{630584A2-05A6-4F08-AEEA-9925DB89E8E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4F144E8-457C-4D12-8794-AA0ADC65C8AD}" type="pres">
      <dgm:prSet presAssocID="{AEBE0DC8-3BCD-49E7-9BBC-38CD00C83C7A}" presName="hierRoot1" presStyleCnt="0"/>
      <dgm:spPr/>
    </dgm:pt>
    <dgm:pt modelId="{14C5EEDA-F480-4E75-9D8A-37D3B21DC937}" type="pres">
      <dgm:prSet presAssocID="{AEBE0DC8-3BCD-49E7-9BBC-38CD00C83C7A}" presName="composite" presStyleCnt="0"/>
      <dgm:spPr/>
    </dgm:pt>
    <dgm:pt modelId="{E3DB628F-EEC6-43A6-8448-0CA1CD9F7FEF}" type="pres">
      <dgm:prSet presAssocID="{AEBE0DC8-3BCD-49E7-9BBC-38CD00C83C7A}" presName="background" presStyleLbl="node0" presStyleIdx="0" presStyleCnt="1"/>
      <dgm:spPr/>
    </dgm:pt>
    <dgm:pt modelId="{6BEECF5C-C591-4DED-9D5F-D27A38BF7B60}" type="pres">
      <dgm:prSet presAssocID="{AEBE0DC8-3BCD-49E7-9BBC-38CD00C83C7A}" presName="text" presStyleLbl="fgAcc0" presStyleIdx="0" presStyleCnt="1" custScaleX="4533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C32B3A-9C4B-44B6-9CE6-D4E9D4BB370F}" type="pres">
      <dgm:prSet presAssocID="{AEBE0DC8-3BCD-49E7-9BBC-38CD00C83C7A}" presName="hierChild2" presStyleCnt="0"/>
      <dgm:spPr/>
    </dgm:pt>
    <dgm:pt modelId="{301843FF-980E-4AFE-9412-17D183D31516}" type="pres">
      <dgm:prSet presAssocID="{788D24B7-2CC2-4197-8D1F-4E713E711FB7}" presName="Name10" presStyleLbl="parChTrans1D2" presStyleIdx="0" presStyleCnt="4"/>
      <dgm:spPr/>
      <dgm:t>
        <a:bodyPr/>
        <a:lstStyle/>
        <a:p>
          <a:endParaRPr lang="en-US"/>
        </a:p>
      </dgm:t>
    </dgm:pt>
    <dgm:pt modelId="{EF14D19F-DD55-4FF2-B57F-E86C3E7E21C4}" type="pres">
      <dgm:prSet presAssocID="{CA402ED2-5871-4A79-A638-927BFFADEFD6}" presName="hierRoot2" presStyleCnt="0"/>
      <dgm:spPr/>
    </dgm:pt>
    <dgm:pt modelId="{A97F56A5-2D6C-48F0-955C-EA4F12991B99}" type="pres">
      <dgm:prSet presAssocID="{CA402ED2-5871-4A79-A638-927BFFADEFD6}" presName="composite2" presStyleCnt="0"/>
      <dgm:spPr/>
    </dgm:pt>
    <dgm:pt modelId="{519123A0-2061-4BF3-8C8C-3B5F7669C5A7}" type="pres">
      <dgm:prSet presAssocID="{CA402ED2-5871-4A79-A638-927BFFADEFD6}" presName="background2" presStyleLbl="node2" presStyleIdx="0" presStyleCnt="4"/>
      <dgm:spPr/>
    </dgm:pt>
    <dgm:pt modelId="{1A08067C-01F1-4D5F-B4A8-1706C1D0EE99}" type="pres">
      <dgm:prSet presAssocID="{CA402ED2-5871-4A79-A638-927BFFADEFD6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884DEB-B82C-4628-ABFF-D37F83C42E64}" type="pres">
      <dgm:prSet presAssocID="{CA402ED2-5871-4A79-A638-927BFFADEFD6}" presName="hierChild3" presStyleCnt="0"/>
      <dgm:spPr/>
    </dgm:pt>
    <dgm:pt modelId="{037F279D-7228-4D9F-B5D4-91DF7B66B4B0}" type="pres">
      <dgm:prSet presAssocID="{FC3C4182-DECE-4C1C-A474-0CC008763ECB}" presName="Name10" presStyleLbl="parChTrans1D2" presStyleIdx="1" presStyleCnt="4"/>
      <dgm:spPr/>
      <dgm:t>
        <a:bodyPr/>
        <a:lstStyle/>
        <a:p>
          <a:endParaRPr lang="en-US"/>
        </a:p>
      </dgm:t>
    </dgm:pt>
    <dgm:pt modelId="{A8D71FD6-7B88-47DB-879E-F3AE28489583}" type="pres">
      <dgm:prSet presAssocID="{B857F074-4EB6-4439-AD9C-99FD789E0C81}" presName="hierRoot2" presStyleCnt="0"/>
      <dgm:spPr/>
    </dgm:pt>
    <dgm:pt modelId="{2147CD78-14F5-4677-88B6-FF3DA16950DF}" type="pres">
      <dgm:prSet presAssocID="{B857F074-4EB6-4439-AD9C-99FD789E0C81}" presName="composite2" presStyleCnt="0"/>
      <dgm:spPr/>
    </dgm:pt>
    <dgm:pt modelId="{B870EF25-0B8F-4D0A-84BF-3577FDC1148D}" type="pres">
      <dgm:prSet presAssocID="{B857F074-4EB6-4439-AD9C-99FD789E0C81}" presName="background2" presStyleLbl="node2" presStyleIdx="1" presStyleCnt="4"/>
      <dgm:spPr/>
    </dgm:pt>
    <dgm:pt modelId="{873A827E-D72F-409D-8AFF-57D402AB14CA}" type="pres">
      <dgm:prSet presAssocID="{B857F074-4EB6-4439-AD9C-99FD789E0C81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99A31D-6632-4804-B1E0-8C16353F442C}" type="pres">
      <dgm:prSet presAssocID="{B857F074-4EB6-4439-AD9C-99FD789E0C81}" presName="hierChild3" presStyleCnt="0"/>
      <dgm:spPr/>
    </dgm:pt>
    <dgm:pt modelId="{EE7E0FE3-4DED-487C-BC9D-C27E3DDB0DE3}" type="pres">
      <dgm:prSet presAssocID="{1DA0FA26-D7B2-4150-BEE1-99BA091654AA}" presName="Name10" presStyleLbl="parChTrans1D2" presStyleIdx="2" presStyleCnt="4"/>
      <dgm:spPr/>
      <dgm:t>
        <a:bodyPr/>
        <a:lstStyle/>
        <a:p>
          <a:endParaRPr lang="en-US"/>
        </a:p>
      </dgm:t>
    </dgm:pt>
    <dgm:pt modelId="{D712EA5F-1DEE-41DE-B4B9-04085236D1C9}" type="pres">
      <dgm:prSet presAssocID="{DD807A44-52A6-4CE9-89BB-3945CBA492FC}" presName="hierRoot2" presStyleCnt="0"/>
      <dgm:spPr/>
    </dgm:pt>
    <dgm:pt modelId="{C198B9D7-5190-4E2E-B3B8-D97724A7DF5A}" type="pres">
      <dgm:prSet presAssocID="{DD807A44-52A6-4CE9-89BB-3945CBA492FC}" presName="composite2" presStyleCnt="0"/>
      <dgm:spPr/>
    </dgm:pt>
    <dgm:pt modelId="{34ED30F5-C3E5-40E0-ABB9-EC1E5DA184F4}" type="pres">
      <dgm:prSet presAssocID="{DD807A44-52A6-4CE9-89BB-3945CBA492FC}" presName="background2" presStyleLbl="node2" presStyleIdx="2" presStyleCnt="4"/>
      <dgm:spPr/>
    </dgm:pt>
    <dgm:pt modelId="{9A47A39C-EDB1-4632-B6C2-1DAA2F21D597}" type="pres">
      <dgm:prSet presAssocID="{DD807A44-52A6-4CE9-89BB-3945CBA492FC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F30DA2-76D4-484B-A489-4E46A357E169}" type="pres">
      <dgm:prSet presAssocID="{DD807A44-52A6-4CE9-89BB-3945CBA492FC}" presName="hierChild3" presStyleCnt="0"/>
      <dgm:spPr/>
    </dgm:pt>
    <dgm:pt modelId="{38171D4A-D08D-4450-90E9-53EA666AFA97}" type="pres">
      <dgm:prSet presAssocID="{52035A9B-3C45-4F38-82E9-EC19626C8359}" presName="Name10" presStyleLbl="parChTrans1D2" presStyleIdx="3" presStyleCnt="4"/>
      <dgm:spPr/>
      <dgm:t>
        <a:bodyPr/>
        <a:lstStyle/>
        <a:p>
          <a:endParaRPr lang="en-US"/>
        </a:p>
      </dgm:t>
    </dgm:pt>
    <dgm:pt modelId="{016F7E2B-BBEC-47B5-ABA0-45FDEBA6179B}" type="pres">
      <dgm:prSet presAssocID="{B626EDE9-D5E5-4391-A123-0BDD40CCDE1E}" presName="hierRoot2" presStyleCnt="0"/>
      <dgm:spPr/>
    </dgm:pt>
    <dgm:pt modelId="{93DBA420-4142-47D6-B3FC-3B0E5CF5B63A}" type="pres">
      <dgm:prSet presAssocID="{B626EDE9-D5E5-4391-A123-0BDD40CCDE1E}" presName="composite2" presStyleCnt="0"/>
      <dgm:spPr/>
    </dgm:pt>
    <dgm:pt modelId="{711DFC58-AF9A-4F0F-ACD0-3E707105CA36}" type="pres">
      <dgm:prSet presAssocID="{B626EDE9-D5E5-4391-A123-0BDD40CCDE1E}" presName="background2" presStyleLbl="node2" presStyleIdx="3" presStyleCnt="4"/>
      <dgm:spPr/>
    </dgm:pt>
    <dgm:pt modelId="{CC4043B3-EC76-430E-B690-AF97F5F7A09F}" type="pres">
      <dgm:prSet presAssocID="{B626EDE9-D5E5-4391-A123-0BDD40CCDE1E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2D3DEB-BA5D-490F-A29E-36C7F651F17E}" type="pres">
      <dgm:prSet presAssocID="{B626EDE9-D5E5-4391-A123-0BDD40CCDE1E}" presName="hierChild3" presStyleCnt="0"/>
      <dgm:spPr/>
    </dgm:pt>
  </dgm:ptLst>
  <dgm:cxnLst>
    <dgm:cxn modelId="{057E3FDE-D125-4A74-BBF4-A24799E1C1BA}" type="presOf" srcId="{FC3C4182-DECE-4C1C-A474-0CC008763ECB}" destId="{037F279D-7228-4D9F-B5D4-91DF7B66B4B0}" srcOrd="0" destOrd="0" presId="urn:microsoft.com/office/officeart/2005/8/layout/hierarchy1"/>
    <dgm:cxn modelId="{4EC60966-D6CA-401A-9516-2BAFFA677925}" srcId="{AEBE0DC8-3BCD-49E7-9BBC-38CD00C83C7A}" destId="{B626EDE9-D5E5-4391-A123-0BDD40CCDE1E}" srcOrd="3" destOrd="0" parTransId="{52035A9B-3C45-4F38-82E9-EC19626C8359}" sibTransId="{9D3ABE89-C831-4668-A68A-D3C8300B1699}"/>
    <dgm:cxn modelId="{78CE7C1B-B18E-431A-81FF-91FE982EA39E}" type="presOf" srcId="{788D24B7-2CC2-4197-8D1F-4E713E711FB7}" destId="{301843FF-980E-4AFE-9412-17D183D31516}" srcOrd="0" destOrd="0" presId="urn:microsoft.com/office/officeart/2005/8/layout/hierarchy1"/>
    <dgm:cxn modelId="{6AB27AD1-A8AF-4300-8533-E88644EDF01B}" srcId="{AEBE0DC8-3BCD-49E7-9BBC-38CD00C83C7A}" destId="{DD807A44-52A6-4CE9-89BB-3945CBA492FC}" srcOrd="2" destOrd="0" parTransId="{1DA0FA26-D7B2-4150-BEE1-99BA091654AA}" sibTransId="{6066C33E-2B03-4881-BF7F-AC061CF0E708}"/>
    <dgm:cxn modelId="{ED5E7B99-BE34-4FC5-A868-305B23A0E5EF}" type="presOf" srcId="{B626EDE9-D5E5-4391-A123-0BDD40CCDE1E}" destId="{CC4043B3-EC76-430E-B690-AF97F5F7A09F}" srcOrd="0" destOrd="0" presId="urn:microsoft.com/office/officeart/2005/8/layout/hierarchy1"/>
    <dgm:cxn modelId="{27CDF991-B91A-4647-9FF6-7258C98A5E1E}" srcId="{AEBE0DC8-3BCD-49E7-9BBC-38CD00C83C7A}" destId="{CA402ED2-5871-4A79-A638-927BFFADEFD6}" srcOrd="0" destOrd="0" parTransId="{788D24B7-2CC2-4197-8D1F-4E713E711FB7}" sibTransId="{29A6896E-8F79-402F-AD00-94A2371F11DD}"/>
    <dgm:cxn modelId="{85A6421B-64D8-42CD-891B-3427D34B70AD}" type="presOf" srcId="{1DA0FA26-D7B2-4150-BEE1-99BA091654AA}" destId="{EE7E0FE3-4DED-487C-BC9D-C27E3DDB0DE3}" srcOrd="0" destOrd="0" presId="urn:microsoft.com/office/officeart/2005/8/layout/hierarchy1"/>
    <dgm:cxn modelId="{1F278579-03D8-42A5-9056-6118C1046458}" type="presOf" srcId="{AEBE0DC8-3BCD-49E7-9BBC-38CD00C83C7A}" destId="{6BEECF5C-C591-4DED-9D5F-D27A38BF7B60}" srcOrd="0" destOrd="0" presId="urn:microsoft.com/office/officeart/2005/8/layout/hierarchy1"/>
    <dgm:cxn modelId="{EAE06EFD-9AA2-4176-B304-E9906466DB9A}" type="presOf" srcId="{DD807A44-52A6-4CE9-89BB-3945CBA492FC}" destId="{9A47A39C-EDB1-4632-B6C2-1DAA2F21D597}" srcOrd="0" destOrd="0" presId="urn:microsoft.com/office/officeart/2005/8/layout/hierarchy1"/>
    <dgm:cxn modelId="{6F1A8DBA-23AA-43C7-8B67-64B9D9023FC5}" type="presOf" srcId="{52035A9B-3C45-4F38-82E9-EC19626C8359}" destId="{38171D4A-D08D-4450-90E9-53EA666AFA97}" srcOrd="0" destOrd="0" presId="urn:microsoft.com/office/officeart/2005/8/layout/hierarchy1"/>
    <dgm:cxn modelId="{EEDD9D8F-B5E5-4F5C-92DB-325E50F57136}" type="presOf" srcId="{B857F074-4EB6-4439-AD9C-99FD789E0C81}" destId="{873A827E-D72F-409D-8AFF-57D402AB14CA}" srcOrd="0" destOrd="0" presId="urn:microsoft.com/office/officeart/2005/8/layout/hierarchy1"/>
    <dgm:cxn modelId="{12A518E2-61EC-4D48-965F-AFCE1CB802F0}" type="presOf" srcId="{CA402ED2-5871-4A79-A638-927BFFADEFD6}" destId="{1A08067C-01F1-4D5F-B4A8-1706C1D0EE99}" srcOrd="0" destOrd="0" presId="urn:microsoft.com/office/officeart/2005/8/layout/hierarchy1"/>
    <dgm:cxn modelId="{75947359-84D3-4B67-A8BF-FCD5C7B7FCE4}" srcId="{AEBE0DC8-3BCD-49E7-9BBC-38CD00C83C7A}" destId="{B857F074-4EB6-4439-AD9C-99FD789E0C81}" srcOrd="1" destOrd="0" parTransId="{FC3C4182-DECE-4C1C-A474-0CC008763ECB}" sibTransId="{8E0B234C-D02B-472F-B1C5-D34CBCF0C766}"/>
    <dgm:cxn modelId="{AAB0EDE0-A050-4491-B478-9E4DC03A4CD9}" srcId="{630584A2-05A6-4F08-AEEA-9925DB89E8ED}" destId="{AEBE0DC8-3BCD-49E7-9BBC-38CD00C83C7A}" srcOrd="0" destOrd="0" parTransId="{A3AA17D7-A6DF-47E0-AFD3-7BC533C2C5C7}" sibTransId="{ED7DBFAD-0F1A-4E43-AFB5-B49ABA2AED79}"/>
    <dgm:cxn modelId="{50B92A0B-0677-4B34-B013-2AC019741134}" type="presOf" srcId="{630584A2-05A6-4F08-AEEA-9925DB89E8ED}" destId="{7F29A9D9-C338-40D4-86F5-07ECFB3847B4}" srcOrd="0" destOrd="0" presId="urn:microsoft.com/office/officeart/2005/8/layout/hierarchy1"/>
    <dgm:cxn modelId="{EBC5233B-1F7B-486B-98E8-9C5874D19954}" type="presParOf" srcId="{7F29A9D9-C338-40D4-86F5-07ECFB3847B4}" destId="{E4F144E8-457C-4D12-8794-AA0ADC65C8AD}" srcOrd="0" destOrd="0" presId="urn:microsoft.com/office/officeart/2005/8/layout/hierarchy1"/>
    <dgm:cxn modelId="{6997C8EB-D859-4BD6-A91A-AD285BD65126}" type="presParOf" srcId="{E4F144E8-457C-4D12-8794-AA0ADC65C8AD}" destId="{14C5EEDA-F480-4E75-9D8A-37D3B21DC937}" srcOrd="0" destOrd="0" presId="urn:microsoft.com/office/officeart/2005/8/layout/hierarchy1"/>
    <dgm:cxn modelId="{51AE4A1B-9F98-437C-A416-312D6B43E1B7}" type="presParOf" srcId="{14C5EEDA-F480-4E75-9D8A-37D3B21DC937}" destId="{E3DB628F-EEC6-43A6-8448-0CA1CD9F7FEF}" srcOrd="0" destOrd="0" presId="urn:microsoft.com/office/officeart/2005/8/layout/hierarchy1"/>
    <dgm:cxn modelId="{6ED4F266-BF77-4E54-9EC6-847FF4BAED8F}" type="presParOf" srcId="{14C5EEDA-F480-4E75-9D8A-37D3B21DC937}" destId="{6BEECF5C-C591-4DED-9D5F-D27A38BF7B60}" srcOrd="1" destOrd="0" presId="urn:microsoft.com/office/officeart/2005/8/layout/hierarchy1"/>
    <dgm:cxn modelId="{AC920FDC-EB8C-49BC-B1D6-D431995763AE}" type="presParOf" srcId="{E4F144E8-457C-4D12-8794-AA0ADC65C8AD}" destId="{46C32B3A-9C4B-44B6-9CE6-D4E9D4BB370F}" srcOrd="1" destOrd="0" presId="urn:microsoft.com/office/officeart/2005/8/layout/hierarchy1"/>
    <dgm:cxn modelId="{B18C37FB-9EEB-4DD8-BF7F-7B38C1EA91EA}" type="presParOf" srcId="{46C32B3A-9C4B-44B6-9CE6-D4E9D4BB370F}" destId="{301843FF-980E-4AFE-9412-17D183D31516}" srcOrd="0" destOrd="0" presId="urn:microsoft.com/office/officeart/2005/8/layout/hierarchy1"/>
    <dgm:cxn modelId="{3ED73120-3CF6-44A7-81AF-F4A1DD8ECE91}" type="presParOf" srcId="{46C32B3A-9C4B-44B6-9CE6-D4E9D4BB370F}" destId="{EF14D19F-DD55-4FF2-B57F-E86C3E7E21C4}" srcOrd="1" destOrd="0" presId="urn:microsoft.com/office/officeart/2005/8/layout/hierarchy1"/>
    <dgm:cxn modelId="{C4A3C258-0FF0-4614-8DF9-1E8B9054BE43}" type="presParOf" srcId="{EF14D19F-DD55-4FF2-B57F-E86C3E7E21C4}" destId="{A97F56A5-2D6C-48F0-955C-EA4F12991B99}" srcOrd="0" destOrd="0" presId="urn:microsoft.com/office/officeart/2005/8/layout/hierarchy1"/>
    <dgm:cxn modelId="{90CCF274-CA96-4790-9A7D-FAB20BC7752E}" type="presParOf" srcId="{A97F56A5-2D6C-48F0-955C-EA4F12991B99}" destId="{519123A0-2061-4BF3-8C8C-3B5F7669C5A7}" srcOrd="0" destOrd="0" presId="urn:microsoft.com/office/officeart/2005/8/layout/hierarchy1"/>
    <dgm:cxn modelId="{6DACB30A-9F79-4E84-B4BE-8B0B6136F7CB}" type="presParOf" srcId="{A97F56A5-2D6C-48F0-955C-EA4F12991B99}" destId="{1A08067C-01F1-4D5F-B4A8-1706C1D0EE99}" srcOrd="1" destOrd="0" presId="urn:microsoft.com/office/officeart/2005/8/layout/hierarchy1"/>
    <dgm:cxn modelId="{BA231EBC-1657-4F69-982E-C3B7A3302B87}" type="presParOf" srcId="{EF14D19F-DD55-4FF2-B57F-E86C3E7E21C4}" destId="{80884DEB-B82C-4628-ABFF-D37F83C42E64}" srcOrd="1" destOrd="0" presId="urn:microsoft.com/office/officeart/2005/8/layout/hierarchy1"/>
    <dgm:cxn modelId="{F854905E-E61E-4149-92BC-406D8E4B5B98}" type="presParOf" srcId="{46C32B3A-9C4B-44B6-9CE6-D4E9D4BB370F}" destId="{037F279D-7228-4D9F-B5D4-91DF7B66B4B0}" srcOrd="2" destOrd="0" presId="urn:microsoft.com/office/officeart/2005/8/layout/hierarchy1"/>
    <dgm:cxn modelId="{AC27B925-AC9B-4DCA-A718-B381BAFB30F7}" type="presParOf" srcId="{46C32B3A-9C4B-44B6-9CE6-D4E9D4BB370F}" destId="{A8D71FD6-7B88-47DB-879E-F3AE28489583}" srcOrd="3" destOrd="0" presId="urn:microsoft.com/office/officeart/2005/8/layout/hierarchy1"/>
    <dgm:cxn modelId="{72FE53DE-F7ED-4E36-91D0-6C4FE7B6F8AC}" type="presParOf" srcId="{A8D71FD6-7B88-47DB-879E-F3AE28489583}" destId="{2147CD78-14F5-4677-88B6-FF3DA16950DF}" srcOrd="0" destOrd="0" presId="urn:microsoft.com/office/officeart/2005/8/layout/hierarchy1"/>
    <dgm:cxn modelId="{BE1A4CFA-5052-4264-9048-2B2A5BF82F6D}" type="presParOf" srcId="{2147CD78-14F5-4677-88B6-FF3DA16950DF}" destId="{B870EF25-0B8F-4D0A-84BF-3577FDC1148D}" srcOrd="0" destOrd="0" presId="urn:microsoft.com/office/officeart/2005/8/layout/hierarchy1"/>
    <dgm:cxn modelId="{83F10FCD-21DF-476D-92BB-F27315D595FA}" type="presParOf" srcId="{2147CD78-14F5-4677-88B6-FF3DA16950DF}" destId="{873A827E-D72F-409D-8AFF-57D402AB14CA}" srcOrd="1" destOrd="0" presId="urn:microsoft.com/office/officeart/2005/8/layout/hierarchy1"/>
    <dgm:cxn modelId="{4C5AF7F8-B01E-4C5B-81A8-2E64236FA08A}" type="presParOf" srcId="{A8D71FD6-7B88-47DB-879E-F3AE28489583}" destId="{5799A31D-6632-4804-B1E0-8C16353F442C}" srcOrd="1" destOrd="0" presId="urn:microsoft.com/office/officeart/2005/8/layout/hierarchy1"/>
    <dgm:cxn modelId="{C5E9FE79-4519-4852-9286-A1CED0ADDA4A}" type="presParOf" srcId="{46C32B3A-9C4B-44B6-9CE6-D4E9D4BB370F}" destId="{EE7E0FE3-4DED-487C-BC9D-C27E3DDB0DE3}" srcOrd="4" destOrd="0" presId="urn:microsoft.com/office/officeart/2005/8/layout/hierarchy1"/>
    <dgm:cxn modelId="{5B5B44FC-3BF5-4E3B-8BAC-C2109B26008E}" type="presParOf" srcId="{46C32B3A-9C4B-44B6-9CE6-D4E9D4BB370F}" destId="{D712EA5F-1DEE-41DE-B4B9-04085236D1C9}" srcOrd="5" destOrd="0" presId="urn:microsoft.com/office/officeart/2005/8/layout/hierarchy1"/>
    <dgm:cxn modelId="{0B11B8E3-E170-4E3D-AC24-0E093C913C48}" type="presParOf" srcId="{D712EA5F-1DEE-41DE-B4B9-04085236D1C9}" destId="{C198B9D7-5190-4E2E-B3B8-D97724A7DF5A}" srcOrd="0" destOrd="0" presId="urn:microsoft.com/office/officeart/2005/8/layout/hierarchy1"/>
    <dgm:cxn modelId="{8E5FF15F-3DF7-4779-AA98-53D49A5EA271}" type="presParOf" srcId="{C198B9D7-5190-4E2E-B3B8-D97724A7DF5A}" destId="{34ED30F5-C3E5-40E0-ABB9-EC1E5DA184F4}" srcOrd="0" destOrd="0" presId="urn:microsoft.com/office/officeart/2005/8/layout/hierarchy1"/>
    <dgm:cxn modelId="{FA1BB173-8CB2-441B-B3DC-A5E05F78C2C4}" type="presParOf" srcId="{C198B9D7-5190-4E2E-B3B8-D97724A7DF5A}" destId="{9A47A39C-EDB1-4632-B6C2-1DAA2F21D597}" srcOrd="1" destOrd="0" presId="urn:microsoft.com/office/officeart/2005/8/layout/hierarchy1"/>
    <dgm:cxn modelId="{AE5966BD-0676-4E7A-BB88-8B3514847550}" type="presParOf" srcId="{D712EA5F-1DEE-41DE-B4B9-04085236D1C9}" destId="{F6F30DA2-76D4-484B-A489-4E46A357E169}" srcOrd="1" destOrd="0" presId="urn:microsoft.com/office/officeart/2005/8/layout/hierarchy1"/>
    <dgm:cxn modelId="{44155137-89CF-4CAF-9C00-4F4D36807695}" type="presParOf" srcId="{46C32B3A-9C4B-44B6-9CE6-D4E9D4BB370F}" destId="{38171D4A-D08D-4450-90E9-53EA666AFA97}" srcOrd="6" destOrd="0" presId="urn:microsoft.com/office/officeart/2005/8/layout/hierarchy1"/>
    <dgm:cxn modelId="{A91555F3-6419-4D63-A2C6-C8819C1A0E54}" type="presParOf" srcId="{46C32B3A-9C4B-44B6-9CE6-D4E9D4BB370F}" destId="{016F7E2B-BBEC-47B5-ABA0-45FDEBA6179B}" srcOrd="7" destOrd="0" presId="urn:microsoft.com/office/officeart/2005/8/layout/hierarchy1"/>
    <dgm:cxn modelId="{4BB14DD8-EBDB-4BFB-86C0-BEFBB0F4042C}" type="presParOf" srcId="{016F7E2B-BBEC-47B5-ABA0-45FDEBA6179B}" destId="{93DBA420-4142-47D6-B3FC-3B0E5CF5B63A}" srcOrd="0" destOrd="0" presId="urn:microsoft.com/office/officeart/2005/8/layout/hierarchy1"/>
    <dgm:cxn modelId="{177A4BA1-A154-4D48-B529-D68E7646449C}" type="presParOf" srcId="{93DBA420-4142-47D6-B3FC-3B0E5CF5B63A}" destId="{711DFC58-AF9A-4F0F-ACD0-3E707105CA36}" srcOrd="0" destOrd="0" presId="urn:microsoft.com/office/officeart/2005/8/layout/hierarchy1"/>
    <dgm:cxn modelId="{97286DC6-5826-4AAD-9870-93B72BC5D9E8}" type="presParOf" srcId="{93DBA420-4142-47D6-B3FC-3B0E5CF5B63A}" destId="{CC4043B3-EC76-430E-B690-AF97F5F7A09F}" srcOrd="1" destOrd="0" presId="urn:microsoft.com/office/officeart/2005/8/layout/hierarchy1"/>
    <dgm:cxn modelId="{D21EBFC5-3677-476E-97E0-973360F2F0F3}" type="presParOf" srcId="{016F7E2B-BBEC-47B5-ABA0-45FDEBA6179B}" destId="{EF2D3DEB-BA5D-490F-A29E-36C7F651F17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C15D45-D9DC-4E40-87D2-CD965B55B093}">
      <dsp:nvSpPr>
        <dsp:cNvPr id="0" name=""/>
        <dsp:cNvSpPr/>
      </dsp:nvSpPr>
      <dsp:spPr>
        <a:xfrm>
          <a:off x="2061529" y="1680529"/>
          <a:ext cx="1134740" cy="1134740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Times New Roman" pitchFamily="18" charset="0"/>
              <a:cs typeface="Times New Roman" pitchFamily="18" charset="0"/>
            </a:rPr>
            <a:t>General concepts</a:t>
          </a:r>
          <a:endParaRPr lang="en-US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61529" y="1680529"/>
        <a:ext cx="1134740" cy="1134740"/>
      </dsp:txXfrm>
    </dsp:sp>
    <dsp:sp modelId="{D619E595-D593-4140-90A5-AC907D6B003D}">
      <dsp:nvSpPr>
        <dsp:cNvPr id="0" name=""/>
        <dsp:cNvSpPr/>
      </dsp:nvSpPr>
      <dsp:spPr>
        <a:xfrm rot="16200000">
          <a:off x="2454786" y="1168963"/>
          <a:ext cx="348226" cy="3858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6200000">
        <a:off x="2454786" y="1168963"/>
        <a:ext cx="348226" cy="385811"/>
      </dsp:txXfrm>
    </dsp:sp>
    <dsp:sp modelId="{AFF70396-9F74-4E2C-97BA-EB9ADB88F0FB}">
      <dsp:nvSpPr>
        <dsp:cNvPr id="0" name=""/>
        <dsp:cNvSpPr/>
      </dsp:nvSpPr>
      <dsp:spPr>
        <a:xfrm>
          <a:off x="2118266" y="2232"/>
          <a:ext cx="1021266" cy="102126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Times New Roman" pitchFamily="18" charset="0"/>
              <a:cs typeface="Times New Roman" pitchFamily="18" charset="0"/>
            </a:rPr>
            <a:t>Length</a:t>
          </a:r>
          <a:endParaRPr lang="en-US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18266" y="2232"/>
        <a:ext cx="1021266" cy="1021266"/>
      </dsp:txXfrm>
    </dsp:sp>
    <dsp:sp modelId="{14701C68-AAA1-4664-9AE5-EF6A71C89431}">
      <dsp:nvSpPr>
        <dsp:cNvPr id="0" name=""/>
        <dsp:cNvSpPr/>
      </dsp:nvSpPr>
      <dsp:spPr>
        <a:xfrm rot="18900000">
          <a:off x="3081304" y="1428476"/>
          <a:ext cx="348226" cy="3858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8900000">
        <a:off x="3081304" y="1428476"/>
        <a:ext cx="348226" cy="385811"/>
      </dsp:txXfrm>
    </dsp:sp>
    <dsp:sp modelId="{A17A909D-ADA9-4D4E-9517-A539A1157475}">
      <dsp:nvSpPr>
        <dsp:cNvPr id="0" name=""/>
        <dsp:cNvSpPr/>
      </dsp:nvSpPr>
      <dsp:spPr>
        <a:xfrm>
          <a:off x="3345121" y="510412"/>
          <a:ext cx="1021266" cy="102126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Times New Roman" pitchFamily="18" charset="0"/>
              <a:cs typeface="Times New Roman" pitchFamily="18" charset="0"/>
            </a:rPr>
            <a:t>Mass</a:t>
          </a:r>
          <a:endParaRPr lang="en-US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45121" y="510412"/>
        <a:ext cx="1021266" cy="1021266"/>
      </dsp:txXfrm>
    </dsp:sp>
    <dsp:sp modelId="{08232C39-C38D-49BA-B55D-D9B11F7E0343}">
      <dsp:nvSpPr>
        <dsp:cNvPr id="0" name=""/>
        <dsp:cNvSpPr/>
      </dsp:nvSpPr>
      <dsp:spPr>
        <a:xfrm>
          <a:off x="3340816" y="2054994"/>
          <a:ext cx="348226" cy="3858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340816" y="2054994"/>
        <a:ext cx="348226" cy="385811"/>
      </dsp:txXfrm>
    </dsp:sp>
    <dsp:sp modelId="{A86D737A-8279-4533-93EB-A13BEA8706F6}">
      <dsp:nvSpPr>
        <dsp:cNvPr id="0" name=""/>
        <dsp:cNvSpPr/>
      </dsp:nvSpPr>
      <dsp:spPr>
        <a:xfrm>
          <a:off x="3853301" y="1737266"/>
          <a:ext cx="1021266" cy="102126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Times New Roman" pitchFamily="18" charset="0"/>
              <a:cs typeface="Times New Roman" pitchFamily="18" charset="0"/>
            </a:rPr>
            <a:t>Force</a:t>
          </a:r>
          <a:endParaRPr lang="en-US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53301" y="1737266"/>
        <a:ext cx="1021266" cy="1021266"/>
      </dsp:txXfrm>
    </dsp:sp>
    <dsp:sp modelId="{07D6EE79-8FE4-4911-AC5B-2BDEE478A808}">
      <dsp:nvSpPr>
        <dsp:cNvPr id="0" name=""/>
        <dsp:cNvSpPr/>
      </dsp:nvSpPr>
      <dsp:spPr>
        <a:xfrm rot="2700000">
          <a:off x="3081304" y="2681512"/>
          <a:ext cx="348226" cy="3858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2700000">
        <a:off x="3081304" y="2681512"/>
        <a:ext cx="348226" cy="385811"/>
      </dsp:txXfrm>
    </dsp:sp>
    <dsp:sp modelId="{D57C95F1-09E2-450B-A22D-913E5C63DB98}">
      <dsp:nvSpPr>
        <dsp:cNvPr id="0" name=""/>
        <dsp:cNvSpPr/>
      </dsp:nvSpPr>
      <dsp:spPr>
        <a:xfrm>
          <a:off x="3345121" y="2964121"/>
          <a:ext cx="1021266" cy="102126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Times New Roman" pitchFamily="18" charset="0"/>
              <a:cs typeface="Times New Roman" pitchFamily="18" charset="0"/>
            </a:rPr>
            <a:t>Time </a:t>
          </a:r>
          <a:endParaRPr lang="en-US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45121" y="2964121"/>
        <a:ext cx="1021266" cy="1021266"/>
      </dsp:txXfrm>
    </dsp:sp>
    <dsp:sp modelId="{BF8960F3-4F68-4DE6-83CE-061A334BE66C}">
      <dsp:nvSpPr>
        <dsp:cNvPr id="0" name=""/>
        <dsp:cNvSpPr/>
      </dsp:nvSpPr>
      <dsp:spPr>
        <a:xfrm rot="5400000">
          <a:off x="2454786" y="2941024"/>
          <a:ext cx="348226" cy="3858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2454786" y="2941024"/>
        <a:ext cx="348226" cy="385811"/>
      </dsp:txXfrm>
    </dsp:sp>
    <dsp:sp modelId="{AAF303D4-8179-448A-8F94-73A45E2D05A4}">
      <dsp:nvSpPr>
        <dsp:cNvPr id="0" name=""/>
        <dsp:cNvSpPr/>
      </dsp:nvSpPr>
      <dsp:spPr>
        <a:xfrm>
          <a:off x="2118266" y="3472301"/>
          <a:ext cx="1021266" cy="102126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Times New Roman" pitchFamily="18" charset="0"/>
              <a:cs typeface="Times New Roman" pitchFamily="18" charset="0"/>
            </a:rPr>
            <a:t>Particle</a:t>
          </a:r>
          <a:endParaRPr lang="en-US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18266" y="3472301"/>
        <a:ext cx="1021266" cy="1021266"/>
      </dsp:txXfrm>
    </dsp:sp>
    <dsp:sp modelId="{A8E942FF-8215-4CCA-9F77-B4F2E9C44C76}">
      <dsp:nvSpPr>
        <dsp:cNvPr id="0" name=""/>
        <dsp:cNvSpPr/>
      </dsp:nvSpPr>
      <dsp:spPr>
        <a:xfrm rot="8100000">
          <a:off x="1828268" y="2681512"/>
          <a:ext cx="348226" cy="3858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8100000">
        <a:off x="1828268" y="2681512"/>
        <a:ext cx="348226" cy="385811"/>
      </dsp:txXfrm>
    </dsp:sp>
    <dsp:sp modelId="{9143D785-AB25-4174-8091-E32062C0AE69}">
      <dsp:nvSpPr>
        <dsp:cNvPr id="0" name=""/>
        <dsp:cNvSpPr/>
      </dsp:nvSpPr>
      <dsp:spPr>
        <a:xfrm>
          <a:off x="891412" y="2964121"/>
          <a:ext cx="1021266" cy="102126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Times New Roman" pitchFamily="18" charset="0"/>
              <a:cs typeface="Times New Roman" pitchFamily="18" charset="0"/>
            </a:rPr>
            <a:t>Rigid body </a:t>
          </a:r>
          <a:endParaRPr lang="en-US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891412" y="2964121"/>
        <a:ext cx="1021266" cy="1021266"/>
      </dsp:txXfrm>
    </dsp:sp>
    <dsp:sp modelId="{355A1339-9852-4303-86C8-9B5C7C803B63}">
      <dsp:nvSpPr>
        <dsp:cNvPr id="0" name=""/>
        <dsp:cNvSpPr/>
      </dsp:nvSpPr>
      <dsp:spPr>
        <a:xfrm rot="10800000">
          <a:off x="1568756" y="2054994"/>
          <a:ext cx="348226" cy="3858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1568756" y="2054994"/>
        <a:ext cx="348226" cy="385811"/>
      </dsp:txXfrm>
    </dsp:sp>
    <dsp:sp modelId="{284428BB-532E-4FB5-AA6D-E0918587EE4A}">
      <dsp:nvSpPr>
        <dsp:cNvPr id="0" name=""/>
        <dsp:cNvSpPr/>
      </dsp:nvSpPr>
      <dsp:spPr>
        <a:xfrm>
          <a:off x="383232" y="1737266"/>
          <a:ext cx="1021266" cy="102126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smtClean="0">
              <a:latin typeface="Times New Roman" pitchFamily="18" charset="0"/>
              <a:cs typeface="Times New Roman" pitchFamily="18" charset="0"/>
            </a:rPr>
            <a:t>Concentrated force </a:t>
          </a:r>
          <a:endParaRPr lang="en-US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3232" y="1737266"/>
        <a:ext cx="1021266" cy="1021266"/>
      </dsp:txXfrm>
    </dsp:sp>
    <dsp:sp modelId="{9653CBA8-518A-4102-B111-CC07EAF63A62}">
      <dsp:nvSpPr>
        <dsp:cNvPr id="0" name=""/>
        <dsp:cNvSpPr/>
      </dsp:nvSpPr>
      <dsp:spPr>
        <a:xfrm rot="13500000">
          <a:off x="1828268" y="1428476"/>
          <a:ext cx="348226" cy="38581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3500000">
        <a:off x="1828268" y="1428476"/>
        <a:ext cx="348226" cy="385811"/>
      </dsp:txXfrm>
    </dsp:sp>
    <dsp:sp modelId="{49CE8CA6-FEA9-4BB7-B38D-8CA82125C9F5}">
      <dsp:nvSpPr>
        <dsp:cNvPr id="0" name=""/>
        <dsp:cNvSpPr/>
      </dsp:nvSpPr>
      <dsp:spPr>
        <a:xfrm>
          <a:off x="891412" y="510412"/>
          <a:ext cx="1021266" cy="1021266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dk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Distributed force  </a:t>
          </a:r>
          <a:endParaRPr lang="en-US" sz="1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891412" y="510412"/>
        <a:ext cx="1021266" cy="102126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171D4A-D08D-4450-90E9-53EA666AFA97}">
      <dsp:nvSpPr>
        <dsp:cNvPr id="0" name=""/>
        <dsp:cNvSpPr/>
      </dsp:nvSpPr>
      <dsp:spPr>
        <a:xfrm>
          <a:off x="2813414" y="827970"/>
          <a:ext cx="2209213" cy="350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829"/>
              </a:lnTo>
              <a:lnTo>
                <a:pt x="2209213" y="238829"/>
              </a:lnTo>
              <a:lnTo>
                <a:pt x="2209213" y="35046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E0FE3-4DED-487C-BC9D-C27E3DDB0DE3}">
      <dsp:nvSpPr>
        <dsp:cNvPr id="0" name=""/>
        <dsp:cNvSpPr/>
      </dsp:nvSpPr>
      <dsp:spPr>
        <a:xfrm>
          <a:off x="2813414" y="827970"/>
          <a:ext cx="736404" cy="350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829"/>
              </a:lnTo>
              <a:lnTo>
                <a:pt x="736404" y="238829"/>
              </a:lnTo>
              <a:lnTo>
                <a:pt x="736404" y="35046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7F279D-7228-4D9F-B5D4-91DF7B66B4B0}">
      <dsp:nvSpPr>
        <dsp:cNvPr id="0" name=""/>
        <dsp:cNvSpPr/>
      </dsp:nvSpPr>
      <dsp:spPr>
        <a:xfrm>
          <a:off x="2077009" y="827970"/>
          <a:ext cx="736404" cy="350461"/>
        </a:xfrm>
        <a:custGeom>
          <a:avLst/>
          <a:gdLst/>
          <a:ahLst/>
          <a:cxnLst/>
          <a:rect l="0" t="0" r="0" b="0"/>
          <a:pathLst>
            <a:path>
              <a:moveTo>
                <a:pt x="736404" y="0"/>
              </a:moveTo>
              <a:lnTo>
                <a:pt x="736404" y="238829"/>
              </a:lnTo>
              <a:lnTo>
                <a:pt x="0" y="238829"/>
              </a:lnTo>
              <a:lnTo>
                <a:pt x="0" y="35046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843FF-980E-4AFE-9412-17D183D31516}">
      <dsp:nvSpPr>
        <dsp:cNvPr id="0" name=""/>
        <dsp:cNvSpPr/>
      </dsp:nvSpPr>
      <dsp:spPr>
        <a:xfrm>
          <a:off x="604200" y="827970"/>
          <a:ext cx="2209213" cy="350461"/>
        </a:xfrm>
        <a:custGeom>
          <a:avLst/>
          <a:gdLst/>
          <a:ahLst/>
          <a:cxnLst/>
          <a:rect l="0" t="0" r="0" b="0"/>
          <a:pathLst>
            <a:path>
              <a:moveTo>
                <a:pt x="2209213" y="0"/>
              </a:moveTo>
              <a:lnTo>
                <a:pt x="2209213" y="238829"/>
              </a:lnTo>
              <a:lnTo>
                <a:pt x="0" y="238829"/>
              </a:lnTo>
              <a:lnTo>
                <a:pt x="0" y="350461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DB628F-EEC6-43A6-8448-0CA1CD9F7FEF}">
      <dsp:nvSpPr>
        <dsp:cNvPr id="0" name=""/>
        <dsp:cNvSpPr/>
      </dsp:nvSpPr>
      <dsp:spPr>
        <a:xfrm>
          <a:off x="82133" y="62779"/>
          <a:ext cx="5462561" cy="76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EECF5C-C591-4DED-9D5F-D27A38BF7B60}">
      <dsp:nvSpPr>
        <dsp:cNvPr id="0" name=""/>
        <dsp:cNvSpPr/>
      </dsp:nvSpPr>
      <dsp:spPr>
        <a:xfrm>
          <a:off x="216024" y="189976"/>
          <a:ext cx="5462561" cy="765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+mj-lt"/>
              <a:cs typeface="Times New Roman" pitchFamily="18" charset="0"/>
            </a:rPr>
            <a:t>Units of Measurements </a:t>
          </a:r>
          <a:endParaRPr lang="en-US" sz="3200" b="1" kern="1200" dirty="0">
            <a:latin typeface="+mj-lt"/>
            <a:cs typeface="Times New Roman" pitchFamily="18" charset="0"/>
          </a:endParaRPr>
        </a:p>
      </dsp:txBody>
      <dsp:txXfrm>
        <a:off x="216024" y="189976"/>
        <a:ext cx="5462561" cy="765191"/>
      </dsp:txXfrm>
    </dsp:sp>
    <dsp:sp modelId="{519123A0-2061-4BF3-8C8C-3B5F7669C5A7}">
      <dsp:nvSpPr>
        <dsp:cNvPr id="0" name=""/>
        <dsp:cNvSpPr/>
      </dsp:nvSpPr>
      <dsp:spPr>
        <a:xfrm>
          <a:off x="1687" y="1178432"/>
          <a:ext cx="1205025" cy="76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08067C-01F1-4D5F-B4A8-1706C1D0EE99}">
      <dsp:nvSpPr>
        <dsp:cNvPr id="0" name=""/>
        <dsp:cNvSpPr/>
      </dsp:nvSpPr>
      <dsp:spPr>
        <a:xfrm>
          <a:off x="135579" y="1305629"/>
          <a:ext cx="1205025" cy="765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Times New Roman" pitchFamily="18" charset="0"/>
            </a:rPr>
            <a:t>Length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Times New Roman" pitchFamily="18" charset="0"/>
            </a:rPr>
            <a:t>(</a:t>
          </a:r>
          <a:r>
            <a:rPr lang="en-US" sz="1800" b="1" kern="1200" dirty="0" smtClean="0">
              <a:solidFill>
                <a:srgbClr val="0070C0"/>
              </a:solidFill>
              <a:latin typeface="+mj-lt"/>
              <a:cs typeface="Times New Roman" pitchFamily="18" charset="0"/>
            </a:rPr>
            <a:t>m</a:t>
          </a:r>
          <a:r>
            <a:rPr lang="en-US" sz="1800" b="1" kern="1200" dirty="0" smtClean="0">
              <a:latin typeface="+mj-lt"/>
              <a:cs typeface="Times New Roman" pitchFamily="18" charset="0"/>
            </a:rPr>
            <a:t> or </a:t>
          </a:r>
          <a:r>
            <a:rPr lang="en-US" sz="1800" b="1" kern="1200" dirty="0" smtClean="0">
              <a:solidFill>
                <a:srgbClr val="00B050"/>
              </a:solidFill>
              <a:latin typeface="+mj-lt"/>
              <a:cs typeface="Times New Roman" pitchFamily="18" charset="0"/>
            </a:rPr>
            <a:t>ft</a:t>
          </a:r>
          <a:r>
            <a:rPr lang="en-US" sz="1800" b="1" kern="1200" dirty="0" smtClean="0">
              <a:latin typeface="+mj-lt"/>
              <a:cs typeface="Times New Roman" pitchFamily="18" charset="0"/>
            </a:rPr>
            <a:t>) </a:t>
          </a:r>
          <a:endParaRPr lang="en-US" sz="1800" b="1" kern="1200" dirty="0">
            <a:latin typeface="+mj-lt"/>
            <a:cs typeface="Times New Roman" pitchFamily="18" charset="0"/>
          </a:endParaRPr>
        </a:p>
      </dsp:txBody>
      <dsp:txXfrm>
        <a:off x="135579" y="1305629"/>
        <a:ext cx="1205025" cy="765191"/>
      </dsp:txXfrm>
    </dsp:sp>
    <dsp:sp modelId="{B870EF25-0B8F-4D0A-84BF-3577FDC1148D}">
      <dsp:nvSpPr>
        <dsp:cNvPr id="0" name=""/>
        <dsp:cNvSpPr/>
      </dsp:nvSpPr>
      <dsp:spPr>
        <a:xfrm>
          <a:off x="1474496" y="1178432"/>
          <a:ext cx="1205025" cy="76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3A827E-D72F-409D-8AFF-57D402AB14CA}">
      <dsp:nvSpPr>
        <dsp:cNvPr id="0" name=""/>
        <dsp:cNvSpPr/>
      </dsp:nvSpPr>
      <dsp:spPr>
        <a:xfrm>
          <a:off x="1608388" y="1305629"/>
          <a:ext cx="1205025" cy="765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Times New Roman" pitchFamily="18" charset="0"/>
            </a:rPr>
            <a:t>Mass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Times New Roman" pitchFamily="18" charset="0"/>
            </a:rPr>
            <a:t>(</a:t>
          </a:r>
          <a:r>
            <a:rPr lang="en-US" sz="1800" b="1" kern="1200" dirty="0" smtClean="0">
              <a:solidFill>
                <a:srgbClr val="0070C0"/>
              </a:solidFill>
              <a:latin typeface="+mj-lt"/>
              <a:cs typeface="Times New Roman" pitchFamily="18" charset="0"/>
            </a:rPr>
            <a:t>kg</a:t>
          </a:r>
          <a:r>
            <a:rPr lang="en-US" sz="1800" b="1" kern="1200" dirty="0" smtClean="0">
              <a:latin typeface="+mj-lt"/>
              <a:cs typeface="Times New Roman" pitchFamily="18" charset="0"/>
            </a:rPr>
            <a:t> or </a:t>
          </a:r>
          <a:r>
            <a:rPr lang="en-US" sz="1800" b="1" kern="1200" dirty="0" err="1" smtClean="0">
              <a:solidFill>
                <a:srgbClr val="00B050"/>
              </a:solidFill>
              <a:latin typeface="+mj-lt"/>
              <a:cs typeface="Times New Roman" pitchFamily="18" charset="0"/>
            </a:rPr>
            <a:t>lbm</a:t>
          </a:r>
          <a:r>
            <a:rPr lang="en-US" sz="1800" b="1" kern="1200" dirty="0" smtClean="0">
              <a:latin typeface="+mj-lt"/>
              <a:cs typeface="Times New Roman" pitchFamily="18" charset="0"/>
            </a:rPr>
            <a:t>) </a:t>
          </a:r>
          <a:endParaRPr lang="en-US" sz="1800" b="1" kern="1200" dirty="0">
            <a:latin typeface="+mj-lt"/>
            <a:cs typeface="Times New Roman" pitchFamily="18" charset="0"/>
          </a:endParaRPr>
        </a:p>
      </dsp:txBody>
      <dsp:txXfrm>
        <a:off x="1608388" y="1305629"/>
        <a:ext cx="1205025" cy="765191"/>
      </dsp:txXfrm>
    </dsp:sp>
    <dsp:sp modelId="{34ED30F5-C3E5-40E0-ABB9-EC1E5DA184F4}">
      <dsp:nvSpPr>
        <dsp:cNvPr id="0" name=""/>
        <dsp:cNvSpPr/>
      </dsp:nvSpPr>
      <dsp:spPr>
        <a:xfrm>
          <a:off x="2947305" y="1178432"/>
          <a:ext cx="1205025" cy="76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47A39C-EDB1-4632-B6C2-1DAA2F21D597}">
      <dsp:nvSpPr>
        <dsp:cNvPr id="0" name=""/>
        <dsp:cNvSpPr/>
      </dsp:nvSpPr>
      <dsp:spPr>
        <a:xfrm>
          <a:off x="3081197" y="1305629"/>
          <a:ext cx="1205025" cy="765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Times New Roman" pitchFamily="18" charset="0"/>
            </a:rPr>
            <a:t>Time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Times New Roman" pitchFamily="18" charset="0"/>
            </a:rPr>
            <a:t>(sec) </a:t>
          </a:r>
          <a:endParaRPr lang="en-US" sz="1800" b="1" kern="1200" dirty="0">
            <a:latin typeface="+mj-lt"/>
            <a:cs typeface="Times New Roman" pitchFamily="18" charset="0"/>
          </a:endParaRPr>
        </a:p>
      </dsp:txBody>
      <dsp:txXfrm>
        <a:off x="3081197" y="1305629"/>
        <a:ext cx="1205025" cy="765191"/>
      </dsp:txXfrm>
    </dsp:sp>
    <dsp:sp modelId="{711DFC58-AF9A-4F0F-ACD0-3E707105CA36}">
      <dsp:nvSpPr>
        <dsp:cNvPr id="0" name=""/>
        <dsp:cNvSpPr/>
      </dsp:nvSpPr>
      <dsp:spPr>
        <a:xfrm>
          <a:off x="4420114" y="1178432"/>
          <a:ext cx="1205025" cy="7651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4043B3-EC76-430E-B690-AF97F5F7A09F}">
      <dsp:nvSpPr>
        <dsp:cNvPr id="0" name=""/>
        <dsp:cNvSpPr/>
      </dsp:nvSpPr>
      <dsp:spPr>
        <a:xfrm>
          <a:off x="4554006" y="1305629"/>
          <a:ext cx="1205025" cy="765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FF0000"/>
              </a:solidFill>
              <a:latin typeface="+mj-lt"/>
              <a:cs typeface="Times New Roman" pitchFamily="18" charset="0"/>
            </a:rPr>
            <a:t>Force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FF0000"/>
              </a:solidFill>
              <a:latin typeface="+mj-lt"/>
              <a:cs typeface="Times New Roman" pitchFamily="18" charset="0"/>
            </a:rPr>
            <a:t>(</a:t>
          </a:r>
          <a:r>
            <a:rPr lang="en-US" sz="1800" b="1" kern="1200" dirty="0" smtClean="0">
              <a:solidFill>
                <a:srgbClr val="0070C0"/>
              </a:solidFill>
              <a:latin typeface="+mj-lt"/>
              <a:cs typeface="Times New Roman" pitchFamily="18" charset="0"/>
            </a:rPr>
            <a:t>N</a:t>
          </a:r>
          <a:r>
            <a:rPr lang="en-US" sz="1800" b="1" kern="1200" dirty="0" smtClean="0">
              <a:solidFill>
                <a:srgbClr val="FF0000"/>
              </a:solidFill>
              <a:latin typeface="+mj-lt"/>
              <a:cs typeface="Times New Roman" pitchFamily="18" charset="0"/>
            </a:rPr>
            <a:t> or </a:t>
          </a:r>
          <a:r>
            <a:rPr lang="en-US" sz="1800" b="1" kern="1200" dirty="0" err="1" smtClean="0">
              <a:solidFill>
                <a:srgbClr val="00B050"/>
              </a:solidFill>
              <a:latin typeface="+mj-lt"/>
              <a:cs typeface="Times New Roman" pitchFamily="18" charset="0"/>
            </a:rPr>
            <a:t>lbf</a:t>
          </a:r>
          <a:r>
            <a:rPr lang="en-US" sz="1800" b="1" kern="1200" dirty="0" smtClean="0">
              <a:solidFill>
                <a:srgbClr val="FF0000"/>
              </a:solidFill>
              <a:latin typeface="+mj-lt"/>
              <a:cs typeface="Times New Roman" pitchFamily="18" charset="0"/>
            </a:rPr>
            <a:t>) </a:t>
          </a:r>
          <a:endParaRPr lang="en-US" sz="1800" b="1" kern="1200" dirty="0">
            <a:solidFill>
              <a:srgbClr val="FF0000"/>
            </a:solidFill>
            <a:latin typeface="+mj-lt"/>
            <a:cs typeface="Times New Roman" pitchFamily="18" charset="0"/>
          </a:endParaRPr>
        </a:p>
      </dsp:txBody>
      <dsp:txXfrm>
        <a:off x="4554006" y="1305629"/>
        <a:ext cx="1205025" cy="7651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7" Type="http://schemas.openxmlformats.org/officeDocument/2006/relationships/image" Target="../media/image4.pn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gif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4.bin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64592"/>
            <a:ext cx="6248400" cy="978408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Statics </a:t>
            </a:r>
            <a:endParaRPr lang="en-US" sz="480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>
          <a:xfrm>
            <a:off x="533400" y="1524000"/>
            <a:ext cx="1981200" cy="5257800"/>
          </a:xfrm>
        </p:spPr>
        <p:txBody>
          <a:bodyPr vert="wordArtVert" lIns="0" tIns="0" rIns="0" bIns="0" anchor="ctr" anchorCtr="0">
            <a:noAutofit/>
          </a:bodyPr>
          <a:lstStyle/>
          <a:p>
            <a:pPr algn="ctr"/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</a:t>
            </a:r>
          </a:p>
          <a:p>
            <a:pPr algn="ctr"/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Concepts </a:t>
            </a:r>
          </a:p>
        </p:txBody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19" name="Oval 18"/>
          <p:cNvSpPr>
            <a:spLocks noChangeAspect="1"/>
          </p:cNvSpPr>
          <p:nvPr/>
        </p:nvSpPr>
        <p:spPr>
          <a:xfrm>
            <a:off x="8077200" y="609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7782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Length, mass, force and time </a:t>
            </a:r>
            <a:r>
              <a:rPr lang="en-US" sz="2200" b="1" dirty="0" smtClean="0">
                <a:solidFill>
                  <a:schemeClr val="tx1"/>
                </a:solidFill>
              </a:rPr>
              <a:t>are all parameters have it own units.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Particle </a:t>
            </a:r>
            <a:r>
              <a:rPr lang="en-US" sz="2200" b="1" dirty="0" smtClean="0">
                <a:solidFill>
                  <a:schemeClr val="tx1"/>
                </a:solidFill>
              </a:rPr>
              <a:t>is a mass with negligible size. 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Rigid body </a:t>
            </a:r>
            <a:r>
              <a:rPr lang="en-US" sz="2200" b="1" dirty="0" smtClean="0">
                <a:solidFill>
                  <a:schemeClr val="tx1"/>
                </a:solidFill>
              </a:rPr>
              <a:t>has a constant mass and shape.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Concentrated force </a:t>
            </a:r>
            <a:r>
              <a:rPr lang="en-US" sz="2200" b="1" dirty="0" smtClean="0">
                <a:solidFill>
                  <a:schemeClr val="tx1"/>
                </a:solidFill>
              </a:rPr>
              <a:t>acts on a single point while the </a:t>
            </a:r>
            <a:r>
              <a:rPr lang="en-US" sz="2200" b="1" dirty="0" smtClean="0">
                <a:solidFill>
                  <a:srgbClr val="0070C0"/>
                </a:solidFill>
              </a:rPr>
              <a:t>distributed force  </a:t>
            </a:r>
            <a:r>
              <a:rPr lang="en-US" sz="2200" b="1" dirty="0" smtClean="0">
                <a:solidFill>
                  <a:schemeClr val="tx1"/>
                </a:solidFill>
              </a:rPr>
              <a:t>acts on a line or surface of the body.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Newtown </a:t>
            </a:r>
            <a:r>
              <a:rPr lang="en-US" sz="2200" b="1" dirty="0" smtClean="0">
                <a:solidFill>
                  <a:schemeClr val="tx1"/>
                </a:solidFill>
              </a:rPr>
              <a:t>derived three laws of motion:</a:t>
            </a:r>
          </a:p>
          <a:p>
            <a:pPr marL="0" indent="0" algn="justLow">
              <a:lnSpc>
                <a:spcPct val="130000"/>
              </a:lnSpc>
            </a:pPr>
            <a:r>
              <a:rPr lang="en-US" sz="1900" b="1" dirty="0" smtClean="0">
                <a:solidFill>
                  <a:srgbClr val="0070C0"/>
                </a:solidFill>
              </a:rPr>
              <a:t>First Law: </a:t>
            </a:r>
            <a:r>
              <a:rPr lang="en-US" sz="1900" b="1" dirty="0" smtClean="0">
                <a:solidFill>
                  <a:schemeClr val="tx1"/>
                </a:solidFill>
              </a:rPr>
              <a:t>a particle at rest or moves in constant velocity will remain on its state unless it is subjected to </a:t>
            </a:r>
            <a:r>
              <a:rPr lang="en-US" sz="1900" b="1" dirty="0" smtClean="0">
                <a:solidFill>
                  <a:srgbClr val="FF0000"/>
                </a:solidFill>
              </a:rPr>
              <a:t>unbalance force</a:t>
            </a:r>
            <a:r>
              <a:rPr lang="en-US" sz="1900" b="1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Low"/>
            <a:r>
              <a:rPr lang="en-US" sz="2000" b="1" dirty="0" smtClean="0">
                <a:solidFill>
                  <a:srgbClr val="0070C0"/>
                </a:solidFill>
              </a:rPr>
              <a:t>Second Law: </a:t>
            </a:r>
            <a:r>
              <a:rPr lang="en-US" sz="2000" b="1" dirty="0" smtClean="0">
                <a:solidFill>
                  <a:schemeClr val="tx1"/>
                </a:solidFill>
              </a:rPr>
              <a:t>a particle subjected to </a:t>
            </a:r>
            <a:r>
              <a:rPr lang="en-US" sz="2000" b="1" dirty="0" smtClean="0">
                <a:solidFill>
                  <a:srgbClr val="FF0000"/>
                </a:solidFill>
              </a:rPr>
              <a:t>unbalance force </a:t>
            </a:r>
            <a:r>
              <a:rPr lang="en-US" sz="2000" b="1" dirty="0" smtClean="0">
                <a:solidFill>
                  <a:schemeClr val="tx1"/>
                </a:solidFill>
              </a:rPr>
              <a:t>will move at acceleration has the same direction of the force.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30000"/>
              </a:lnSpc>
            </a:pPr>
            <a:r>
              <a:rPr lang="en-US" sz="1900" b="1" dirty="0" smtClean="0">
                <a:solidFill>
                  <a:srgbClr val="0070C0"/>
                </a:solidFill>
              </a:rPr>
              <a:t>Third Law: </a:t>
            </a:r>
            <a:r>
              <a:rPr lang="en-US" sz="1900" b="1" dirty="0" smtClean="0">
                <a:solidFill>
                  <a:schemeClr val="tx1"/>
                </a:solidFill>
              </a:rPr>
              <a:t>each acting force has a reaction equal in magnitude and opposite in direction</a:t>
            </a:r>
            <a:endParaRPr lang="en-US" sz="2200" b="1" dirty="0" smtClean="0">
              <a:solidFill>
                <a:srgbClr val="0070C0"/>
              </a:solidFill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7020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  <a:r>
              <a:rPr lang="en-US" sz="2200" b="1" baseline="30000" dirty="0" smtClean="0">
                <a:solidFill>
                  <a:srgbClr val="0070C0"/>
                </a:solidFill>
              </a:rPr>
              <a:t> cont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chemeClr val="tx1"/>
                </a:solidFill>
              </a:rPr>
              <a:t>Beside the three laws, Newtown derived the law of universal gravitation.  </a:t>
            </a:r>
          </a:p>
          <a:p>
            <a:pPr marL="0" indent="0" algn="justLow">
              <a:lnSpc>
                <a:spcPct val="150000"/>
              </a:lnSpc>
            </a:pPr>
            <a:endParaRPr lang="en-US" sz="2200" b="1" dirty="0" smtClean="0">
              <a:solidFill>
                <a:schemeClr val="tx1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chemeClr val="tx1"/>
                </a:solidFill>
              </a:rPr>
              <a:t>According to Newtown law of universal gravitation, body weight is the gravity force applied from the earth on the body.</a:t>
            </a:r>
          </a:p>
          <a:p>
            <a:pPr marL="0" indent="0" algn="justLow">
              <a:lnSpc>
                <a:spcPct val="150000"/>
              </a:lnSpc>
            </a:pPr>
            <a:endParaRPr lang="en-US" sz="2200" b="1" dirty="0" smtClean="0">
              <a:solidFill>
                <a:schemeClr val="tx1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chemeClr val="tx1"/>
                </a:solidFill>
              </a:rPr>
              <a:t>Units are measures of parameters .</a:t>
            </a: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516636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In this lecture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1219200" y="2581560"/>
            <a:ext cx="4572000" cy="756000"/>
          </a:xfrm>
          <a:prstGeom prst="rightArrow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Some general concepts </a:t>
            </a:r>
          </a:p>
        </p:txBody>
      </p:sp>
      <p:sp>
        <p:nvSpPr>
          <p:cNvPr id="42" name="Right Arrow 41"/>
          <p:cNvSpPr/>
          <p:nvPr/>
        </p:nvSpPr>
        <p:spPr>
          <a:xfrm>
            <a:off x="1981200" y="3511200"/>
            <a:ext cx="4572000" cy="756000"/>
          </a:xfrm>
          <a:prstGeom prst="rightArrow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Newton’s laws of motion </a:t>
            </a:r>
          </a:p>
        </p:txBody>
      </p:sp>
      <p:sp>
        <p:nvSpPr>
          <p:cNvPr id="45" name="Right Arrow 44"/>
          <p:cNvSpPr/>
          <p:nvPr/>
        </p:nvSpPr>
        <p:spPr>
          <a:xfrm>
            <a:off x="2895600" y="4425600"/>
            <a:ext cx="4572000" cy="756000"/>
          </a:xfrm>
          <a:prstGeom prst="rightArrow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Units of measurements </a:t>
            </a:r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2" grpId="0" animBg="1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>
              <a:solidFill>
                <a:srgbClr val="FFC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8544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2100" b="1" dirty="0" smtClean="0">
              <a:solidFill>
                <a:srgbClr val="0070C0"/>
              </a:solidFill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1752600" y="1981200"/>
          <a:ext cx="52578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ounded Rectangular Callout 9"/>
          <p:cNvSpPr/>
          <p:nvPr/>
        </p:nvSpPr>
        <p:spPr>
          <a:xfrm>
            <a:off x="685800" y="1219200"/>
            <a:ext cx="2831691" cy="1195927"/>
          </a:xfrm>
          <a:prstGeom prst="wedgeRoundRectCallout">
            <a:avLst>
              <a:gd name="adj1" fmla="val 58809"/>
              <a:gd name="adj2" fmla="val 3900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is a measure used to define the position or size of body. </a:t>
            </a:r>
            <a:r>
              <a:rPr lang="en-US" sz="2000" b="1" dirty="0" smtClean="0">
                <a:solidFill>
                  <a:srgbClr val="FF0000"/>
                </a:solidFill>
              </a:rPr>
              <a:t>(Units: Meter or Feet)</a:t>
            </a:r>
            <a:endParaRPr lang="en-US" sz="2000" dirty="0"/>
          </a:p>
        </p:txBody>
      </p:sp>
      <p:sp>
        <p:nvSpPr>
          <p:cNvPr id="13" name="Rounded Rectangular Callout 12"/>
          <p:cNvSpPr/>
          <p:nvPr/>
        </p:nvSpPr>
        <p:spPr>
          <a:xfrm>
            <a:off x="6248400" y="1828800"/>
            <a:ext cx="2603091" cy="1195927"/>
          </a:xfrm>
          <a:prstGeom prst="wedgeRoundRectCallout">
            <a:avLst>
              <a:gd name="adj1" fmla="val -54476"/>
              <a:gd name="adj2" fmla="val 6783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is a measure of how mush  matter in object and it could be defined as the measure of body resistance to accelerate. </a:t>
            </a:r>
            <a:r>
              <a:rPr lang="en-US" sz="1400" b="1" dirty="0" smtClean="0">
                <a:solidFill>
                  <a:srgbClr val="FF0000"/>
                </a:solidFill>
              </a:rPr>
              <a:t>(Units: kg or </a:t>
            </a:r>
            <a:r>
              <a:rPr lang="en-US" sz="1400" b="1" dirty="0" err="1" smtClean="0">
                <a:solidFill>
                  <a:srgbClr val="FF0000"/>
                </a:solidFill>
              </a:rPr>
              <a:t>lbm</a:t>
            </a:r>
            <a:r>
              <a:rPr lang="en-US" sz="1400" b="1" dirty="0" smtClean="0">
                <a:solidFill>
                  <a:srgbClr val="FF0000"/>
                </a:solidFill>
              </a:rPr>
              <a:t> or slug)</a:t>
            </a:r>
            <a:endParaRPr lang="en-US" sz="1400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6172200" y="4747673"/>
            <a:ext cx="2679291" cy="1195927"/>
          </a:xfrm>
          <a:prstGeom prst="wedgeRoundRectCallout">
            <a:avLst>
              <a:gd name="adj1" fmla="val -36048"/>
              <a:gd name="adj2" fmla="val -7129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is interaction between two bodies represented as a </a:t>
            </a:r>
            <a:r>
              <a:rPr lang="en-US" sz="1200" b="1" u="sng" dirty="0" smtClean="0">
                <a:solidFill>
                  <a:schemeClr val="tx1"/>
                </a:solidFill>
              </a:rPr>
              <a:t>pull </a:t>
            </a:r>
            <a:r>
              <a:rPr lang="en-US" sz="1200" b="1" dirty="0" smtClean="0">
                <a:solidFill>
                  <a:schemeClr val="tx1"/>
                </a:solidFill>
              </a:rPr>
              <a:t>or </a:t>
            </a:r>
            <a:r>
              <a:rPr lang="en-US" sz="1200" b="1" u="sng" dirty="0" smtClean="0">
                <a:solidFill>
                  <a:schemeClr val="tx1"/>
                </a:solidFill>
              </a:rPr>
              <a:t>push </a:t>
            </a:r>
            <a:r>
              <a:rPr lang="en-US" sz="1200" b="1" dirty="0" smtClean="0">
                <a:solidFill>
                  <a:schemeClr val="tx1"/>
                </a:solidFill>
              </a:rPr>
              <a:t>with direct contact (</a:t>
            </a:r>
            <a:r>
              <a:rPr lang="en-US" sz="1200" b="1" dirty="0" err="1" smtClean="0">
                <a:solidFill>
                  <a:srgbClr val="00B050"/>
                </a:solidFill>
              </a:rPr>
              <a:t>eg</a:t>
            </a:r>
            <a:r>
              <a:rPr lang="en-US" sz="1200" b="1" dirty="0" smtClean="0">
                <a:solidFill>
                  <a:srgbClr val="00B050"/>
                </a:solidFill>
              </a:rPr>
              <a:t>. Pushing a car) </a:t>
            </a:r>
            <a:r>
              <a:rPr lang="en-US" sz="1200" b="1" dirty="0" smtClean="0">
                <a:solidFill>
                  <a:schemeClr val="tx1"/>
                </a:solidFill>
              </a:rPr>
              <a:t>or indirect contact </a:t>
            </a:r>
            <a:r>
              <a:rPr lang="en-US" sz="1200" b="1" dirty="0" smtClean="0">
                <a:solidFill>
                  <a:srgbClr val="00B050"/>
                </a:solidFill>
              </a:rPr>
              <a:t>(</a:t>
            </a:r>
            <a:r>
              <a:rPr lang="en-US" sz="1200" b="1" dirty="0" err="1" smtClean="0">
                <a:solidFill>
                  <a:srgbClr val="00B050"/>
                </a:solidFill>
              </a:rPr>
              <a:t>eg</a:t>
            </a:r>
            <a:r>
              <a:rPr lang="en-US" sz="1200" b="1" dirty="0" smtClean="0">
                <a:solidFill>
                  <a:srgbClr val="00B050"/>
                </a:solidFill>
              </a:rPr>
              <a:t>. Electrical, gravitational and magnetic forces)</a:t>
            </a:r>
            <a:r>
              <a:rPr lang="en-US" sz="1200" b="1" dirty="0" smtClean="0">
                <a:solidFill>
                  <a:schemeClr val="tx1"/>
                </a:solidFill>
              </a:rPr>
              <a:t>.</a:t>
            </a:r>
            <a:r>
              <a:rPr lang="en-US" sz="1200" b="1" dirty="0" smtClean="0">
                <a:solidFill>
                  <a:srgbClr val="FF0000"/>
                </a:solidFill>
              </a:rPr>
              <a:t> (Units: Newtown or </a:t>
            </a:r>
            <a:r>
              <a:rPr lang="en-US" sz="1200" b="1" dirty="0" err="1" smtClean="0">
                <a:solidFill>
                  <a:srgbClr val="FF0000"/>
                </a:solidFill>
              </a:rPr>
              <a:t>lbf</a:t>
            </a:r>
            <a:r>
              <a:rPr lang="en-US" sz="1200" b="1" dirty="0" smtClean="0">
                <a:solidFill>
                  <a:srgbClr val="FF0000"/>
                </a:solidFill>
              </a:rPr>
              <a:t>)</a:t>
            </a:r>
            <a:endParaRPr lang="en-US" sz="1200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6172200" y="5334000"/>
            <a:ext cx="2679291" cy="1195927"/>
          </a:xfrm>
          <a:prstGeom prst="wedgeRoundRectCallout">
            <a:avLst>
              <a:gd name="adj1" fmla="val -55070"/>
              <a:gd name="adj2" fmla="val -6503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is considered as the fourth dimension where a sequence of  events is arranged from the past to present to future. </a:t>
            </a:r>
            <a:r>
              <a:rPr lang="en-US" sz="1400" b="1" dirty="0" smtClean="0">
                <a:solidFill>
                  <a:srgbClr val="FF0000"/>
                </a:solidFill>
              </a:rPr>
              <a:t>(Units: second) </a:t>
            </a:r>
            <a:endParaRPr lang="en-US" sz="1400" b="1" dirty="0" smtClean="0">
              <a:solidFill>
                <a:srgbClr val="0070C0"/>
              </a:solidFill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304800" y="5029200"/>
            <a:ext cx="2222091" cy="1424527"/>
          </a:xfrm>
          <a:prstGeom prst="wedgeRoundRectCallout">
            <a:avLst>
              <a:gd name="adj1" fmla="val 114254"/>
              <a:gd name="adj2" fmla="val 3022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is a mass with negligible size comparing with other object . </a:t>
            </a:r>
            <a:r>
              <a:rPr lang="en-US" sz="1400" b="1" dirty="0" smtClean="0">
                <a:solidFill>
                  <a:srgbClr val="00B050"/>
                </a:solidFill>
              </a:rPr>
              <a:t>(</a:t>
            </a:r>
            <a:r>
              <a:rPr lang="en-US" sz="1400" b="1" dirty="0" err="1" smtClean="0">
                <a:solidFill>
                  <a:srgbClr val="00B050"/>
                </a:solidFill>
              </a:rPr>
              <a:t>eg</a:t>
            </a:r>
            <a:r>
              <a:rPr lang="en-US" sz="1400" b="1" dirty="0" smtClean="0">
                <a:solidFill>
                  <a:srgbClr val="00B050"/>
                </a:solidFill>
              </a:rPr>
              <a:t>. Electron to nucleus, Pluto planet to its orbit, …,etc)</a:t>
            </a:r>
            <a:r>
              <a:rPr lang="en-US" sz="1400" b="1" dirty="0" smtClean="0">
                <a:solidFill>
                  <a:schemeClr val="tx1"/>
                </a:solidFill>
              </a:rPr>
              <a:t>.</a:t>
            </a:r>
            <a:endParaRPr lang="en-US" sz="1400" b="1" dirty="0" smtClean="0">
              <a:solidFill>
                <a:srgbClr val="0070C0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334780" y="4774367"/>
            <a:ext cx="2222091" cy="1424527"/>
          </a:xfrm>
          <a:prstGeom prst="wedgeRoundRectCallout">
            <a:avLst>
              <a:gd name="adj1" fmla="val 55564"/>
              <a:gd name="adj2" fmla="val 1549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is a collection of particles that have a fixed distance between each other before and after applying load </a:t>
            </a:r>
            <a:r>
              <a:rPr lang="en-US" sz="1400" b="1" dirty="0" smtClean="0">
                <a:solidFill>
                  <a:srgbClr val="00B050"/>
                </a:solidFill>
              </a:rPr>
              <a:t>(</a:t>
            </a:r>
            <a:r>
              <a:rPr lang="en-US" sz="1400" b="1" dirty="0" err="1" smtClean="0">
                <a:solidFill>
                  <a:srgbClr val="00B050"/>
                </a:solidFill>
              </a:rPr>
              <a:t>ie</a:t>
            </a:r>
            <a:r>
              <a:rPr lang="en-US" sz="1400" b="1" dirty="0" smtClean="0">
                <a:solidFill>
                  <a:srgbClr val="00B050"/>
                </a:solidFill>
              </a:rPr>
              <a:t>. Force)</a:t>
            </a:r>
            <a:r>
              <a:rPr lang="en-US" sz="1400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8" name="Rounded Rectangular Callout 17"/>
          <p:cNvSpPr/>
          <p:nvPr/>
        </p:nvSpPr>
        <p:spPr>
          <a:xfrm>
            <a:off x="457200" y="2209800"/>
            <a:ext cx="1905000" cy="1447800"/>
          </a:xfrm>
          <a:prstGeom prst="wedgeRoundRectCallout">
            <a:avLst>
              <a:gd name="adj1" fmla="val 38699"/>
              <a:gd name="adj2" fmla="val 6600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is a force acting on a single point on the body</a:t>
            </a:r>
          </a:p>
        </p:txBody>
      </p:sp>
      <p:sp>
        <p:nvSpPr>
          <p:cNvPr id="19" name="Rounded Rectangular Callout 18"/>
          <p:cNvSpPr/>
          <p:nvPr/>
        </p:nvSpPr>
        <p:spPr>
          <a:xfrm>
            <a:off x="609600" y="1676400"/>
            <a:ext cx="1905000" cy="1195927"/>
          </a:xfrm>
          <a:prstGeom prst="wedgeRoundRectCallout">
            <a:avLst>
              <a:gd name="adj1" fmla="val 53540"/>
              <a:gd name="adj2" fmla="val 6390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is a force acts on a line or surface on the body </a:t>
            </a: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51816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00200"/>
            <a:ext cx="87782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 lnSpcReduction="10000"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Examples:</a:t>
            </a: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Length:</a:t>
            </a: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Eiffel</a:t>
            </a:r>
            <a:r>
              <a:rPr lang="en-US" sz="1800" b="1" dirty="0" smtClean="0">
                <a:solidFill>
                  <a:schemeClr val="tx1"/>
                </a:solidFill>
              </a:rPr>
              <a:t> Tower length is approximately:</a:t>
            </a:r>
          </a:p>
          <a:p>
            <a:pPr>
              <a:buNone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320 m</a:t>
            </a:r>
            <a:endParaRPr lang="en-US" sz="1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Mass:</a:t>
            </a: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Earth</a:t>
            </a:r>
            <a:r>
              <a:rPr lang="en-US" sz="1800" b="1" dirty="0" smtClean="0">
                <a:solidFill>
                  <a:schemeClr val="tx1"/>
                </a:solidFill>
              </a:rPr>
              <a:t> mass is approximately:  </a:t>
            </a:r>
          </a:p>
          <a:p>
            <a:pPr>
              <a:buNone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5.97219 × 10</a:t>
            </a:r>
            <a:r>
              <a:rPr lang="en-US" sz="18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kg</a:t>
            </a:r>
          </a:p>
        </p:txBody>
      </p:sp>
      <p:pic>
        <p:nvPicPr>
          <p:cNvPr id="3074" name="Picture 2" descr="C:\Program Files (x86)\Microsoft Office\MEDIA\CAGCAT10\j015776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124201"/>
            <a:ext cx="2590800" cy="2614556"/>
          </a:xfrm>
          <a:prstGeom prst="rect">
            <a:avLst/>
          </a:prstGeom>
          <a:noFill/>
        </p:spPr>
      </p:pic>
      <p:cxnSp>
        <p:nvCxnSpPr>
          <p:cNvPr id="10" name="Straight Connector 9"/>
          <p:cNvCxnSpPr>
            <a:stCxn id="3074" idx="0"/>
          </p:cNvCxnSpPr>
          <p:nvPr/>
        </p:nvCxnSpPr>
        <p:spPr>
          <a:xfrm rot="5400000" flipH="1" flipV="1">
            <a:off x="2971801" y="2209800"/>
            <a:ext cx="1588" cy="1828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57400" y="5486400"/>
            <a:ext cx="1828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2476500" y="4305300"/>
            <a:ext cx="2362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57600" y="4114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320 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8" name="Picture 8" descr="C:\Users\Laith Batarseh\AppData\Local\Microsoft\Windows\Temporary Internet Files\Content.IE5\WECHOJY4\MP90038523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1" y="2971800"/>
            <a:ext cx="1839687" cy="2575560"/>
          </a:xfrm>
          <a:prstGeom prst="rect">
            <a:avLst/>
          </a:prstGeom>
          <a:ln w="508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9" name="Rectangle 18"/>
          <p:cNvSpPr/>
          <p:nvPr/>
        </p:nvSpPr>
        <p:spPr>
          <a:xfrm>
            <a:off x="5867402" y="5105400"/>
            <a:ext cx="1867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5.97219 × 10</a:t>
            </a:r>
            <a:r>
              <a:rPr lang="en-US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kg</a:t>
            </a:r>
          </a:p>
        </p:txBody>
      </p:sp>
      <p:pic>
        <p:nvPicPr>
          <p:cNvPr id="20494" name="Picture 14" descr="C:\Users\Laith Batarseh\AppData\Local\Microsoft\Windows\Temporary Internet Files\Content.IE5\1BADHFMP\MC90043256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714" y="3048114"/>
            <a:ext cx="609487" cy="609486"/>
          </a:xfrm>
          <a:prstGeom prst="rect">
            <a:avLst/>
          </a:prstGeom>
          <a:noFill/>
        </p:spPr>
      </p:pic>
      <p:sp>
        <p:nvSpPr>
          <p:cNvPr id="16" name="Oval 1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51054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00200"/>
            <a:ext cx="87782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 lnSpcReduction="10000"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Examples 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(cont)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Forces :</a:t>
            </a: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Time:</a:t>
            </a:r>
          </a:p>
          <a:p>
            <a:pPr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0" indent="23813" algn="justLow"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If an ambulance transports a patient from his house which is 5 km far from the hospital and the ambulance velocity was 100 km/hr then the ambulance will be in the hospital after leaving patient house by  </a:t>
            </a:r>
            <a:r>
              <a:rPr lang="en-US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5/100 =0.05</a:t>
            </a:r>
            <a:r>
              <a:rPr lang="en-US" sz="1800" b="1" dirty="0" smtClean="0">
                <a:solidFill>
                  <a:schemeClr val="tx1"/>
                </a:solidFill>
              </a:rPr>
              <a:t> hr or  </a:t>
            </a:r>
            <a:r>
              <a:rPr lang="en-US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</a:rPr>
              <a:t> minutes.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85800" y="2983468"/>
            <a:ext cx="2667000" cy="1701464"/>
            <a:chOff x="457200" y="2983467"/>
            <a:chExt cx="2667000" cy="1701464"/>
          </a:xfrm>
        </p:grpSpPr>
        <p:sp>
          <p:nvSpPr>
            <p:cNvPr id="18" name="TextBox 17"/>
            <p:cNvSpPr txBox="1"/>
            <p:nvPr/>
          </p:nvSpPr>
          <p:spPr>
            <a:xfrm>
              <a:off x="457200" y="4038600"/>
              <a:ext cx="990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Positive </a:t>
              </a:r>
            </a:p>
            <a:p>
              <a:pPr algn="ctr"/>
              <a:r>
                <a:rPr lang="en-US" b="1" dirty="0" smtClean="0"/>
                <a:t>charge </a:t>
              </a:r>
              <a:endParaRPr lang="en-US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905000" y="4038599"/>
              <a:ext cx="1219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Negative </a:t>
              </a:r>
            </a:p>
            <a:p>
              <a:pPr algn="ctr"/>
              <a:r>
                <a:rPr lang="en-US" b="1" dirty="0" smtClean="0"/>
                <a:t>charge </a:t>
              </a:r>
              <a:endParaRPr lang="en-US" b="1" dirty="0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533400" y="2983467"/>
              <a:ext cx="2286000" cy="1048882"/>
              <a:chOff x="533400" y="2983467"/>
              <a:chExt cx="2286000" cy="1048882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533400" y="3392269"/>
                <a:ext cx="640080" cy="640080"/>
              </a:xfrm>
              <a:prstGeom prst="ellipse">
                <a:avLst/>
              </a:prstGeom>
              <a:gradFill flip="none" rotWithShape="1">
                <a:gsLst>
                  <a:gs pos="0">
                    <a:srgbClr val="D6B19C"/>
                  </a:gs>
                  <a:gs pos="30000">
                    <a:srgbClr val="D49E6C"/>
                  </a:gs>
                  <a:gs pos="70000">
                    <a:srgbClr val="A65528"/>
                  </a:gs>
                  <a:gs pos="100000">
                    <a:srgbClr val="663012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 smtClean="0"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179320" y="3392269"/>
                <a:ext cx="640080" cy="640080"/>
              </a:xfrm>
              <a:prstGeom prst="ellipse">
                <a:avLst/>
              </a:prstGeom>
              <a:gradFill flip="none" rotWithShape="1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 smtClean="0">
                    <a:latin typeface="Times New Roman" pitchFamily="18" charset="0"/>
                    <a:cs typeface="Times New Roman" pitchFamily="18" charset="0"/>
                  </a:rPr>
                  <a:t>-</a:t>
                </a:r>
                <a:endParaRPr lang="en-US" sz="4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2" name="Straight Arrow Connector 21"/>
              <p:cNvCxnSpPr/>
              <p:nvPr/>
            </p:nvCxnSpPr>
            <p:spPr>
              <a:xfrm rot="10800000">
                <a:off x="1706880" y="3773269"/>
                <a:ext cx="457200" cy="1588"/>
              </a:xfrm>
              <a:prstGeom prst="straightConnector1">
                <a:avLst/>
              </a:prstGeom>
              <a:ln w="25400">
                <a:tailEnd type="stealth" w="lg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 flipV="1">
                <a:off x="1143000" y="3771681"/>
                <a:ext cx="457200" cy="1588"/>
              </a:xfrm>
              <a:prstGeom prst="straightConnector1">
                <a:avLst/>
              </a:prstGeom>
              <a:ln w="25400">
                <a:tailEnd type="stealth" w="lg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" name="TextBox 24"/>
              <p:cNvSpPr txBox="1"/>
              <p:nvPr/>
            </p:nvSpPr>
            <p:spPr>
              <a:xfrm>
                <a:off x="762000" y="2983467"/>
                <a:ext cx="1828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cs typeface="Times New Roman" pitchFamily="18" charset="0"/>
                  </a:rPr>
                  <a:t>Attraction force </a:t>
                </a:r>
                <a:endParaRPr lang="en-US" b="1" dirty="0">
                  <a:solidFill>
                    <a:srgbClr val="FF0000"/>
                  </a:solidFill>
                  <a:cs typeface="Times New Roman" pitchFamily="18" charset="0"/>
                </a:endParaRPr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685800" y="590687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Positive </a:t>
            </a:r>
          </a:p>
          <a:p>
            <a:pPr algn="ctr"/>
            <a:r>
              <a:rPr lang="en-US" b="1" dirty="0" smtClean="0"/>
              <a:t>charge 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133600" y="5906869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Positive </a:t>
            </a:r>
          </a:p>
          <a:p>
            <a:pPr algn="ctr"/>
            <a:r>
              <a:rPr lang="en-US" b="1" dirty="0" smtClean="0"/>
              <a:t>charge </a:t>
            </a:r>
            <a:endParaRPr lang="en-US" b="1" dirty="0"/>
          </a:p>
        </p:txBody>
      </p:sp>
      <p:sp>
        <p:nvSpPr>
          <p:cNvPr id="33" name="Oval 32"/>
          <p:cNvSpPr/>
          <p:nvPr/>
        </p:nvSpPr>
        <p:spPr>
          <a:xfrm>
            <a:off x="762000" y="5260538"/>
            <a:ext cx="640080" cy="640080"/>
          </a:xfrm>
          <a:prstGeom prst="ellipse">
            <a:avLst/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rot="10800000">
            <a:off x="1371600" y="5641539"/>
            <a:ext cx="457200" cy="1588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1981200" y="5639951"/>
            <a:ext cx="457200" cy="1588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990600" y="485173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Repulsion force </a:t>
            </a:r>
            <a:endParaRPr lang="en-US" b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484120" y="5257800"/>
            <a:ext cx="640080" cy="640080"/>
          </a:xfrm>
          <a:prstGeom prst="ellipse">
            <a:avLst/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7" name="Picture 3" descr="C:\Users\Laith Batarseh\AppData\Local\Microsoft\Windows\Temporary Internet Files\Content.IE5\SIIWKMCO\MC90043363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1" y="3276601"/>
            <a:ext cx="844551" cy="611571"/>
          </a:xfrm>
          <a:prstGeom prst="rect">
            <a:avLst/>
          </a:prstGeom>
          <a:noFill/>
        </p:spPr>
      </p:pic>
      <p:pic>
        <p:nvPicPr>
          <p:cNvPr id="21508" name="Picture 4" descr="C:\Users\Laith Batarseh\AppData\Local\Microsoft\Windows\Temporary Internet Files\Content.IE5\P149CSXZ\MP900314367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3124200"/>
            <a:ext cx="838200" cy="969018"/>
          </a:xfrm>
          <a:prstGeom prst="rect">
            <a:avLst/>
          </a:prstGeom>
          <a:noFill/>
        </p:spPr>
      </p:pic>
      <p:cxnSp>
        <p:nvCxnSpPr>
          <p:cNvPr id="39" name="Straight Arrow Connector 38"/>
          <p:cNvCxnSpPr/>
          <p:nvPr/>
        </p:nvCxnSpPr>
        <p:spPr>
          <a:xfrm flipV="1">
            <a:off x="5943600" y="3657600"/>
            <a:ext cx="1645920" cy="1588"/>
          </a:xfrm>
          <a:prstGeom prst="straightConnector1">
            <a:avLst/>
          </a:prstGeom>
          <a:ln w="2540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4495800" y="5791200"/>
            <a:ext cx="4267200" cy="457200"/>
            <a:chOff x="4267200" y="5791200"/>
            <a:chExt cx="4267200" cy="457200"/>
          </a:xfrm>
        </p:grpSpPr>
        <p:pic>
          <p:nvPicPr>
            <p:cNvPr id="21510" name="Picture 6" descr="C:\Users\Laith Batarseh\AppData\Local\Microsoft\Windows\Temporary Internet Files\Content.IE5\G2OS9D1C\MC900432586[1]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0800000" flipV="1">
              <a:off x="4267200" y="5791200"/>
              <a:ext cx="457086" cy="457086"/>
            </a:xfrm>
            <a:prstGeom prst="rect">
              <a:avLst/>
            </a:prstGeom>
            <a:noFill/>
          </p:spPr>
        </p:pic>
        <p:sp>
          <p:nvSpPr>
            <p:cNvPr id="41" name="TextBox 40"/>
            <p:cNvSpPr txBox="1"/>
            <p:nvPr/>
          </p:nvSpPr>
          <p:spPr>
            <a:xfrm>
              <a:off x="4724400" y="5879068"/>
              <a:ext cx="3810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Low"/>
              <a:r>
                <a:rPr lang="en-US" b="1" dirty="0" smtClean="0">
                  <a:solidFill>
                    <a:srgbClr val="0070C0"/>
                  </a:solidFill>
                </a:rPr>
                <a:t>Note: </a:t>
              </a:r>
              <a:r>
                <a:rPr lang="en-US" b="1" dirty="0" smtClean="0"/>
                <a:t>static is time independent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8" name="Oval 2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9530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Examples 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(cont)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Particles:</a:t>
            </a: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Rigid Body </a:t>
            </a:r>
            <a:endParaRPr lang="en-US" sz="2400" dirty="0" smtClean="0"/>
          </a:p>
          <a:p>
            <a:pPr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9600" y="3516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Atom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81000" y="2967336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1000" y="3962401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3" name="Picture 5" descr="C:\Users\Laith Batarseh\AppData\Local\Microsoft\Windows\Temporary Internet Files\Content.IE5\GGVROBLJ\MC90027620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409116"/>
            <a:ext cx="2895600" cy="2067885"/>
          </a:xfrm>
          <a:prstGeom prst="rect">
            <a:avLst/>
          </a:prstGeom>
          <a:noFill/>
        </p:spPr>
      </p:pic>
      <p:pic>
        <p:nvPicPr>
          <p:cNvPr id="22534" name="Picture 6" descr="C:\Users\Laith Batarseh\AppData\Local\Microsoft\Windows\Temporary Internet Files\Content.IE5\1BADHFMP\MM900336555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5765800"/>
            <a:ext cx="381000" cy="25400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762000" y="396240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 satellite moving around earth </a:t>
            </a:r>
            <a:endParaRPr lang="en-US" b="1" dirty="0"/>
          </a:p>
        </p:txBody>
      </p:sp>
      <p:grpSp>
        <p:nvGrpSpPr>
          <p:cNvPr id="50" name="Group 49"/>
          <p:cNvGrpSpPr/>
          <p:nvPr/>
        </p:nvGrpSpPr>
        <p:grpSpPr>
          <a:xfrm>
            <a:off x="4648200" y="2743200"/>
            <a:ext cx="2819400" cy="3733800"/>
            <a:chOff x="4572000" y="2743199"/>
            <a:chExt cx="2819400" cy="3733800"/>
          </a:xfrm>
        </p:grpSpPr>
        <p:pic>
          <p:nvPicPr>
            <p:cNvPr id="22535" name="Picture 7" descr="C:\Users\Laith Batarseh\AppData\Local\Microsoft\Windows\Temporary Internet Files\Content.IE5\0A8FNZFD\MP900432990[1]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334000" y="3154476"/>
              <a:ext cx="2057400" cy="1544030"/>
            </a:xfrm>
            <a:prstGeom prst="rect">
              <a:avLst/>
            </a:prstGeom>
            <a:ln w="254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sp>
          <p:nvSpPr>
            <p:cNvPr id="42" name="TextBox 41"/>
            <p:cNvSpPr txBox="1"/>
            <p:nvPr/>
          </p:nvSpPr>
          <p:spPr>
            <a:xfrm>
              <a:off x="4648200" y="2773186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486400" y="2743199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Bridge </a:t>
              </a:r>
              <a:endParaRPr lang="en-US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72000" y="5059186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2536" name="Picture 8" descr="C:\Users\Laith Batarseh\AppData\Local\Microsoft\Windows\Temporary Internet Files\Content.IE5\WECHOJY4\MP900438757[1]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34000" y="5224398"/>
              <a:ext cx="838200" cy="1252601"/>
            </a:xfrm>
            <a:prstGeom prst="rect">
              <a:avLst/>
            </a:prstGeom>
            <a:noFill/>
          </p:spPr>
        </p:pic>
        <p:sp>
          <p:nvSpPr>
            <p:cNvPr id="45" name="TextBox 44"/>
            <p:cNvSpPr txBox="1"/>
            <p:nvPr/>
          </p:nvSpPr>
          <p:spPr>
            <a:xfrm>
              <a:off x="5029200" y="4876800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Crane </a:t>
              </a:r>
              <a:endParaRPr lang="en-US" b="1" dirty="0"/>
            </a:p>
          </p:txBody>
        </p:sp>
      </p:grpSp>
      <p:pic>
        <p:nvPicPr>
          <p:cNvPr id="22543" name="Picture 15" descr="C:\Users\Laith Batarseh\AppData\Local\Microsoft\Windows\Temporary Internet Files\Content.IE5\SIIWKMCO\MM900336979[1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2895600"/>
            <a:ext cx="609600" cy="609600"/>
          </a:xfrm>
          <a:prstGeom prst="rect">
            <a:avLst/>
          </a:prstGeom>
          <a:noFill/>
        </p:spPr>
      </p:pic>
      <p:sp>
        <p:nvSpPr>
          <p:cNvPr id="20" name="Oval 19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7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36 0.0326 C 0.04549 0.0319 0.06945 0.03167 0.09358 0.03028 C 0.09462 0.03028 0.10226 0.02612 0.1033 0.02589 C 0.11094 0.02335 0.1191 0.02173 0.12622 0.01711 C 0.13282 0.01271 0.13889 0.00716 0.14601 0.00416 C 0.14896 0.00138 0.15295 0.00069 0.15573 -0.00232 C 0.17275 -0.01989 0.15903 -0.01226 0.17049 -0.01781 C 0.17657 -0.02567 0.18177 -0.03515 0.18698 -0.04393 C 0.19289 -0.05388 0.19427 -0.06128 0.20174 -0.06798 C 0.20625 -0.08578 0.20695 -0.08301 0.2033 -0.10729 C 0.20209 -0.11538 0.19914 -0.11307 0.19514 -0.11607 C 0.18334 -0.12463 0.17795 -0.13341 0.16407 -0.13341 " pathEditMode="relative" ptsTypes="fffffffffffA">
                                      <p:cBhvr>
                                        <p:cTn id="6" dur="5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00200"/>
            <a:ext cx="8839200" cy="51054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66800" y="1676400"/>
            <a:ext cx="39624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Newtown's Laws of Motion  </a:t>
            </a:r>
          </a:p>
        </p:txBody>
      </p:sp>
      <p:grpSp>
        <p:nvGrpSpPr>
          <p:cNvPr id="249" name="Group 248"/>
          <p:cNvGrpSpPr/>
          <p:nvPr/>
        </p:nvGrpSpPr>
        <p:grpSpPr>
          <a:xfrm>
            <a:off x="2209800" y="2286001"/>
            <a:ext cx="6400800" cy="1524000"/>
            <a:chOff x="2209800" y="2362200"/>
            <a:chExt cx="6400800" cy="1524000"/>
          </a:xfrm>
        </p:grpSpPr>
        <p:sp>
          <p:nvSpPr>
            <p:cNvPr id="19" name="Rectangle 18"/>
            <p:cNvSpPr/>
            <p:nvPr/>
          </p:nvSpPr>
          <p:spPr>
            <a:xfrm>
              <a:off x="2209800" y="2362200"/>
              <a:ext cx="6400800" cy="5334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marL="914400" indent="-914400" algn="justLow"/>
              <a:r>
                <a:rPr lang="en-US" sz="1400" b="1" dirty="0" smtClean="0">
                  <a:solidFill>
                    <a:srgbClr val="0070C0"/>
                  </a:solidFill>
                </a:rPr>
                <a:t>First Law: 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a particle at rest or moves in 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constant velocity 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will remain on its state </a:t>
              </a:r>
            </a:p>
            <a:p>
              <a:pPr marL="914400" indent="-914400" algn="justLow"/>
              <a:r>
                <a:rPr lang="en-US" sz="1400" b="1" dirty="0" smtClean="0">
                  <a:solidFill>
                    <a:schemeClr val="tx1"/>
                  </a:solidFill>
                </a:rPr>
                <a:t>                  unless it is subjected to 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unbalance force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.</a:t>
              </a:r>
              <a:endParaRPr lang="en-US" sz="1400" b="1" dirty="0" smtClean="0">
                <a:solidFill>
                  <a:srgbClr val="0070C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29200" y="3048000"/>
              <a:ext cx="3200400" cy="8382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marL="914400" indent="-914400" algn="justLow"/>
              <a:endParaRPr lang="en-US" sz="1600" b="1" dirty="0" smtClean="0">
                <a:solidFill>
                  <a:srgbClr val="0070C0"/>
                </a:solidFill>
              </a:endParaRPr>
            </a:p>
          </p:txBody>
        </p:sp>
        <p:cxnSp>
          <p:nvCxnSpPr>
            <p:cNvPr id="27" name="Elbow Connector 26"/>
            <p:cNvCxnSpPr>
              <a:stCxn id="19" idx="3"/>
              <a:endCxn id="20" idx="3"/>
            </p:cNvCxnSpPr>
            <p:nvPr/>
          </p:nvCxnSpPr>
          <p:spPr>
            <a:xfrm flipH="1">
              <a:off x="8229600" y="2628900"/>
              <a:ext cx="381000" cy="838200"/>
            </a:xfrm>
            <a:prstGeom prst="bentConnector3">
              <a:avLst>
                <a:gd name="adj1" fmla="val -60000"/>
              </a:avLst>
            </a:prstGeom>
            <a:ln w="25400">
              <a:solidFill>
                <a:schemeClr val="accent6">
                  <a:lumMod val="50000"/>
                </a:schemeClr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/>
            <p:nvPr/>
          </p:nvGrpSpPr>
          <p:grpSpPr>
            <a:xfrm>
              <a:off x="5410200" y="2971800"/>
              <a:ext cx="2743200" cy="914400"/>
              <a:chOff x="4191000" y="3276600"/>
              <a:chExt cx="2743200" cy="914400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5257800" y="3581400"/>
                <a:ext cx="365760" cy="365760"/>
              </a:xfrm>
              <a:prstGeom prst="ellipse">
                <a:avLst/>
              </a:prstGeom>
              <a:gradFill flip="none" rotWithShape="1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0" name="Straight Arrow Connector 49"/>
              <p:cNvCxnSpPr/>
              <p:nvPr/>
            </p:nvCxnSpPr>
            <p:spPr>
              <a:xfrm>
                <a:off x="4572000" y="3810000"/>
                <a:ext cx="640080" cy="158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rot="16200000" flipH="1">
                <a:off x="5212080" y="3398520"/>
                <a:ext cx="274320" cy="18288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0800000">
                <a:off x="5638800" y="3810000"/>
                <a:ext cx="640080" cy="158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rot="5400000" flipH="1" flipV="1">
                <a:off x="5394166" y="4053046"/>
                <a:ext cx="182880" cy="158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4191000" y="3581400"/>
                <a:ext cx="533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0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000" b="1" i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5486400" y="3790890"/>
                <a:ext cx="533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0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000" b="1" i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6324600" y="3581400"/>
                <a:ext cx="609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0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000" b="1" i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4800600" y="3276600"/>
                <a:ext cx="533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sz="2000" b="1" i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000" b="1" i="1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8" name="Rectangle 67"/>
            <p:cNvSpPr/>
            <p:nvPr/>
          </p:nvSpPr>
          <p:spPr>
            <a:xfrm>
              <a:off x="2438400" y="3124200"/>
              <a:ext cx="1371600" cy="6858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marL="914400" indent="-914400" algn="justLow"/>
              <a:endParaRPr lang="en-US" sz="1600" b="1" dirty="0" smtClean="0">
                <a:solidFill>
                  <a:srgbClr val="0070C0"/>
                </a:solidFill>
              </a:endParaRPr>
            </a:p>
          </p:txBody>
        </p:sp>
        <p:graphicFrame>
          <p:nvGraphicFramePr>
            <p:cNvPr id="2052" name="Content Placeholder 68"/>
            <p:cNvGraphicFramePr>
              <a:graphicFrameLocks noChangeAspect="1"/>
            </p:cNvGraphicFramePr>
            <p:nvPr/>
          </p:nvGraphicFramePr>
          <p:xfrm>
            <a:off x="2438400" y="3191828"/>
            <a:ext cx="1219200" cy="541972"/>
          </p:xfrm>
          <a:graphic>
            <a:graphicData uri="http://schemas.openxmlformats.org/presentationml/2006/ole">
              <p:oleObj spid="_x0000_s2052" name="Equation" r:id="rId3" imgW="571320" imgH="253800" progId="Equation.3">
                <p:embed/>
              </p:oleObj>
            </a:graphicData>
          </a:graphic>
        </p:graphicFrame>
        <p:cxnSp>
          <p:nvCxnSpPr>
            <p:cNvPr id="70" name="Elbow Connector 69"/>
            <p:cNvCxnSpPr>
              <a:stCxn id="20" idx="1"/>
              <a:endCxn id="68" idx="3"/>
            </p:cNvCxnSpPr>
            <p:nvPr/>
          </p:nvCxnSpPr>
          <p:spPr>
            <a:xfrm rot="10800000">
              <a:off x="3810000" y="3467100"/>
              <a:ext cx="1219200" cy="1588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accent6">
                  <a:lumMod val="50000"/>
                </a:schemeClr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9" name="Group 128"/>
          <p:cNvGrpSpPr/>
          <p:nvPr/>
        </p:nvGrpSpPr>
        <p:grpSpPr>
          <a:xfrm>
            <a:off x="2209800" y="3886200"/>
            <a:ext cx="6400800" cy="1264920"/>
            <a:chOff x="2209800" y="4114800"/>
            <a:chExt cx="6400800" cy="1264920"/>
          </a:xfrm>
        </p:grpSpPr>
        <p:grpSp>
          <p:nvGrpSpPr>
            <p:cNvPr id="113" name="Group 112"/>
            <p:cNvGrpSpPr/>
            <p:nvPr/>
          </p:nvGrpSpPr>
          <p:grpSpPr>
            <a:xfrm>
              <a:off x="5029200" y="4876800"/>
              <a:ext cx="3200400" cy="502920"/>
              <a:chOff x="5029200" y="5029200"/>
              <a:chExt cx="3200400" cy="50292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5029200" y="5029200"/>
                <a:ext cx="3200400" cy="50292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t" anchorCtr="0"/>
              <a:lstStyle/>
              <a:p>
                <a:pPr marL="914400" indent="-914400" algn="justLow"/>
                <a:endParaRPr lang="en-US" sz="1600" b="1" dirty="0" smtClean="0">
                  <a:solidFill>
                    <a:srgbClr val="0070C0"/>
                  </a:solidFill>
                </a:endParaRPr>
              </a:p>
            </p:txBody>
          </p:sp>
          <p:grpSp>
            <p:nvGrpSpPr>
              <p:cNvPr id="79" name="Group 78"/>
              <p:cNvGrpSpPr/>
              <p:nvPr/>
            </p:nvGrpSpPr>
            <p:grpSpPr>
              <a:xfrm>
                <a:off x="5577840" y="5086290"/>
                <a:ext cx="1432560" cy="400110"/>
                <a:chOff x="4191000" y="3581400"/>
                <a:chExt cx="1432560" cy="400110"/>
              </a:xfrm>
            </p:grpSpPr>
            <p:sp>
              <p:nvSpPr>
                <p:cNvPr id="80" name="Oval 79"/>
                <p:cNvSpPr/>
                <p:nvPr/>
              </p:nvSpPr>
              <p:spPr>
                <a:xfrm>
                  <a:off x="5257800" y="3581400"/>
                  <a:ext cx="365760" cy="36576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81" name="Straight Arrow Connector 80"/>
                <p:cNvCxnSpPr/>
                <p:nvPr/>
              </p:nvCxnSpPr>
              <p:spPr>
                <a:xfrm>
                  <a:off x="4572000" y="3810000"/>
                  <a:ext cx="640080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stealth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/>
                <p:cNvSpPr txBox="1"/>
                <p:nvPr/>
              </p:nvSpPr>
              <p:spPr>
                <a:xfrm>
                  <a:off x="4191000" y="3581400"/>
                  <a:ext cx="5334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F </a:t>
                  </a:r>
                  <a:endParaRPr lang="en-US" sz="2000" b="1" i="1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114" name="Group 113"/>
            <p:cNvGrpSpPr/>
            <p:nvPr/>
          </p:nvGrpSpPr>
          <p:grpSpPr>
            <a:xfrm>
              <a:off x="2209800" y="4114800"/>
              <a:ext cx="6400800" cy="1264920"/>
              <a:chOff x="2209800" y="4191000"/>
              <a:chExt cx="6400800" cy="1264920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2209800" y="4191000"/>
                <a:ext cx="6400800" cy="5334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t" anchorCtr="0"/>
              <a:lstStyle/>
              <a:p>
                <a:pPr marL="914400" indent="-914400" algn="justLow"/>
                <a:r>
                  <a:rPr lang="en-US" sz="1400" b="1" dirty="0" smtClean="0">
                    <a:solidFill>
                      <a:srgbClr val="0070C0"/>
                    </a:solidFill>
                  </a:rPr>
                  <a:t>Second Law: </a:t>
                </a:r>
                <a:r>
                  <a:rPr lang="en-US" sz="1400" b="1" dirty="0" smtClean="0">
                    <a:solidFill>
                      <a:schemeClr val="tx1"/>
                    </a:solidFill>
                  </a:rPr>
                  <a:t>a particle subjected to </a:t>
                </a:r>
                <a:r>
                  <a:rPr lang="en-US" sz="1400" b="1" dirty="0" smtClean="0">
                    <a:solidFill>
                      <a:srgbClr val="FF0000"/>
                    </a:solidFill>
                  </a:rPr>
                  <a:t>unbalance force </a:t>
                </a:r>
                <a:r>
                  <a:rPr lang="en-US" sz="1400" b="1" dirty="0" smtClean="0">
                    <a:solidFill>
                      <a:schemeClr val="tx1"/>
                    </a:solidFill>
                  </a:rPr>
                  <a:t>will move at acceleration has the same direction of the force.</a:t>
                </a:r>
                <a:endParaRPr lang="en-US" sz="1400" b="1" dirty="0" smtClean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78" name="Elbow Connector 77"/>
              <p:cNvCxnSpPr>
                <a:stCxn id="76" idx="3"/>
                <a:endCxn id="77" idx="3"/>
              </p:cNvCxnSpPr>
              <p:nvPr/>
            </p:nvCxnSpPr>
            <p:spPr>
              <a:xfrm flipH="1">
                <a:off x="8229600" y="4457700"/>
                <a:ext cx="381000" cy="746760"/>
              </a:xfrm>
              <a:prstGeom prst="bentConnector3">
                <a:avLst>
                  <a:gd name="adj1" fmla="val -60000"/>
                </a:avLst>
              </a:prstGeom>
              <a:ln w="25400">
                <a:solidFill>
                  <a:schemeClr val="accent6">
                    <a:lumMod val="50000"/>
                  </a:schemeClr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Rectangle 88"/>
              <p:cNvSpPr/>
              <p:nvPr/>
            </p:nvSpPr>
            <p:spPr>
              <a:xfrm>
                <a:off x="2286000" y="4953000"/>
                <a:ext cx="1371600" cy="50292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t" anchorCtr="0"/>
              <a:lstStyle/>
              <a:p>
                <a:pPr marL="914400" indent="-914400" algn="justLow"/>
                <a:endParaRPr lang="en-US" sz="1600" b="1" dirty="0" smtClean="0">
                  <a:solidFill>
                    <a:srgbClr val="0070C0"/>
                  </a:solidFill>
                </a:endParaRPr>
              </a:p>
            </p:txBody>
          </p:sp>
          <p:graphicFrame>
            <p:nvGraphicFramePr>
              <p:cNvPr id="90" name="Content Placeholder 68"/>
              <p:cNvGraphicFramePr>
                <a:graphicFrameLocks noChangeAspect="1"/>
              </p:cNvGraphicFramePr>
              <p:nvPr/>
            </p:nvGraphicFramePr>
            <p:xfrm>
              <a:off x="2408238" y="4992688"/>
              <a:ext cx="1082675" cy="379412"/>
            </p:xfrm>
            <a:graphic>
              <a:graphicData uri="http://schemas.openxmlformats.org/presentationml/2006/ole">
                <p:oleObj spid="_x0000_s2053" name="Equation" r:id="rId4" imgW="507960" imgH="177480" progId="Equation.3">
                  <p:embed/>
                </p:oleObj>
              </a:graphicData>
            </a:graphic>
          </p:graphicFrame>
          <p:cxnSp>
            <p:nvCxnSpPr>
              <p:cNvPr id="91" name="Elbow Connector 90"/>
              <p:cNvCxnSpPr>
                <a:endCxn id="89" idx="3"/>
              </p:cNvCxnSpPr>
              <p:nvPr/>
            </p:nvCxnSpPr>
            <p:spPr>
              <a:xfrm rot="10800000">
                <a:off x="3657600" y="5204460"/>
                <a:ext cx="1371600" cy="1588"/>
              </a:xfrm>
              <a:prstGeom prst="bentConnector3">
                <a:avLst>
                  <a:gd name="adj1" fmla="val 50000"/>
                </a:avLst>
              </a:prstGeom>
              <a:ln w="25400">
                <a:solidFill>
                  <a:schemeClr val="accent6">
                    <a:lumMod val="50000"/>
                  </a:schemeClr>
                </a:solidFill>
                <a:headEnd type="oval" w="lg" len="lg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" name="Elbow Connector 44"/>
          <p:cNvCxnSpPr>
            <a:stCxn id="16" idx="1"/>
            <a:endCxn id="76" idx="1"/>
          </p:cNvCxnSpPr>
          <p:nvPr/>
        </p:nvCxnSpPr>
        <p:spPr>
          <a:xfrm rot="10800000" flipH="1" flipV="1">
            <a:off x="1066800" y="1905000"/>
            <a:ext cx="1143000" cy="2247900"/>
          </a:xfrm>
          <a:prstGeom prst="bentConnector3">
            <a:avLst>
              <a:gd name="adj1" fmla="val -20000"/>
            </a:avLst>
          </a:prstGeom>
          <a:ln w="25400">
            <a:solidFill>
              <a:schemeClr val="accent6">
                <a:lumMod val="50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6" idx="1"/>
            <a:endCxn id="19" idx="1"/>
          </p:cNvCxnSpPr>
          <p:nvPr/>
        </p:nvCxnSpPr>
        <p:spPr>
          <a:xfrm rot="10800000" flipH="1" flipV="1">
            <a:off x="1066800" y="1904999"/>
            <a:ext cx="1143000" cy="647701"/>
          </a:xfrm>
          <a:prstGeom prst="bentConnector3">
            <a:avLst>
              <a:gd name="adj1" fmla="val -20000"/>
            </a:avLst>
          </a:prstGeom>
          <a:ln w="25400">
            <a:solidFill>
              <a:schemeClr val="accent6">
                <a:lumMod val="50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2209800" y="5288280"/>
            <a:ext cx="64008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marL="914400" indent="-914400" algn="justLow"/>
            <a:r>
              <a:rPr lang="en-US" sz="1400" b="1" dirty="0" smtClean="0">
                <a:solidFill>
                  <a:srgbClr val="0070C0"/>
                </a:solidFill>
              </a:rPr>
              <a:t>Third Law: </a:t>
            </a:r>
            <a:r>
              <a:rPr lang="en-US" sz="1400" b="1" dirty="0" smtClean="0">
                <a:solidFill>
                  <a:schemeClr val="tx1"/>
                </a:solidFill>
              </a:rPr>
              <a:t>each acting force has a reaction equal in magnitude and opposite in direction </a:t>
            </a:r>
            <a:endParaRPr lang="en-US" sz="1400" b="1" dirty="0" smtClean="0">
              <a:solidFill>
                <a:srgbClr val="0070C0"/>
              </a:solidFill>
            </a:endParaRPr>
          </a:p>
        </p:txBody>
      </p:sp>
      <p:cxnSp>
        <p:nvCxnSpPr>
          <p:cNvPr id="246" name="Elbow Connector 245"/>
          <p:cNvCxnSpPr>
            <a:stCxn id="16" idx="1"/>
            <a:endCxn id="133" idx="1"/>
          </p:cNvCxnSpPr>
          <p:nvPr/>
        </p:nvCxnSpPr>
        <p:spPr>
          <a:xfrm rot="10800000" flipH="1" flipV="1">
            <a:off x="1066800" y="1905000"/>
            <a:ext cx="1143000" cy="3649980"/>
          </a:xfrm>
          <a:prstGeom prst="bentConnector3">
            <a:avLst>
              <a:gd name="adj1" fmla="val -20000"/>
            </a:avLst>
          </a:prstGeom>
          <a:ln w="25400">
            <a:solidFill>
              <a:schemeClr val="accent6">
                <a:lumMod val="50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1" name="Group 260"/>
          <p:cNvGrpSpPr/>
          <p:nvPr/>
        </p:nvGrpSpPr>
        <p:grpSpPr>
          <a:xfrm>
            <a:off x="762000" y="6050280"/>
            <a:ext cx="8001000" cy="502920"/>
            <a:chOff x="762000" y="6050280"/>
            <a:chExt cx="8001000" cy="502920"/>
          </a:xfrm>
        </p:grpSpPr>
        <p:sp>
          <p:nvSpPr>
            <p:cNvPr id="138" name="Rectangle 137"/>
            <p:cNvSpPr/>
            <p:nvPr/>
          </p:nvSpPr>
          <p:spPr>
            <a:xfrm>
              <a:off x="762000" y="6050280"/>
              <a:ext cx="7467600" cy="50292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marL="914400" indent="-914400" algn="justLow"/>
              <a:endParaRPr lang="en-US" sz="1600" b="1" dirty="0" smtClean="0">
                <a:solidFill>
                  <a:srgbClr val="0070C0"/>
                </a:solidFill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4084319" y="6107370"/>
              <a:ext cx="365760" cy="365760"/>
            </a:xfrm>
            <a:prstGeom prst="ellipse">
              <a:avLst/>
            </a:prstGeom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0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1" name="Straight Arrow Connector 140"/>
            <p:cNvCxnSpPr/>
            <p:nvPr/>
          </p:nvCxnSpPr>
          <p:spPr>
            <a:xfrm>
              <a:off x="3489960" y="6324600"/>
              <a:ext cx="54864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TextBox 141"/>
            <p:cNvSpPr txBox="1"/>
            <p:nvPr/>
          </p:nvSpPr>
          <p:spPr>
            <a:xfrm>
              <a:off x="838200" y="6169223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i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Action: </a:t>
              </a:r>
              <a:r>
                <a:rPr lang="en-US" sz="1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Force of A acting on B</a:t>
              </a:r>
              <a:endParaRPr lang="en-US" sz="1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0" name="Oval 249"/>
            <p:cNvSpPr/>
            <p:nvPr/>
          </p:nvSpPr>
          <p:spPr>
            <a:xfrm>
              <a:off x="4450079" y="6096000"/>
              <a:ext cx="365760" cy="365760"/>
            </a:xfrm>
            <a:prstGeom prst="ellipse">
              <a:avLst/>
            </a:prstGeom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51" name="Straight Arrow Connector 250"/>
            <p:cNvCxnSpPr/>
            <p:nvPr/>
          </p:nvCxnSpPr>
          <p:spPr>
            <a:xfrm rot="10800000">
              <a:off x="4876801" y="6324600"/>
              <a:ext cx="54864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" name="TextBox 255"/>
            <p:cNvSpPr txBox="1"/>
            <p:nvPr/>
          </p:nvSpPr>
          <p:spPr>
            <a:xfrm>
              <a:off x="5486400" y="6172197"/>
              <a:ext cx="3276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i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Reaction: </a:t>
              </a:r>
              <a:r>
                <a:rPr lang="en-US" sz="1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Force of B acting on A</a:t>
              </a:r>
              <a:endParaRPr lang="en-US" sz="1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34" name="Elbow Connector 133"/>
          <p:cNvCxnSpPr>
            <a:stCxn id="133" idx="3"/>
            <a:endCxn id="138" idx="3"/>
          </p:cNvCxnSpPr>
          <p:nvPr/>
        </p:nvCxnSpPr>
        <p:spPr>
          <a:xfrm flipH="1">
            <a:off x="8229600" y="5554980"/>
            <a:ext cx="381000" cy="746760"/>
          </a:xfrm>
          <a:prstGeom prst="bentConnector3">
            <a:avLst>
              <a:gd name="adj1" fmla="val -60000"/>
            </a:avLst>
          </a:prstGeom>
          <a:ln w="25400">
            <a:solidFill>
              <a:schemeClr val="accent6">
                <a:lumMod val="50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00200"/>
            <a:ext cx="8854440" cy="51054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65088" indent="0">
              <a:buNone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65088" indent="0" algn="just">
              <a:lnSpc>
                <a:spcPct val="110000"/>
              </a:lnSpc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Newtown proved his most famous law at all in the 17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2000" b="1" dirty="0" smtClean="0">
                <a:solidFill>
                  <a:schemeClr val="tx1"/>
                </a:solidFill>
              </a:rPr>
              <a:t> centaury and called it Law of Universal Gravitation. </a:t>
            </a:r>
          </a:p>
          <a:p>
            <a:pPr marL="65088" indent="0" algn="justLow">
              <a:lnSpc>
                <a:spcPct val="110000"/>
              </a:lnSpc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Statement</a:t>
            </a:r>
            <a:r>
              <a:rPr lang="en-US" sz="2000" b="1" dirty="0" smtClean="0">
                <a:solidFill>
                  <a:schemeClr val="tx1"/>
                </a:solidFill>
              </a:rPr>
              <a:t>: any two objects have a masses (</a:t>
            </a:r>
            <a:r>
              <a:rPr lang="en-US" sz="2000" b="1" dirty="0" smtClean="0">
                <a:solidFill>
                  <a:srgbClr val="FF0000"/>
                </a:solidFill>
              </a:rPr>
              <a:t>M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1</a:t>
            </a:r>
            <a:r>
              <a:rPr lang="en-US" sz="2000" b="1" dirty="0" smtClean="0">
                <a:solidFill>
                  <a:schemeClr val="tx1"/>
                </a:solidFill>
              </a:rPr>
              <a:t> and </a:t>
            </a:r>
            <a:r>
              <a:rPr lang="en-US" sz="2000" b="1" dirty="0" smtClean="0">
                <a:solidFill>
                  <a:srgbClr val="FF0000"/>
                </a:solidFill>
              </a:rPr>
              <a:t>M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2 </a:t>
            </a:r>
            <a:r>
              <a:rPr lang="en-US" sz="2000" b="1" dirty="0" smtClean="0">
                <a:solidFill>
                  <a:schemeClr val="tx1"/>
                </a:solidFill>
              </a:rPr>
              <a:t>)and far away from each other by a distance (</a:t>
            </a:r>
            <a:r>
              <a:rPr lang="en-US" sz="2000" b="1" dirty="0" smtClean="0">
                <a:solidFill>
                  <a:srgbClr val="FF0000"/>
                </a:solidFill>
              </a:rPr>
              <a:t>R</a:t>
            </a:r>
            <a:r>
              <a:rPr lang="en-US" sz="2000" b="1" dirty="0" smtClean="0">
                <a:solidFill>
                  <a:schemeClr val="tx1"/>
                </a:solidFill>
              </a:rPr>
              <a:t>) will have attraction force (gravitational) related proportionally with the objects masses product (</a:t>
            </a:r>
            <a:r>
              <a:rPr lang="en-US" sz="2000" b="1" dirty="0" smtClean="0">
                <a:solidFill>
                  <a:srgbClr val="FF0000"/>
                </a:solidFill>
              </a:rPr>
              <a:t>M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1</a:t>
            </a:r>
            <a:r>
              <a:rPr lang="en-US" sz="2000" b="1" dirty="0" smtClean="0">
                <a:solidFill>
                  <a:srgbClr val="FF0000"/>
                </a:solidFill>
              </a:rPr>
              <a:t> M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2 </a:t>
            </a:r>
            <a:r>
              <a:rPr lang="en-US" sz="2000" b="1" dirty="0" smtClean="0">
                <a:solidFill>
                  <a:schemeClr val="tx1"/>
                </a:solidFill>
              </a:rPr>
              <a:t>) and inversely with the square of the distance between them (</a:t>
            </a:r>
            <a:r>
              <a:rPr lang="en-US" sz="2000" b="1" dirty="0" smtClean="0">
                <a:solidFill>
                  <a:srgbClr val="FF0000"/>
                </a:solidFill>
              </a:rPr>
              <a:t>R</a:t>
            </a:r>
            <a:r>
              <a:rPr lang="en-US" sz="20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). Mathematically:    </a:t>
            </a:r>
          </a:p>
          <a:p>
            <a:pPr marL="65088" indent="0" algn="justLow">
              <a:lnSpc>
                <a:spcPct val="110000"/>
              </a:lnSpc>
              <a:buNone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Where</a:t>
            </a:r>
            <a:r>
              <a:rPr lang="en-US" sz="2000" b="1" dirty="0" smtClean="0">
                <a:solidFill>
                  <a:schemeClr val="tx1"/>
                </a:solidFill>
              </a:rPr>
              <a:t>: G =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66.73 x 10</a:t>
            </a:r>
            <a:r>
              <a:rPr lang="en-US" sz="20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-12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m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</a:rPr>
              <a:t>/(kg.s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</a:p>
          <a:p>
            <a:pPr marL="65088" indent="0" algn="justLow">
              <a:lnSpc>
                <a:spcPct val="110000"/>
              </a:lnSpc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Weight</a:t>
            </a:r>
            <a:r>
              <a:rPr lang="en-US" sz="2000" b="1" dirty="0" smtClean="0">
                <a:solidFill>
                  <a:schemeClr val="tx1"/>
                </a:solidFill>
              </a:rPr>
              <a:t>: according to Newtown's Law of Gravity, weight is the gravitational force acting between the body has a mass (m) and the earth (of mass M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e</a:t>
            </a:r>
            <a:r>
              <a:rPr lang="en-US" sz="2000" b="1" dirty="0" smtClean="0">
                <a:solidFill>
                  <a:schemeClr val="tx1"/>
                </a:solidFill>
              </a:rPr>
              <a:t>) and is given as: </a:t>
            </a:r>
            <a:r>
              <a:rPr lang="en-US" sz="2000" b="1" dirty="0" smtClean="0">
                <a:solidFill>
                  <a:srgbClr val="FF0000"/>
                </a:solidFill>
              </a:rPr>
              <a:t>W=mg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     g</a:t>
            </a:r>
            <a:r>
              <a:rPr lang="en-US" sz="2000" b="1" dirty="0" smtClean="0">
                <a:solidFill>
                  <a:schemeClr val="tx1"/>
                </a:solidFill>
              </a:rPr>
              <a:t> is </a:t>
            </a:r>
            <a:r>
              <a:rPr lang="en-US" sz="2000" b="1" dirty="0" smtClean="0">
                <a:solidFill>
                  <a:schemeClr val="tx1"/>
                </a:solidFill>
              </a:rPr>
              <a:t>the gravitational acceleration and equal to </a:t>
            </a:r>
            <a:r>
              <a:rPr lang="en-US" sz="2000" b="1" dirty="0" err="1" smtClean="0">
                <a:solidFill>
                  <a:schemeClr val="tx1"/>
                </a:solidFill>
              </a:rPr>
              <a:t>GM</a:t>
            </a:r>
            <a:r>
              <a:rPr lang="en-US" sz="2000" b="1" baseline="-25000" dirty="0" err="1" smtClean="0">
                <a:solidFill>
                  <a:schemeClr val="tx1"/>
                </a:solidFill>
              </a:rPr>
              <a:t>e</a:t>
            </a:r>
            <a:r>
              <a:rPr lang="en-US" sz="2000" b="1" dirty="0" smtClean="0">
                <a:solidFill>
                  <a:schemeClr val="tx1"/>
                </a:solidFill>
              </a:rPr>
              <a:t>/R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.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1676400"/>
            <a:ext cx="39624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Newtown's Law of Gravity </a:t>
            </a:r>
          </a:p>
        </p:txBody>
      </p:sp>
      <p:graphicFrame>
        <p:nvGraphicFramePr>
          <p:cNvPr id="23557" name="Content Placeholder 48"/>
          <p:cNvGraphicFramePr>
            <a:graphicFrameLocks noChangeAspect="1"/>
          </p:cNvGraphicFramePr>
          <p:nvPr/>
        </p:nvGraphicFramePr>
        <p:xfrm>
          <a:off x="2971800" y="4191000"/>
          <a:ext cx="3124200" cy="653710"/>
        </p:xfrm>
        <a:graphic>
          <a:graphicData uri="http://schemas.openxmlformats.org/presentationml/2006/ole">
            <p:oleObj spid="_x0000_s24578" name="Equation" r:id="rId3" imgW="1879560" imgH="393480" progId="Equation.3">
              <p:embed/>
            </p:oleObj>
          </a:graphicData>
        </a:graphic>
      </p:graphicFrame>
      <p:sp>
        <p:nvSpPr>
          <p:cNvPr id="8" name="Oval 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General Concepts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00200"/>
            <a:ext cx="8778240" cy="51054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65088" indent="0" algn="justLow">
              <a:lnSpc>
                <a:spcPct val="110000"/>
              </a:lnSpc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According to Newton's 2</a:t>
            </a:r>
            <a:r>
              <a:rPr lang="en-US" sz="2400" b="1" baseline="30000" dirty="0" smtClean="0">
                <a:solidFill>
                  <a:schemeClr val="tx1"/>
                </a:solidFill>
              </a:rPr>
              <a:t>nd</a:t>
            </a:r>
            <a:r>
              <a:rPr lang="en-US" sz="2400" b="1" dirty="0" smtClean="0">
                <a:solidFill>
                  <a:schemeClr val="tx1"/>
                </a:solidFill>
              </a:rPr>
              <a:t> law, the unit of force is a combination of the other three quantities: mass, length and time. So, the force units </a:t>
            </a:r>
            <a:r>
              <a:rPr lang="en-US" sz="2400" b="1" dirty="0" smtClean="0">
                <a:solidFill>
                  <a:srgbClr val="FF0000"/>
                </a:solidFill>
              </a:rPr>
              <a:t>N</a:t>
            </a:r>
            <a:r>
              <a:rPr lang="en-US" sz="2400" b="1" dirty="0" smtClean="0">
                <a:solidFill>
                  <a:schemeClr val="tx1"/>
                </a:solidFill>
              </a:rPr>
              <a:t> (Newtown) and </a:t>
            </a:r>
            <a:r>
              <a:rPr lang="en-US" sz="2400" b="1" dirty="0" err="1" smtClean="0">
                <a:solidFill>
                  <a:srgbClr val="FF0000"/>
                </a:solidFill>
              </a:rPr>
              <a:t>lbf</a:t>
            </a:r>
            <a:r>
              <a:rPr lang="en-US" sz="2400" b="1" dirty="0" smtClean="0">
                <a:solidFill>
                  <a:schemeClr val="tx1"/>
                </a:solidFill>
              </a:rPr>
              <a:t> can be written as:      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23557" name="Content Placeholder 48"/>
          <p:cNvGraphicFramePr>
            <a:graphicFrameLocks noChangeAspect="1"/>
          </p:cNvGraphicFramePr>
          <p:nvPr/>
        </p:nvGraphicFramePr>
        <p:xfrm>
          <a:off x="5562600" y="5746750"/>
          <a:ext cx="3235325" cy="654050"/>
        </p:xfrm>
        <a:graphic>
          <a:graphicData uri="http://schemas.openxmlformats.org/presentationml/2006/ole">
            <p:oleObj spid="_x0000_s23557" name="Equation" r:id="rId3" imgW="1854000" imgH="393480" progId="Equation.3">
              <p:embed/>
            </p:oleObj>
          </a:graphicData>
        </a:graphic>
      </p:graphicFrame>
      <p:graphicFrame>
        <p:nvGraphicFramePr>
          <p:cNvPr id="15" name="Diagram 14"/>
          <p:cNvGraphicFramePr/>
          <p:nvPr/>
        </p:nvGraphicFramePr>
        <p:xfrm>
          <a:off x="1874520" y="2057400"/>
          <a:ext cx="5760720" cy="213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624840" y="2895600"/>
            <a:ext cx="1097280" cy="1463040"/>
          </a:xfrm>
          <a:prstGeom prst="roundRect">
            <a:avLst/>
          </a:prstGeom>
          <a:solidFill>
            <a:schemeClr val="l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B0F0"/>
                </a:solidFill>
              </a:rPr>
              <a:t>SI</a:t>
            </a:r>
          </a:p>
          <a:p>
            <a:pPr algn="ctr"/>
            <a:r>
              <a:rPr lang="en-US" sz="2000" b="1" dirty="0" smtClean="0">
                <a:solidFill>
                  <a:srgbClr val="00B0F0"/>
                </a:solidFill>
              </a:rPr>
              <a:t>m</a:t>
            </a:r>
          </a:p>
          <a:p>
            <a:pPr algn="ctr"/>
            <a:r>
              <a:rPr lang="en-US" sz="2000" b="1" dirty="0" smtClean="0">
                <a:solidFill>
                  <a:srgbClr val="00B0F0"/>
                </a:solidFill>
              </a:rPr>
              <a:t>Kg</a:t>
            </a:r>
          </a:p>
          <a:p>
            <a:pPr algn="ctr"/>
            <a:r>
              <a:rPr lang="en-US" sz="2000" b="1" dirty="0" smtClean="0">
                <a:solidFill>
                  <a:srgbClr val="00B0F0"/>
                </a:solidFill>
              </a:rPr>
              <a:t>N</a:t>
            </a:r>
            <a:endParaRPr lang="en-US" sz="2000" b="1" dirty="0">
              <a:solidFill>
                <a:srgbClr val="00B0F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741920" y="2895600"/>
            <a:ext cx="1097280" cy="1463040"/>
          </a:xfrm>
          <a:prstGeom prst="roundRect">
            <a:avLst/>
          </a:prstGeom>
          <a:solidFill>
            <a:schemeClr val="lt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English</a:t>
            </a: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ft</a:t>
            </a:r>
          </a:p>
          <a:p>
            <a:pPr algn="ctr"/>
            <a:r>
              <a:rPr lang="en-US" sz="2000" b="1" dirty="0" err="1" smtClean="0">
                <a:solidFill>
                  <a:srgbClr val="00B050"/>
                </a:solidFill>
              </a:rPr>
              <a:t>lbm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2000" b="1" dirty="0" err="1" smtClean="0">
                <a:solidFill>
                  <a:srgbClr val="00B050"/>
                </a:solidFill>
              </a:rPr>
              <a:t>lbf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8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1119</TotalTime>
  <Words>875</Words>
  <Application>Microsoft Office PowerPoint</Application>
  <PresentationFormat>On-screen Show (4:3)</PresentationFormat>
  <Paragraphs>211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Module</vt:lpstr>
      <vt:lpstr>Equation</vt:lpstr>
      <vt:lpstr>Microsoft Equation 3.0</vt:lpstr>
      <vt:lpstr>Statics </vt:lpstr>
      <vt:lpstr>General Concepts </vt:lpstr>
      <vt:lpstr>General Concepts </vt:lpstr>
      <vt:lpstr>General Concepts </vt:lpstr>
      <vt:lpstr>General Concepts </vt:lpstr>
      <vt:lpstr>General Concepts </vt:lpstr>
      <vt:lpstr>General Concepts </vt:lpstr>
      <vt:lpstr>General Concepts </vt:lpstr>
      <vt:lpstr>General Concepts </vt:lpstr>
      <vt:lpstr>General Concepts </vt:lpstr>
      <vt:lpstr>General Concepts </vt:lpstr>
      <vt:lpstr>General Concepts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146</cp:revision>
  <dcterms:created xsi:type="dcterms:W3CDTF">2006-08-16T00:00:00Z</dcterms:created>
  <dcterms:modified xsi:type="dcterms:W3CDTF">2013-03-26T16:43:21Z</dcterms:modified>
</cp:coreProperties>
</file>