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77" r:id="rId4"/>
    <p:sldId id="278" r:id="rId5"/>
    <p:sldId id="279" r:id="rId6"/>
    <p:sldId id="280" r:id="rId7"/>
    <p:sldId id="281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0A3463-7948-4898-BF8A-8B91D8A947E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BC8329-D334-4699-9349-957E41E69534}">
      <dgm:prSet phldrT="[Text]"/>
      <dgm:spPr/>
      <dgm:t>
        <a:bodyPr/>
        <a:lstStyle/>
        <a:p>
          <a:r>
            <a:rPr lang="en-US" b="1" dirty="0" smtClean="0"/>
            <a:t>Work properties </a:t>
          </a:r>
          <a:endParaRPr lang="en-US" b="1" dirty="0"/>
        </a:p>
      </dgm:t>
    </dgm:pt>
    <dgm:pt modelId="{A9F01FB4-2958-4421-87E4-E9AD615F5BAF}" type="parTrans" cxnId="{2785FA7F-43A4-4E4A-99EB-A920F2EB45D3}">
      <dgm:prSet/>
      <dgm:spPr/>
      <dgm:t>
        <a:bodyPr/>
        <a:lstStyle/>
        <a:p>
          <a:endParaRPr lang="en-US" b="1"/>
        </a:p>
      </dgm:t>
    </dgm:pt>
    <dgm:pt modelId="{1A647107-481C-429C-A19C-8CA42E3A80B0}" type="sibTrans" cxnId="{2785FA7F-43A4-4E4A-99EB-A920F2EB45D3}">
      <dgm:prSet/>
      <dgm:spPr/>
      <dgm:t>
        <a:bodyPr/>
        <a:lstStyle/>
        <a:p>
          <a:endParaRPr lang="en-US" b="1"/>
        </a:p>
      </dgm:t>
    </dgm:pt>
    <dgm:pt modelId="{D7A82B1F-2DEC-4EB5-9606-EAC1B23E4564}">
      <dgm:prSet phldrT="[Text]"/>
      <dgm:spPr/>
      <dgm:t>
        <a:bodyPr/>
        <a:lstStyle/>
        <a:p>
          <a:r>
            <a:rPr lang="en-US" b="1" dirty="0" smtClean="0"/>
            <a:t>Scalar </a:t>
          </a:r>
          <a:endParaRPr lang="en-US" b="1" dirty="0"/>
        </a:p>
      </dgm:t>
    </dgm:pt>
    <dgm:pt modelId="{245001F1-8B3D-4718-9D0E-6B5CFA8817D7}" type="parTrans" cxnId="{8848FE3E-8E88-4303-A014-77CE29DAECDC}">
      <dgm:prSet/>
      <dgm:spPr/>
      <dgm:t>
        <a:bodyPr/>
        <a:lstStyle/>
        <a:p>
          <a:endParaRPr lang="en-US" b="1"/>
        </a:p>
      </dgm:t>
    </dgm:pt>
    <dgm:pt modelId="{CFCE6530-6A8C-4BEF-A08D-52EB18061441}" type="sibTrans" cxnId="{8848FE3E-8E88-4303-A014-77CE29DAECDC}">
      <dgm:prSet/>
      <dgm:spPr/>
      <dgm:t>
        <a:bodyPr/>
        <a:lstStyle/>
        <a:p>
          <a:endParaRPr lang="en-US" b="1"/>
        </a:p>
      </dgm:t>
    </dgm:pt>
    <dgm:pt modelId="{D1B66369-8BAD-4521-B973-641474767E71}">
      <dgm:prSet phldrT="[Text]"/>
      <dgm:spPr/>
      <dgm:t>
        <a:bodyPr/>
        <a:lstStyle/>
        <a:p>
          <a:r>
            <a:rPr lang="en-US" b="1" dirty="0" smtClean="0"/>
            <a:t>In Joule (J) </a:t>
          </a:r>
          <a:endParaRPr lang="en-US" b="1" dirty="0"/>
        </a:p>
      </dgm:t>
    </dgm:pt>
    <dgm:pt modelId="{6B1138A8-F630-474A-A3DB-C1B46ADC5C3D}" type="parTrans" cxnId="{4ED95264-2062-44C0-8524-A7D6E05C23A6}">
      <dgm:prSet/>
      <dgm:spPr/>
      <dgm:t>
        <a:bodyPr/>
        <a:lstStyle/>
        <a:p>
          <a:endParaRPr lang="en-US" b="1"/>
        </a:p>
      </dgm:t>
    </dgm:pt>
    <dgm:pt modelId="{8AE02FF0-2670-4E17-BEA5-827CE5FB5713}" type="sibTrans" cxnId="{4ED95264-2062-44C0-8524-A7D6E05C23A6}">
      <dgm:prSet/>
      <dgm:spPr/>
      <dgm:t>
        <a:bodyPr/>
        <a:lstStyle/>
        <a:p>
          <a:endParaRPr lang="en-US" b="1"/>
        </a:p>
      </dgm:t>
    </dgm:pt>
    <dgm:pt modelId="{35F8A9F1-C374-49AA-A74C-CA0214BE1075}" type="pres">
      <dgm:prSet presAssocID="{DE0A3463-7948-4898-BF8A-8B91D8A947E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112EDE4-3F09-4D0E-9C41-55229963AD58}" type="pres">
      <dgm:prSet presAssocID="{E1BC8329-D334-4699-9349-957E41E69534}" presName="hierRoot1" presStyleCnt="0"/>
      <dgm:spPr/>
    </dgm:pt>
    <dgm:pt modelId="{74D653FC-BF2F-42BF-8BF1-BFF5F52EF4C1}" type="pres">
      <dgm:prSet presAssocID="{E1BC8329-D334-4699-9349-957E41E69534}" presName="composite" presStyleCnt="0"/>
      <dgm:spPr/>
    </dgm:pt>
    <dgm:pt modelId="{EC02D519-C822-4ADB-ACA4-878E5FE2D4A9}" type="pres">
      <dgm:prSet presAssocID="{E1BC8329-D334-4699-9349-957E41E69534}" presName="background" presStyleLbl="node0" presStyleIdx="0" presStyleCnt="1"/>
      <dgm:spPr/>
    </dgm:pt>
    <dgm:pt modelId="{FB178103-5D38-4D70-BADE-C515DCB54B43}" type="pres">
      <dgm:prSet presAssocID="{E1BC8329-D334-4699-9349-957E41E6953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B0C853-A164-4D3F-AEC0-17BB601B2429}" type="pres">
      <dgm:prSet presAssocID="{E1BC8329-D334-4699-9349-957E41E69534}" presName="hierChild2" presStyleCnt="0"/>
      <dgm:spPr/>
    </dgm:pt>
    <dgm:pt modelId="{76F3943E-6FA0-4A4E-8047-77606B1DB53D}" type="pres">
      <dgm:prSet presAssocID="{245001F1-8B3D-4718-9D0E-6B5CFA8817D7}" presName="Name10" presStyleLbl="parChTrans1D2" presStyleIdx="0" presStyleCnt="2"/>
      <dgm:spPr/>
      <dgm:t>
        <a:bodyPr/>
        <a:lstStyle/>
        <a:p>
          <a:endParaRPr lang="en-US"/>
        </a:p>
      </dgm:t>
    </dgm:pt>
    <dgm:pt modelId="{C670EAB0-EB9B-48C2-A91A-223A6D70F0F3}" type="pres">
      <dgm:prSet presAssocID="{D7A82B1F-2DEC-4EB5-9606-EAC1B23E4564}" presName="hierRoot2" presStyleCnt="0"/>
      <dgm:spPr/>
    </dgm:pt>
    <dgm:pt modelId="{29CA7B58-225D-4315-B896-1C696EB67644}" type="pres">
      <dgm:prSet presAssocID="{D7A82B1F-2DEC-4EB5-9606-EAC1B23E4564}" presName="composite2" presStyleCnt="0"/>
      <dgm:spPr/>
    </dgm:pt>
    <dgm:pt modelId="{8C851BF3-5619-43B8-84B5-16192D1C8A62}" type="pres">
      <dgm:prSet presAssocID="{D7A82B1F-2DEC-4EB5-9606-EAC1B23E4564}" presName="background2" presStyleLbl="node2" presStyleIdx="0" presStyleCnt="2"/>
      <dgm:spPr/>
    </dgm:pt>
    <dgm:pt modelId="{D923E7CF-539D-4948-A0C5-16E267FC2D20}" type="pres">
      <dgm:prSet presAssocID="{D7A82B1F-2DEC-4EB5-9606-EAC1B23E456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D0E8BE-6EBA-43E0-9F6A-447743F7F27E}" type="pres">
      <dgm:prSet presAssocID="{D7A82B1F-2DEC-4EB5-9606-EAC1B23E4564}" presName="hierChild3" presStyleCnt="0"/>
      <dgm:spPr/>
    </dgm:pt>
    <dgm:pt modelId="{B91CD452-D188-462F-BB77-FE0963D59303}" type="pres">
      <dgm:prSet presAssocID="{6B1138A8-F630-474A-A3DB-C1B46ADC5C3D}" presName="Name10" presStyleLbl="parChTrans1D2" presStyleIdx="1" presStyleCnt="2"/>
      <dgm:spPr/>
      <dgm:t>
        <a:bodyPr/>
        <a:lstStyle/>
        <a:p>
          <a:endParaRPr lang="en-US"/>
        </a:p>
      </dgm:t>
    </dgm:pt>
    <dgm:pt modelId="{2D4B8CEC-ED75-4954-9379-BB79BC3580F6}" type="pres">
      <dgm:prSet presAssocID="{D1B66369-8BAD-4521-B973-641474767E71}" presName="hierRoot2" presStyleCnt="0"/>
      <dgm:spPr/>
    </dgm:pt>
    <dgm:pt modelId="{82A1440A-87C0-44F4-A8C1-7BF4A7956BE2}" type="pres">
      <dgm:prSet presAssocID="{D1B66369-8BAD-4521-B973-641474767E71}" presName="composite2" presStyleCnt="0"/>
      <dgm:spPr/>
    </dgm:pt>
    <dgm:pt modelId="{693AC9FC-AF5B-4C7C-A301-C68A4B59E092}" type="pres">
      <dgm:prSet presAssocID="{D1B66369-8BAD-4521-B973-641474767E71}" presName="background2" presStyleLbl="node2" presStyleIdx="1" presStyleCnt="2"/>
      <dgm:spPr/>
    </dgm:pt>
    <dgm:pt modelId="{C319914C-F043-4DF7-9738-FF849EB5615F}" type="pres">
      <dgm:prSet presAssocID="{D1B66369-8BAD-4521-B973-641474767E71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B518AC-222D-4348-958A-2208F8F1084B}" type="pres">
      <dgm:prSet presAssocID="{D1B66369-8BAD-4521-B973-641474767E71}" presName="hierChild3" presStyleCnt="0"/>
      <dgm:spPr/>
    </dgm:pt>
  </dgm:ptLst>
  <dgm:cxnLst>
    <dgm:cxn modelId="{7D30FE08-F7E5-420B-8C36-383135B66D07}" type="presOf" srcId="{D7A82B1F-2DEC-4EB5-9606-EAC1B23E4564}" destId="{D923E7CF-539D-4948-A0C5-16E267FC2D20}" srcOrd="0" destOrd="0" presId="urn:microsoft.com/office/officeart/2005/8/layout/hierarchy1"/>
    <dgm:cxn modelId="{60885063-9D78-49E8-A907-01083B350CED}" type="presOf" srcId="{D1B66369-8BAD-4521-B973-641474767E71}" destId="{C319914C-F043-4DF7-9738-FF849EB5615F}" srcOrd="0" destOrd="0" presId="urn:microsoft.com/office/officeart/2005/8/layout/hierarchy1"/>
    <dgm:cxn modelId="{4ED95264-2062-44C0-8524-A7D6E05C23A6}" srcId="{E1BC8329-D334-4699-9349-957E41E69534}" destId="{D1B66369-8BAD-4521-B973-641474767E71}" srcOrd="1" destOrd="0" parTransId="{6B1138A8-F630-474A-A3DB-C1B46ADC5C3D}" sibTransId="{8AE02FF0-2670-4E17-BEA5-827CE5FB5713}"/>
    <dgm:cxn modelId="{8848FE3E-8E88-4303-A014-77CE29DAECDC}" srcId="{E1BC8329-D334-4699-9349-957E41E69534}" destId="{D7A82B1F-2DEC-4EB5-9606-EAC1B23E4564}" srcOrd="0" destOrd="0" parTransId="{245001F1-8B3D-4718-9D0E-6B5CFA8817D7}" sibTransId="{CFCE6530-6A8C-4BEF-A08D-52EB18061441}"/>
    <dgm:cxn modelId="{C148311E-FEBF-4FCE-9F33-8554C4F67CE5}" type="presOf" srcId="{DE0A3463-7948-4898-BF8A-8B91D8A947EB}" destId="{35F8A9F1-C374-49AA-A74C-CA0214BE1075}" srcOrd="0" destOrd="0" presId="urn:microsoft.com/office/officeart/2005/8/layout/hierarchy1"/>
    <dgm:cxn modelId="{2785FA7F-43A4-4E4A-99EB-A920F2EB45D3}" srcId="{DE0A3463-7948-4898-BF8A-8B91D8A947EB}" destId="{E1BC8329-D334-4699-9349-957E41E69534}" srcOrd="0" destOrd="0" parTransId="{A9F01FB4-2958-4421-87E4-E9AD615F5BAF}" sibTransId="{1A647107-481C-429C-A19C-8CA42E3A80B0}"/>
    <dgm:cxn modelId="{A86F97BC-7584-496E-BE39-3AF842096AC7}" type="presOf" srcId="{245001F1-8B3D-4718-9D0E-6B5CFA8817D7}" destId="{76F3943E-6FA0-4A4E-8047-77606B1DB53D}" srcOrd="0" destOrd="0" presId="urn:microsoft.com/office/officeart/2005/8/layout/hierarchy1"/>
    <dgm:cxn modelId="{44426473-5DB3-485D-89F1-54C4DFEF800B}" type="presOf" srcId="{6B1138A8-F630-474A-A3DB-C1B46ADC5C3D}" destId="{B91CD452-D188-462F-BB77-FE0963D59303}" srcOrd="0" destOrd="0" presId="urn:microsoft.com/office/officeart/2005/8/layout/hierarchy1"/>
    <dgm:cxn modelId="{F049F77C-698C-4E9A-B2FF-03F7DEC8C8E3}" type="presOf" srcId="{E1BC8329-D334-4699-9349-957E41E69534}" destId="{FB178103-5D38-4D70-BADE-C515DCB54B43}" srcOrd="0" destOrd="0" presId="urn:microsoft.com/office/officeart/2005/8/layout/hierarchy1"/>
    <dgm:cxn modelId="{DE66D56A-6356-4DB4-8076-920030246D67}" type="presParOf" srcId="{35F8A9F1-C374-49AA-A74C-CA0214BE1075}" destId="{2112EDE4-3F09-4D0E-9C41-55229963AD58}" srcOrd="0" destOrd="0" presId="urn:microsoft.com/office/officeart/2005/8/layout/hierarchy1"/>
    <dgm:cxn modelId="{A2A0D94C-1A51-4E2A-A287-1B6A3A342A16}" type="presParOf" srcId="{2112EDE4-3F09-4D0E-9C41-55229963AD58}" destId="{74D653FC-BF2F-42BF-8BF1-BFF5F52EF4C1}" srcOrd="0" destOrd="0" presId="urn:microsoft.com/office/officeart/2005/8/layout/hierarchy1"/>
    <dgm:cxn modelId="{A2DF8C75-A02E-4FC9-85C2-205F3372E943}" type="presParOf" srcId="{74D653FC-BF2F-42BF-8BF1-BFF5F52EF4C1}" destId="{EC02D519-C822-4ADB-ACA4-878E5FE2D4A9}" srcOrd="0" destOrd="0" presId="urn:microsoft.com/office/officeart/2005/8/layout/hierarchy1"/>
    <dgm:cxn modelId="{511D309B-40BD-421A-B386-162FDD3B9DB3}" type="presParOf" srcId="{74D653FC-BF2F-42BF-8BF1-BFF5F52EF4C1}" destId="{FB178103-5D38-4D70-BADE-C515DCB54B43}" srcOrd="1" destOrd="0" presId="urn:microsoft.com/office/officeart/2005/8/layout/hierarchy1"/>
    <dgm:cxn modelId="{AC2356F1-0CC5-4AC3-B707-BE8891874FD2}" type="presParOf" srcId="{2112EDE4-3F09-4D0E-9C41-55229963AD58}" destId="{0BB0C853-A164-4D3F-AEC0-17BB601B2429}" srcOrd="1" destOrd="0" presId="urn:microsoft.com/office/officeart/2005/8/layout/hierarchy1"/>
    <dgm:cxn modelId="{5CD42D4F-19C2-4CEF-860A-78D259EE10E8}" type="presParOf" srcId="{0BB0C853-A164-4D3F-AEC0-17BB601B2429}" destId="{76F3943E-6FA0-4A4E-8047-77606B1DB53D}" srcOrd="0" destOrd="0" presId="urn:microsoft.com/office/officeart/2005/8/layout/hierarchy1"/>
    <dgm:cxn modelId="{6F221667-988C-45EE-83D1-8C3EFFD864DF}" type="presParOf" srcId="{0BB0C853-A164-4D3F-AEC0-17BB601B2429}" destId="{C670EAB0-EB9B-48C2-A91A-223A6D70F0F3}" srcOrd="1" destOrd="0" presId="urn:microsoft.com/office/officeart/2005/8/layout/hierarchy1"/>
    <dgm:cxn modelId="{ACC04256-4C9B-435A-8A7F-2C1576DB9648}" type="presParOf" srcId="{C670EAB0-EB9B-48C2-A91A-223A6D70F0F3}" destId="{29CA7B58-225D-4315-B896-1C696EB67644}" srcOrd="0" destOrd="0" presId="urn:microsoft.com/office/officeart/2005/8/layout/hierarchy1"/>
    <dgm:cxn modelId="{8EC294B9-BD3A-4B8F-97E4-EAB61A092DE6}" type="presParOf" srcId="{29CA7B58-225D-4315-B896-1C696EB67644}" destId="{8C851BF3-5619-43B8-84B5-16192D1C8A62}" srcOrd="0" destOrd="0" presId="urn:microsoft.com/office/officeart/2005/8/layout/hierarchy1"/>
    <dgm:cxn modelId="{F577A603-5879-4A10-9545-12606C7FEDF1}" type="presParOf" srcId="{29CA7B58-225D-4315-B896-1C696EB67644}" destId="{D923E7CF-539D-4948-A0C5-16E267FC2D20}" srcOrd="1" destOrd="0" presId="urn:microsoft.com/office/officeart/2005/8/layout/hierarchy1"/>
    <dgm:cxn modelId="{F45833A9-2CB2-4AD7-993F-6E77096CACE5}" type="presParOf" srcId="{C670EAB0-EB9B-48C2-A91A-223A6D70F0F3}" destId="{94D0E8BE-6EBA-43E0-9F6A-447743F7F27E}" srcOrd="1" destOrd="0" presId="urn:microsoft.com/office/officeart/2005/8/layout/hierarchy1"/>
    <dgm:cxn modelId="{A26B5753-D762-4159-ACC5-241D7FF76364}" type="presParOf" srcId="{0BB0C853-A164-4D3F-AEC0-17BB601B2429}" destId="{B91CD452-D188-462F-BB77-FE0963D59303}" srcOrd="2" destOrd="0" presId="urn:microsoft.com/office/officeart/2005/8/layout/hierarchy1"/>
    <dgm:cxn modelId="{06CE72A7-E99C-41CB-86E4-9416CEC3CC06}" type="presParOf" srcId="{0BB0C853-A164-4D3F-AEC0-17BB601B2429}" destId="{2D4B8CEC-ED75-4954-9379-BB79BC3580F6}" srcOrd="3" destOrd="0" presId="urn:microsoft.com/office/officeart/2005/8/layout/hierarchy1"/>
    <dgm:cxn modelId="{1C71949B-91E9-4C5A-AE9A-6A5ABAF91920}" type="presParOf" srcId="{2D4B8CEC-ED75-4954-9379-BB79BC3580F6}" destId="{82A1440A-87C0-44F4-A8C1-7BF4A7956BE2}" srcOrd="0" destOrd="0" presId="urn:microsoft.com/office/officeart/2005/8/layout/hierarchy1"/>
    <dgm:cxn modelId="{64C885FA-EA54-4F65-9545-C178E110AAC1}" type="presParOf" srcId="{82A1440A-87C0-44F4-A8C1-7BF4A7956BE2}" destId="{693AC9FC-AF5B-4C7C-A301-C68A4B59E092}" srcOrd="0" destOrd="0" presId="urn:microsoft.com/office/officeart/2005/8/layout/hierarchy1"/>
    <dgm:cxn modelId="{F0E33155-6D8A-43B8-91D9-450A20992E38}" type="presParOf" srcId="{82A1440A-87C0-44F4-A8C1-7BF4A7956BE2}" destId="{C319914C-F043-4DF7-9738-FF849EB5615F}" srcOrd="1" destOrd="0" presId="urn:microsoft.com/office/officeart/2005/8/layout/hierarchy1"/>
    <dgm:cxn modelId="{26D5783D-24B8-4C7A-8C5C-2BAAE1A7DEC0}" type="presParOf" srcId="{2D4B8CEC-ED75-4954-9379-BB79BC3580F6}" destId="{CAB518AC-222D-4348-958A-2208F8F1084B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Ten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10. Work principle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Work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57224" y="1571612"/>
            <a:ext cx="7715304" cy="96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Work is defined as the effect of force on a body presented on translational motion in the same direction of the force  </a:t>
            </a:r>
            <a:endParaRPr lang="en-US" sz="2000" dirty="0"/>
          </a:p>
        </p:txBody>
      </p:sp>
      <p:pic>
        <p:nvPicPr>
          <p:cNvPr id="1027" name="Picture 3" descr="C:\Program Files (x86)\Microsoft Office\MEDIA\CAGCAT10\j021295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762904"/>
            <a:ext cx="1830629" cy="1149401"/>
          </a:xfrm>
          <a:prstGeom prst="rect">
            <a:avLst/>
          </a:prstGeom>
          <a:noFill/>
        </p:spPr>
      </p:pic>
      <p:pic>
        <p:nvPicPr>
          <p:cNvPr id="13" name="Picture 3" descr="C:\Program Files (x86)\Microsoft Office\MEDIA\CAGCAT10\j021295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827949"/>
            <a:ext cx="1830629" cy="1149401"/>
          </a:xfrm>
          <a:prstGeom prst="rect">
            <a:avLst/>
          </a:prstGeom>
          <a:noFill/>
        </p:spPr>
      </p:pic>
      <p:cxnSp>
        <p:nvCxnSpPr>
          <p:cNvPr id="15" name="Straight Arrow Connector 14"/>
          <p:cNvCxnSpPr/>
          <p:nvPr/>
        </p:nvCxnSpPr>
        <p:spPr>
          <a:xfrm rot="10800000">
            <a:off x="7500958" y="347728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13" idx="2"/>
            <a:endCxn id="1027" idx="2"/>
          </p:cNvCxnSpPr>
          <p:nvPr/>
        </p:nvCxnSpPr>
        <p:spPr>
          <a:xfrm rot="5400000" flipH="1" flipV="1">
            <a:off x="4383222" y="1873126"/>
            <a:ext cx="65045" cy="4143404"/>
          </a:xfrm>
          <a:prstGeom prst="bentConnector3">
            <a:avLst>
              <a:gd name="adj1" fmla="val -351449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643834" y="276290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F</a:t>
            </a:r>
            <a:endParaRPr lang="en-US" sz="2800" b="1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143372" y="369159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/>
              <a:t>D</a:t>
            </a:r>
            <a:endParaRPr lang="en-US" sz="2800" b="1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2786050" y="4643446"/>
            <a:ext cx="3357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Work (W) = F.D </a:t>
            </a:r>
            <a:endParaRPr lang="en-US" sz="2800" b="1" i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Work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28662" y="1857364"/>
            <a:ext cx="7715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In general, if a force </a:t>
            </a:r>
            <a:r>
              <a:rPr lang="en-US" sz="2000" b="1" dirty="0" smtClean="0"/>
              <a:t>F </a:t>
            </a:r>
            <a:r>
              <a:rPr lang="en-US" sz="2000" dirty="0" smtClean="0"/>
              <a:t>acts on body and undergoes differential displacement equal </a:t>
            </a:r>
            <a:r>
              <a:rPr lang="en-US" sz="2000" dirty="0" err="1" smtClean="0"/>
              <a:t>d</a:t>
            </a:r>
            <a:r>
              <a:rPr lang="en-US" sz="2000" b="1" dirty="0" err="1" smtClean="0"/>
              <a:t>r</a:t>
            </a:r>
            <a:r>
              <a:rPr lang="en-US" sz="2000" b="1" dirty="0" smtClean="0"/>
              <a:t> </a:t>
            </a:r>
            <a:r>
              <a:rPr lang="en-US" sz="2000" dirty="0" smtClean="0"/>
              <a:t>has an angle from the line of action equal </a:t>
            </a:r>
            <a:r>
              <a:rPr lang="el-GR" sz="2000" b="1" dirty="0" smtClean="0"/>
              <a:t>θ</a:t>
            </a:r>
            <a:r>
              <a:rPr lang="en-US" sz="2000" dirty="0" smtClean="0"/>
              <a:t> as shown in the figure     </a:t>
            </a:r>
            <a:endParaRPr lang="en-US" sz="20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4071934" y="3597006"/>
            <a:ext cx="1428760" cy="2260886"/>
            <a:chOff x="2786050" y="3191532"/>
            <a:chExt cx="1428760" cy="2260886"/>
          </a:xfrm>
        </p:grpSpPr>
        <p:cxnSp>
          <p:nvCxnSpPr>
            <p:cNvPr id="15" name="Straight Arrow Connector 14"/>
            <p:cNvCxnSpPr/>
            <p:nvPr/>
          </p:nvCxnSpPr>
          <p:spPr>
            <a:xfrm rot="5400000" flipH="1" flipV="1">
              <a:off x="2749537" y="3608389"/>
              <a:ext cx="1358910" cy="128588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643306" y="3191532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F</a:t>
              </a:r>
              <a:endParaRPr lang="en-US" sz="2800" b="1" i="1" dirty="0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V="1">
              <a:off x="2786050" y="4714884"/>
              <a:ext cx="1357322" cy="215902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8" name="Arc 27"/>
            <p:cNvSpPr/>
            <p:nvPr/>
          </p:nvSpPr>
          <p:spPr>
            <a:xfrm rot="1494288">
              <a:off x="3135929" y="4170780"/>
              <a:ext cx="642942" cy="785818"/>
            </a:xfrm>
            <a:prstGeom prst="arc">
              <a:avLst>
                <a:gd name="adj1" fmla="val 15553467"/>
                <a:gd name="adj2" fmla="val 314036"/>
              </a:avLst>
            </a:prstGeom>
            <a:ln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14744" y="4048788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800" b="1" i="1" dirty="0" smtClean="0">
                  <a:latin typeface="Times New Roman" pitchFamily="18" charset="0"/>
                  <a:cs typeface="Times New Roman" pitchFamily="18" charset="0"/>
                </a:rPr>
                <a:t>θ</a:t>
              </a:r>
              <a:endParaRPr lang="en-US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357554" y="4929198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dirty="0" err="1" smtClean="0"/>
                <a:t>dr</a:t>
              </a:r>
              <a:endParaRPr lang="en-US" sz="2800" b="1" i="1" dirty="0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Work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28662" y="1857364"/>
            <a:ext cx="77153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Now, this force produce a differential work element (</a:t>
            </a:r>
            <a:r>
              <a:rPr lang="en-US" sz="2000" dirty="0" err="1" smtClean="0"/>
              <a:t>dU</a:t>
            </a:r>
            <a:r>
              <a:rPr lang="en-US" sz="2000" dirty="0" smtClean="0"/>
              <a:t>) by its component that acts in the same direction of displacement (i.e. </a:t>
            </a:r>
            <a:r>
              <a:rPr lang="en-US" sz="2000" i="1" dirty="0" err="1" smtClean="0"/>
              <a:t>F</a:t>
            </a:r>
            <a:r>
              <a:rPr lang="en-US" sz="2000" dirty="0" err="1" smtClean="0"/>
              <a:t>cos</a:t>
            </a:r>
            <a:r>
              <a:rPr lang="en-US" sz="2000" dirty="0" smtClean="0"/>
              <a:t>(</a:t>
            </a:r>
            <a:r>
              <a:rPr lang="el-GR" sz="2000" dirty="0" smtClean="0"/>
              <a:t>θ</a:t>
            </a:r>
            <a:r>
              <a:rPr lang="en-US" sz="2000" dirty="0" smtClean="0"/>
              <a:t>))</a:t>
            </a:r>
            <a:endParaRPr lang="en-US" sz="2000" dirty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work done by this component is calculated as:</a:t>
            </a:r>
          </a:p>
          <a:p>
            <a:pPr algn="ctr">
              <a:lnSpc>
                <a:spcPct val="150000"/>
              </a:lnSpc>
            </a:pPr>
            <a:r>
              <a:rPr lang="en-US" sz="3200" dirty="0" err="1" smtClean="0"/>
              <a:t>dU</a:t>
            </a:r>
            <a:r>
              <a:rPr lang="en-US" sz="3200" dirty="0" smtClean="0"/>
              <a:t> = </a:t>
            </a:r>
            <a:r>
              <a:rPr lang="en-US" sz="3200" dirty="0" err="1" smtClean="0"/>
              <a:t>F.dr</a:t>
            </a:r>
            <a:r>
              <a:rPr lang="en-US" sz="3200" dirty="0" smtClean="0"/>
              <a:t> </a:t>
            </a:r>
            <a:r>
              <a:rPr lang="en-US" sz="3200" dirty="0" err="1" smtClean="0"/>
              <a:t>cos</a:t>
            </a:r>
            <a:r>
              <a:rPr lang="en-US" sz="3200" dirty="0" smtClean="0"/>
              <a:t>(</a:t>
            </a:r>
            <a:r>
              <a:rPr lang="el-GR" sz="3200" dirty="0" smtClean="0"/>
              <a:t>θ</a:t>
            </a:r>
            <a:r>
              <a:rPr lang="en-US" sz="3200" dirty="0" smtClean="0"/>
              <a:t>) </a:t>
            </a:r>
          </a:p>
        </p:txBody>
      </p:sp>
      <p:grpSp>
        <p:nvGrpSpPr>
          <p:cNvPr id="2" name="Group 31"/>
          <p:cNvGrpSpPr/>
          <p:nvPr/>
        </p:nvGrpSpPr>
        <p:grpSpPr>
          <a:xfrm>
            <a:off x="1643042" y="4071942"/>
            <a:ext cx="1428760" cy="2260886"/>
            <a:chOff x="2786050" y="3191532"/>
            <a:chExt cx="1428760" cy="2260886"/>
          </a:xfrm>
        </p:grpSpPr>
        <p:cxnSp>
          <p:nvCxnSpPr>
            <p:cNvPr id="15" name="Straight Arrow Connector 14"/>
            <p:cNvCxnSpPr/>
            <p:nvPr/>
          </p:nvCxnSpPr>
          <p:spPr>
            <a:xfrm rot="5400000" flipH="1" flipV="1">
              <a:off x="2749537" y="3608389"/>
              <a:ext cx="1358910" cy="128588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643306" y="3191532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F</a:t>
              </a:r>
              <a:endParaRPr lang="en-US" sz="2800" b="1" i="1" dirty="0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V="1">
              <a:off x="2786050" y="4714884"/>
              <a:ext cx="1357322" cy="215902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8" name="Arc 27"/>
            <p:cNvSpPr/>
            <p:nvPr/>
          </p:nvSpPr>
          <p:spPr>
            <a:xfrm rot="1494288">
              <a:off x="3135929" y="4170780"/>
              <a:ext cx="642942" cy="785818"/>
            </a:xfrm>
            <a:prstGeom prst="arc">
              <a:avLst>
                <a:gd name="adj1" fmla="val 15553467"/>
                <a:gd name="adj2" fmla="val 314036"/>
              </a:avLst>
            </a:prstGeom>
            <a:ln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14744" y="4048788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800" b="1" i="1" dirty="0" smtClean="0">
                  <a:latin typeface="Times New Roman" pitchFamily="18" charset="0"/>
                  <a:cs typeface="Times New Roman" pitchFamily="18" charset="0"/>
                </a:rPr>
                <a:t>θ</a:t>
              </a:r>
              <a:endParaRPr lang="en-US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357554" y="4929198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dirty="0" err="1" smtClean="0"/>
                <a:t>dr</a:t>
              </a:r>
              <a:endParaRPr lang="en-US" sz="2800" b="1" i="1" dirty="0"/>
            </a:p>
          </p:txBody>
        </p:sp>
      </p:grpSp>
      <p:sp>
        <p:nvSpPr>
          <p:cNvPr id="18" name="Right Arrow 17"/>
          <p:cNvSpPr/>
          <p:nvPr/>
        </p:nvSpPr>
        <p:spPr>
          <a:xfrm>
            <a:off x="3714744" y="5143512"/>
            <a:ext cx="1428760" cy="50006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5429256" y="4000504"/>
            <a:ext cx="3143272" cy="2260886"/>
            <a:chOff x="6215074" y="4000504"/>
            <a:chExt cx="3143272" cy="2260886"/>
          </a:xfrm>
        </p:grpSpPr>
        <p:grpSp>
          <p:nvGrpSpPr>
            <p:cNvPr id="21" name="Group 31"/>
            <p:cNvGrpSpPr/>
            <p:nvPr/>
          </p:nvGrpSpPr>
          <p:grpSpPr>
            <a:xfrm>
              <a:off x="6215074" y="4000504"/>
              <a:ext cx="3143272" cy="2260886"/>
              <a:chOff x="2786050" y="3191532"/>
              <a:chExt cx="3143272" cy="2260886"/>
            </a:xfrm>
          </p:grpSpPr>
          <p:cxnSp>
            <p:nvCxnSpPr>
              <p:cNvPr id="22" name="Straight Arrow Connector 21"/>
              <p:cNvCxnSpPr/>
              <p:nvPr/>
            </p:nvCxnSpPr>
            <p:spPr>
              <a:xfrm rot="5400000" flipH="1" flipV="1">
                <a:off x="2749537" y="3608389"/>
                <a:ext cx="1358910" cy="128588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3" name="TextBox 22"/>
              <p:cNvSpPr txBox="1"/>
              <p:nvPr/>
            </p:nvSpPr>
            <p:spPr>
              <a:xfrm>
                <a:off x="3643306" y="3191532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 smtClean="0"/>
                  <a:t>F</a:t>
                </a:r>
                <a:endParaRPr lang="en-US" sz="2800" b="1" i="1" dirty="0"/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 flipV="1">
                <a:off x="2786050" y="4714884"/>
                <a:ext cx="1357322" cy="21590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6" name="Arc 25"/>
              <p:cNvSpPr/>
              <p:nvPr/>
            </p:nvSpPr>
            <p:spPr>
              <a:xfrm rot="1494288">
                <a:off x="3135929" y="4170780"/>
                <a:ext cx="642942" cy="785818"/>
              </a:xfrm>
              <a:prstGeom prst="arc">
                <a:avLst>
                  <a:gd name="adj1" fmla="val 15553467"/>
                  <a:gd name="adj2" fmla="val 314036"/>
                </a:avLst>
              </a:prstGeom>
              <a:ln>
                <a:headEnd type="stealth"/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3714744" y="4048788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b="1" i="1" dirty="0" smtClean="0">
                    <a:latin typeface="Times New Roman" pitchFamily="18" charset="0"/>
                    <a:cs typeface="Times New Roman" pitchFamily="18" charset="0"/>
                  </a:rPr>
                  <a:t>θ</a:t>
                </a:r>
                <a:endParaRPr lang="en-US" sz="28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357554" y="4929198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i="1" dirty="0" err="1" smtClean="0"/>
                  <a:t>dr</a:t>
                </a:r>
                <a:endParaRPr lang="en-US" sz="2800" b="1" i="1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286248" y="4120226"/>
                <a:ext cx="16430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 err="1" smtClean="0"/>
                  <a:t>Fcos</a:t>
                </a:r>
                <a:r>
                  <a:rPr lang="en-US" sz="2800" b="1" i="1" dirty="0" smtClean="0"/>
                  <a:t>(</a:t>
                </a:r>
                <a:r>
                  <a:rPr lang="el-GR" sz="2800" b="1" i="1" dirty="0" smtClean="0">
                    <a:latin typeface="Times New Roman" pitchFamily="18" charset="0"/>
                    <a:cs typeface="Times New Roman" pitchFamily="18" charset="0"/>
                  </a:rPr>
                  <a:t>θ</a:t>
                </a:r>
                <a:r>
                  <a:rPr lang="en-US" sz="2800" b="1" i="1" dirty="0" smtClean="0"/>
                  <a:t>)</a:t>
                </a:r>
                <a:endParaRPr lang="en-US" sz="2800" b="1" i="1" dirty="0"/>
              </a:p>
            </p:txBody>
          </p:sp>
        </p:grpSp>
        <p:cxnSp>
          <p:nvCxnSpPr>
            <p:cNvPr id="32" name="Straight Arrow Connector 31"/>
            <p:cNvCxnSpPr/>
            <p:nvPr/>
          </p:nvCxnSpPr>
          <p:spPr>
            <a:xfrm flipV="1">
              <a:off x="6215074" y="5429264"/>
              <a:ext cx="1785950" cy="285752"/>
            </a:xfrm>
            <a:prstGeom prst="straightConnector1">
              <a:avLst/>
            </a:prstGeom>
            <a:ln w="0"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Work properties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5" name="Diagram 34"/>
          <p:cNvGraphicFramePr/>
          <p:nvPr/>
        </p:nvGraphicFramePr>
        <p:xfrm>
          <a:off x="1214414" y="1865330"/>
          <a:ext cx="711996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Work of couple moment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214414" y="3786190"/>
            <a:ext cx="1710813" cy="2645814"/>
          </a:xfrm>
          <a:custGeom>
            <a:avLst/>
            <a:gdLst>
              <a:gd name="connsiteX0" fmla="*/ 884904 w 1710813"/>
              <a:gd name="connsiteY0" fmla="*/ 212330 h 2645814"/>
              <a:gd name="connsiteX1" fmla="*/ 958646 w 1710813"/>
              <a:gd name="connsiteY1" fmla="*/ 153337 h 2645814"/>
              <a:gd name="connsiteX2" fmla="*/ 1047136 w 1710813"/>
              <a:gd name="connsiteY2" fmla="*/ 94343 h 2645814"/>
              <a:gd name="connsiteX3" fmla="*/ 1135626 w 1710813"/>
              <a:gd name="connsiteY3" fmla="*/ 50098 h 2645814"/>
              <a:gd name="connsiteX4" fmla="*/ 1312607 w 1710813"/>
              <a:gd name="connsiteY4" fmla="*/ 35350 h 2645814"/>
              <a:gd name="connsiteX5" fmla="*/ 1401097 w 1710813"/>
              <a:gd name="connsiteY5" fmla="*/ 64846 h 2645814"/>
              <a:gd name="connsiteX6" fmla="*/ 1489587 w 1710813"/>
              <a:gd name="connsiteY6" fmla="*/ 123840 h 2645814"/>
              <a:gd name="connsiteX7" fmla="*/ 1533833 w 1710813"/>
              <a:gd name="connsiteY7" fmla="*/ 153337 h 2645814"/>
              <a:gd name="connsiteX8" fmla="*/ 1578078 w 1710813"/>
              <a:gd name="connsiteY8" fmla="*/ 168085 h 2645814"/>
              <a:gd name="connsiteX9" fmla="*/ 1607575 w 1710813"/>
              <a:gd name="connsiteY9" fmla="*/ 212330 h 2645814"/>
              <a:gd name="connsiteX10" fmla="*/ 1651820 w 1710813"/>
              <a:gd name="connsiteY10" fmla="*/ 241827 h 2645814"/>
              <a:gd name="connsiteX11" fmla="*/ 1681317 w 1710813"/>
              <a:gd name="connsiteY11" fmla="*/ 330317 h 2645814"/>
              <a:gd name="connsiteX12" fmla="*/ 1710813 w 1710813"/>
              <a:gd name="connsiteY12" fmla="*/ 448304 h 2645814"/>
              <a:gd name="connsiteX13" fmla="*/ 1696065 w 1710813"/>
              <a:gd name="connsiteY13" fmla="*/ 669530 h 2645814"/>
              <a:gd name="connsiteX14" fmla="*/ 1666568 w 1710813"/>
              <a:gd name="connsiteY14" fmla="*/ 758020 h 2645814"/>
              <a:gd name="connsiteX15" fmla="*/ 1651820 w 1710813"/>
              <a:gd name="connsiteY15" fmla="*/ 802266 h 2645814"/>
              <a:gd name="connsiteX16" fmla="*/ 1637071 w 1710813"/>
              <a:gd name="connsiteY16" fmla="*/ 846511 h 2645814"/>
              <a:gd name="connsiteX17" fmla="*/ 1607575 w 1710813"/>
              <a:gd name="connsiteY17" fmla="*/ 890756 h 2645814"/>
              <a:gd name="connsiteX18" fmla="*/ 1548581 w 1710813"/>
              <a:gd name="connsiteY18" fmla="*/ 1023491 h 2645814"/>
              <a:gd name="connsiteX19" fmla="*/ 1533833 w 1710813"/>
              <a:gd name="connsiteY19" fmla="*/ 1126730 h 2645814"/>
              <a:gd name="connsiteX20" fmla="*/ 1563329 w 1710813"/>
              <a:gd name="connsiteY20" fmla="*/ 1672420 h 2645814"/>
              <a:gd name="connsiteX21" fmla="*/ 1548581 w 1710813"/>
              <a:gd name="connsiteY21" fmla="*/ 2070627 h 2645814"/>
              <a:gd name="connsiteX22" fmla="*/ 1533833 w 1710813"/>
              <a:gd name="connsiteY22" fmla="*/ 2114872 h 2645814"/>
              <a:gd name="connsiteX23" fmla="*/ 1504336 w 1710813"/>
              <a:gd name="connsiteY23" fmla="*/ 2159117 h 2645814"/>
              <a:gd name="connsiteX24" fmla="*/ 1489587 w 1710813"/>
              <a:gd name="connsiteY24" fmla="*/ 2203362 h 2645814"/>
              <a:gd name="connsiteX25" fmla="*/ 1445342 w 1710813"/>
              <a:gd name="connsiteY25" fmla="*/ 2218111 h 2645814"/>
              <a:gd name="connsiteX26" fmla="*/ 1371600 w 1710813"/>
              <a:gd name="connsiteY26" fmla="*/ 2336098 h 2645814"/>
              <a:gd name="connsiteX27" fmla="*/ 1327355 w 1710813"/>
              <a:gd name="connsiteY27" fmla="*/ 2395091 h 2645814"/>
              <a:gd name="connsiteX28" fmla="*/ 1283110 w 1710813"/>
              <a:gd name="connsiteY28" fmla="*/ 2409840 h 2645814"/>
              <a:gd name="connsiteX29" fmla="*/ 1194620 w 1710813"/>
              <a:gd name="connsiteY29" fmla="*/ 2468833 h 2645814"/>
              <a:gd name="connsiteX30" fmla="*/ 1061884 w 1710813"/>
              <a:gd name="connsiteY30" fmla="*/ 2557324 h 2645814"/>
              <a:gd name="connsiteX31" fmla="*/ 1017639 w 1710813"/>
              <a:gd name="connsiteY31" fmla="*/ 2586820 h 2645814"/>
              <a:gd name="connsiteX32" fmla="*/ 870155 w 1710813"/>
              <a:gd name="connsiteY32" fmla="*/ 2645814 h 2645814"/>
              <a:gd name="connsiteX33" fmla="*/ 501446 w 1710813"/>
              <a:gd name="connsiteY33" fmla="*/ 2616317 h 2645814"/>
              <a:gd name="connsiteX34" fmla="*/ 442452 w 1710813"/>
              <a:gd name="connsiteY34" fmla="*/ 2601569 h 2645814"/>
              <a:gd name="connsiteX35" fmla="*/ 353962 w 1710813"/>
              <a:gd name="connsiteY35" fmla="*/ 2572072 h 2645814"/>
              <a:gd name="connsiteX36" fmla="*/ 309717 w 1710813"/>
              <a:gd name="connsiteY36" fmla="*/ 2542575 h 2645814"/>
              <a:gd name="connsiteX37" fmla="*/ 221226 w 1710813"/>
              <a:gd name="connsiteY37" fmla="*/ 2513079 h 2645814"/>
              <a:gd name="connsiteX38" fmla="*/ 88491 w 1710813"/>
              <a:gd name="connsiteY38" fmla="*/ 2409840 h 2645814"/>
              <a:gd name="connsiteX39" fmla="*/ 29497 w 1710813"/>
              <a:gd name="connsiteY39" fmla="*/ 2321350 h 2645814"/>
              <a:gd name="connsiteX40" fmla="*/ 0 w 1710813"/>
              <a:gd name="connsiteY40" fmla="*/ 2232859 h 2645814"/>
              <a:gd name="connsiteX41" fmla="*/ 14749 w 1710813"/>
              <a:gd name="connsiteY41" fmla="*/ 1908395 h 2645814"/>
              <a:gd name="connsiteX42" fmla="*/ 29497 w 1710813"/>
              <a:gd name="connsiteY42" fmla="*/ 1849401 h 2645814"/>
              <a:gd name="connsiteX43" fmla="*/ 103239 w 1710813"/>
              <a:gd name="connsiteY43" fmla="*/ 1716666 h 2645814"/>
              <a:gd name="connsiteX44" fmla="*/ 147484 w 1710813"/>
              <a:gd name="connsiteY44" fmla="*/ 1701917 h 2645814"/>
              <a:gd name="connsiteX45" fmla="*/ 176981 w 1710813"/>
              <a:gd name="connsiteY45" fmla="*/ 1657672 h 2645814"/>
              <a:gd name="connsiteX46" fmla="*/ 265471 w 1710813"/>
              <a:gd name="connsiteY46" fmla="*/ 1613427 h 2645814"/>
              <a:gd name="connsiteX47" fmla="*/ 353962 w 1710813"/>
              <a:gd name="connsiteY47" fmla="*/ 1554433 h 2645814"/>
              <a:gd name="connsiteX48" fmla="*/ 398207 w 1710813"/>
              <a:gd name="connsiteY48" fmla="*/ 1524937 h 2645814"/>
              <a:gd name="connsiteX49" fmla="*/ 486697 w 1710813"/>
              <a:gd name="connsiteY49" fmla="*/ 1465943 h 2645814"/>
              <a:gd name="connsiteX50" fmla="*/ 516194 w 1710813"/>
              <a:gd name="connsiteY50" fmla="*/ 1421698 h 2645814"/>
              <a:gd name="connsiteX51" fmla="*/ 604684 w 1710813"/>
              <a:gd name="connsiteY51" fmla="*/ 1392201 h 2645814"/>
              <a:gd name="connsiteX52" fmla="*/ 693175 w 1710813"/>
              <a:gd name="connsiteY52" fmla="*/ 1259466 h 2645814"/>
              <a:gd name="connsiteX53" fmla="*/ 722671 w 1710813"/>
              <a:gd name="connsiteY53" fmla="*/ 1215220 h 2645814"/>
              <a:gd name="connsiteX54" fmla="*/ 737420 w 1710813"/>
              <a:gd name="connsiteY54" fmla="*/ 1170975 h 2645814"/>
              <a:gd name="connsiteX55" fmla="*/ 752168 w 1710813"/>
              <a:gd name="connsiteY55" fmla="*/ 1008743 h 2645814"/>
              <a:gd name="connsiteX56" fmla="*/ 722671 w 1710813"/>
              <a:gd name="connsiteY56" fmla="*/ 831762 h 2645814"/>
              <a:gd name="connsiteX57" fmla="*/ 678426 w 1710813"/>
              <a:gd name="connsiteY57" fmla="*/ 684279 h 2645814"/>
              <a:gd name="connsiteX58" fmla="*/ 648929 w 1710813"/>
              <a:gd name="connsiteY58" fmla="*/ 640033 h 2645814"/>
              <a:gd name="connsiteX59" fmla="*/ 604684 w 1710813"/>
              <a:gd name="connsiteY59" fmla="*/ 507298 h 2645814"/>
              <a:gd name="connsiteX60" fmla="*/ 589936 w 1710813"/>
              <a:gd name="connsiteY60" fmla="*/ 463053 h 2645814"/>
              <a:gd name="connsiteX61" fmla="*/ 604684 w 1710813"/>
              <a:gd name="connsiteY61" fmla="*/ 359814 h 2645814"/>
              <a:gd name="connsiteX62" fmla="*/ 619433 w 1710813"/>
              <a:gd name="connsiteY62" fmla="*/ 315569 h 2645814"/>
              <a:gd name="connsiteX63" fmla="*/ 663678 w 1710813"/>
              <a:gd name="connsiteY63" fmla="*/ 300820 h 2645814"/>
              <a:gd name="connsiteX64" fmla="*/ 707923 w 1710813"/>
              <a:gd name="connsiteY64" fmla="*/ 271324 h 2645814"/>
              <a:gd name="connsiteX65" fmla="*/ 796413 w 1710813"/>
              <a:gd name="connsiteY65" fmla="*/ 241827 h 2645814"/>
              <a:gd name="connsiteX66" fmla="*/ 884904 w 1710813"/>
              <a:gd name="connsiteY66" fmla="*/ 212330 h 2645814"/>
              <a:gd name="connsiteX67" fmla="*/ 884904 w 1710813"/>
              <a:gd name="connsiteY67" fmla="*/ 212330 h 264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710813" h="2645814">
                <a:moveTo>
                  <a:pt x="884904" y="212330"/>
                </a:moveTo>
                <a:cubicBezTo>
                  <a:pt x="984540" y="179119"/>
                  <a:pt x="876543" y="225178"/>
                  <a:pt x="958646" y="153337"/>
                </a:cubicBezTo>
                <a:cubicBezTo>
                  <a:pt x="985325" y="129992"/>
                  <a:pt x="1017639" y="114008"/>
                  <a:pt x="1047136" y="94343"/>
                </a:cubicBezTo>
                <a:cubicBezTo>
                  <a:pt x="1104316" y="56223"/>
                  <a:pt x="1074565" y="70451"/>
                  <a:pt x="1135626" y="50098"/>
                </a:cubicBezTo>
                <a:cubicBezTo>
                  <a:pt x="1210772" y="0"/>
                  <a:pt x="1177674" y="8363"/>
                  <a:pt x="1312607" y="35350"/>
                </a:cubicBezTo>
                <a:cubicBezTo>
                  <a:pt x="1343095" y="41448"/>
                  <a:pt x="1401097" y="64846"/>
                  <a:pt x="1401097" y="64846"/>
                </a:cubicBezTo>
                <a:lnTo>
                  <a:pt x="1489587" y="123840"/>
                </a:lnTo>
                <a:cubicBezTo>
                  <a:pt x="1504336" y="133672"/>
                  <a:pt x="1517017" y="147732"/>
                  <a:pt x="1533833" y="153337"/>
                </a:cubicBezTo>
                <a:lnTo>
                  <a:pt x="1578078" y="168085"/>
                </a:lnTo>
                <a:cubicBezTo>
                  <a:pt x="1587910" y="182833"/>
                  <a:pt x="1595041" y="199796"/>
                  <a:pt x="1607575" y="212330"/>
                </a:cubicBezTo>
                <a:cubicBezTo>
                  <a:pt x="1620109" y="224864"/>
                  <a:pt x="1642426" y="226796"/>
                  <a:pt x="1651820" y="241827"/>
                </a:cubicBezTo>
                <a:cubicBezTo>
                  <a:pt x="1668299" y="268193"/>
                  <a:pt x="1671485" y="300820"/>
                  <a:pt x="1681317" y="330317"/>
                </a:cubicBezTo>
                <a:cubicBezTo>
                  <a:pt x="1703991" y="398339"/>
                  <a:pt x="1693017" y="359324"/>
                  <a:pt x="1710813" y="448304"/>
                </a:cubicBezTo>
                <a:cubicBezTo>
                  <a:pt x="1705897" y="522046"/>
                  <a:pt x="1706517" y="596367"/>
                  <a:pt x="1696065" y="669530"/>
                </a:cubicBezTo>
                <a:cubicBezTo>
                  <a:pt x="1691668" y="700310"/>
                  <a:pt x="1676400" y="728523"/>
                  <a:pt x="1666568" y="758020"/>
                </a:cubicBezTo>
                <a:lnTo>
                  <a:pt x="1651820" y="802266"/>
                </a:lnTo>
                <a:cubicBezTo>
                  <a:pt x="1646904" y="817014"/>
                  <a:pt x="1645694" y="833576"/>
                  <a:pt x="1637071" y="846511"/>
                </a:cubicBezTo>
                <a:cubicBezTo>
                  <a:pt x="1627239" y="861259"/>
                  <a:pt x="1614774" y="874559"/>
                  <a:pt x="1607575" y="890756"/>
                </a:cubicBezTo>
                <a:cubicBezTo>
                  <a:pt x="1537374" y="1048709"/>
                  <a:pt x="1615334" y="923362"/>
                  <a:pt x="1548581" y="1023491"/>
                </a:cubicBezTo>
                <a:cubicBezTo>
                  <a:pt x="1543665" y="1057904"/>
                  <a:pt x="1533833" y="1091968"/>
                  <a:pt x="1533833" y="1126730"/>
                </a:cubicBezTo>
                <a:cubicBezTo>
                  <a:pt x="1533833" y="1437139"/>
                  <a:pt x="1538651" y="1450310"/>
                  <a:pt x="1563329" y="1672420"/>
                </a:cubicBezTo>
                <a:cubicBezTo>
                  <a:pt x="1558413" y="1805156"/>
                  <a:pt x="1557416" y="1938095"/>
                  <a:pt x="1548581" y="2070627"/>
                </a:cubicBezTo>
                <a:cubicBezTo>
                  <a:pt x="1547547" y="2086139"/>
                  <a:pt x="1540785" y="2100967"/>
                  <a:pt x="1533833" y="2114872"/>
                </a:cubicBezTo>
                <a:cubicBezTo>
                  <a:pt x="1525906" y="2130726"/>
                  <a:pt x="1512263" y="2143263"/>
                  <a:pt x="1504336" y="2159117"/>
                </a:cubicBezTo>
                <a:cubicBezTo>
                  <a:pt x="1497383" y="2173022"/>
                  <a:pt x="1500580" y="2192369"/>
                  <a:pt x="1489587" y="2203362"/>
                </a:cubicBezTo>
                <a:cubicBezTo>
                  <a:pt x="1478594" y="2214355"/>
                  <a:pt x="1460090" y="2213195"/>
                  <a:pt x="1445342" y="2218111"/>
                </a:cubicBezTo>
                <a:cubicBezTo>
                  <a:pt x="1410241" y="2323417"/>
                  <a:pt x="1441716" y="2289354"/>
                  <a:pt x="1371600" y="2336098"/>
                </a:cubicBezTo>
                <a:cubicBezTo>
                  <a:pt x="1356852" y="2355762"/>
                  <a:pt x="1346238" y="2379355"/>
                  <a:pt x="1327355" y="2395091"/>
                </a:cubicBezTo>
                <a:cubicBezTo>
                  <a:pt x="1315412" y="2405043"/>
                  <a:pt x="1296700" y="2402290"/>
                  <a:pt x="1283110" y="2409840"/>
                </a:cubicBezTo>
                <a:cubicBezTo>
                  <a:pt x="1252121" y="2427056"/>
                  <a:pt x="1224117" y="2449169"/>
                  <a:pt x="1194620" y="2468833"/>
                </a:cubicBezTo>
                <a:lnTo>
                  <a:pt x="1061884" y="2557324"/>
                </a:lnTo>
                <a:cubicBezTo>
                  <a:pt x="1047136" y="2567156"/>
                  <a:pt x="1034455" y="2581215"/>
                  <a:pt x="1017639" y="2586820"/>
                </a:cubicBezTo>
                <a:cubicBezTo>
                  <a:pt x="908291" y="2623270"/>
                  <a:pt x="956959" y="2602412"/>
                  <a:pt x="870155" y="2645814"/>
                </a:cubicBezTo>
                <a:cubicBezTo>
                  <a:pt x="747252" y="2635982"/>
                  <a:pt x="624087" y="2629004"/>
                  <a:pt x="501446" y="2616317"/>
                </a:cubicBezTo>
                <a:cubicBezTo>
                  <a:pt x="481284" y="2614231"/>
                  <a:pt x="461867" y="2607393"/>
                  <a:pt x="442452" y="2601569"/>
                </a:cubicBezTo>
                <a:cubicBezTo>
                  <a:pt x="412671" y="2592635"/>
                  <a:pt x="353962" y="2572072"/>
                  <a:pt x="353962" y="2572072"/>
                </a:cubicBezTo>
                <a:cubicBezTo>
                  <a:pt x="339214" y="2562240"/>
                  <a:pt x="325915" y="2549774"/>
                  <a:pt x="309717" y="2542575"/>
                </a:cubicBezTo>
                <a:cubicBezTo>
                  <a:pt x="281304" y="2529947"/>
                  <a:pt x="221226" y="2513079"/>
                  <a:pt x="221226" y="2513079"/>
                </a:cubicBezTo>
                <a:cubicBezTo>
                  <a:pt x="115382" y="2442515"/>
                  <a:pt x="157803" y="2479152"/>
                  <a:pt x="88491" y="2409840"/>
                </a:cubicBezTo>
                <a:cubicBezTo>
                  <a:pt x="39695" y="2263458"/>
                  <a:pt x="121565" y="2487072"/>
                  <a:pt x="29497" y="2321350"/>
                </a:cubicBezTo>
                <a:cubicBezTo>
                  <a:pt x="14397" y="2294170"/>
                  <a:pt x="0" y="2232859"/>
                  <a:pt x="0" y="2232859"/>
                </a:cubicBezTo>
                <a:cubicBezTo>
                  <a:pt x="4916" y="2124704"/>
                  <a:pt x="6445" y="2016342"/>
                  <a:pt x="14749" y="1908395"/>
                </a:cubicBezTo>
                <a:cubicBezTo>
                  <a:pt x="16304" y="1888185"/>
                  <a:pt x="23928" y="1868891"/>
                  <a:pt x="29497" y="1849401"/>
                </a:cubicBezTo>
                <a:cubicBezTo>
                  <a:pt x="40432" y="1811127"/>
                  <a:pt x="69883" y="1727785"/>
                  <a:pt x="103239" y="1716666"/>
                </a:cubicBezTo>
                <a:lnTo>
                  <a:pt x="147484" y="1701917"/>
                </a:lnTo>
                <a:cubicBezTo>
                  <a:pt x="157316" y="1687169"/>
                  <a:pt x="164447" y="1670206"/>
                  <a:pt x="176981" y="1657672"/>
                </a:cubicBezTo>
                <a:cubicBezTo>
                  <a:pt x="205572" y="1629081"/>
                  <a:pt x="229484" y="1625422"/>
                  <a:pt x="265471" y="1613427"/>
                </a:cubicBezTo>
                <a:lnTo>
                  <a:pt x="353962" y="1554433"/>
                </a:lnTo>
                <a:lnTo>
                  <a:pt x="398207" y="1524937"/>
                </a:lnTo>
                <a:cubicBezTo>
                  <a:pt x="472260" y="1413856"/>
                  <a:pt x="372414" y="1542131"/>
                  <a:pt x="486697" y="1465943"/>
                </a:cubicBezTo>
                <a:cubicBezTo>
                  <a:pt x="501445" y="1456111"/>
                  <a:pt x="501163" y="1431092"/>
                  <a:pt x="516194" y="1421698"/>
                </a:cubicBezTo>
                <a:cubicBezTo>
                  <a:pt x="542560" y="1405219"/>
                  <a:pt x="604684" y="1392201"/>
                  <a:pt x="604684" y="1392201"/>
                </a:cubicBezTo>
                <a:lnTo>
                  <a:pt x="693175" y="1259466"/>
                </a:lnTo>
                <a:cubicBezTo>
                  <a:pt x="703007" y="1244717"/>
                  <a:pt x="717065" y="1232036"/>
                  <a:pt x="722671" y="1215220"/>
                </a:cubicBezTo>
                <a:lnTo>
                  <a:pt x="737420" y="1170975"/>
                </a:lnTo>
                <a:cubicBezTo>
                  <a:pt x="742336" y="1116898"/>
                  <a:pt x="752168" y="1063043"/>
                  <a:pt x="752168" y="1008743"/>
                </a:cubicBezTo>
                <a:cubicBezTo>
                  <a:pt x="752168" y="876906"/>
                  <a:pt x="745748" y="912531"/>
                  <a:pt x="722671" y="831762"/>
                </a:cubicBezTo>
                <a:cubicBezTo>
                  <a:pt x="712365" y="795690"/>
                  <a:pt x="695952" y="710569"/>
                  <a:pt x="678426" y="684279"/>
                </a:cubicBezTo>
                <a:lnTo>
                  <a:pt x="648929" y="640033"/>
                </a:lnTo>
                <a:lnTo>
                  <a:pt x="604684" y="507298"/>
                </a:lnTo>
                <a:lnTo>
                  <a:pt x="589936" y="463053"/>
                </a:lnTo>
                <a:cubicBezTo>
                  <a:pt x="594852" y="428640"/>
                  <a:pt x="597866" y="393901"/>
                  <a:pt x="604684" y="359814"/>
                </a:cubicBezTo>
                <a:cubicBezTo>
                  <a:pt x="607733" y="344570"/>
                  <a:pt x="608440" y="326562"/>
                  <a:pt x="619433" y="315569"/>
                </a:cubicBezTo>
                <a:cubicBezTo>
                  <a:pt x="630426" y="304576"/>
                  <a:pt x="649773" y="307772"/>
                  <a:pt x="663678" y="300820"/>
                </a:cubicBezTo>
                <a:cubicBezTo>
                  <a:pt x="679532" y="292893"/>
                  <a:pt x="691726" y="278523"/>
                  <a:pt x="707923" y="271324"/>
                </a:cubicBezTo>
                <a:cubicBezTo>
                  <a:pt x="736335" y="258696"/>
                  <a:pt x="766916" y="251659"/>
                  <a:pt x="796413" y="241827"/>
                </a:cubicBezTo>
                <a:cubicBezTo>
                  <a:pt x="796415" y="241826"/>
                  <a:pt x="884903" y="212331"/>
                  <a:pt x="884904" y="212330"/>
                </a:cubicBezTo>
                <a:lnTo>
                  <a:pt x="884904" y="21233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rot="5400000" flipH="1" flipV="1">
            <a:off x="1346660" y="4988418"/>
            <a:ext cx="1737360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 flipV="1">
            <a:off x="1142976" y="5857892"/>
            <a:ext cx="107157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142976" y="4143380"/>
            <a:ext cx="107157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713554" y="4999842"/>
            <a:ext cx="171451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14546" y="560065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</a:t>
            </a:r>
            <a:endParaRPr 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000232" y="3743270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</a:t>
            </a:r>
            <a:endParaRPr lang="en-US" sz="2000" b="1" dirty="0"/>
          </a:p>
        </p:txBody>
      </p:sp>
      <p:sp>
        <p:nvSpPr>
          <p:cNvPr id="25" name="Freeform 24"/>
          <p:cNvSpPr/>
          <p:nvPr/>
        </p:nvSpPr>
        <p:spPr>
          <a:xfrm rot="444662">
            <a:off x="3912141" y="3385409"/>
            <a:ext cx="1710813" cy="2645814"/>
          </a:xfrm>
          <a:custGeom>
            <a:avLst/>
            <a:gdLst>
              <a:gd name="connsiteX0" fmla="*/ 884904 w 1710813"/>
              <a:gd name="connsiteY0" fmla="*/ 212330 h 2645814"/>
              <a:gd name="connsiteX1" fmla="*/ 958646 w 1710813"/>
              <a:gd name="connsiteY1" fmla="*/ 153337 h 2645814"/>
              <a:gd name="connsiteX2" fmla="*/ 1047136 w 1710813"/>
              <a:gd name="connsiteY2" fmla="*/ 94343 h 2645814"/>
              <a:gd name="connsiteX3" fmla="*/ 1135626 w 1710813"/>
              <a:gd name="connsiteY3" fmla="*/ 50098 h 2645814"/>
              <a:gd name="connsiteX4" fmla="*/ 1312607 w 1710813"/>
              <a:gd name="connsiteY4" fmla="*/ 35350 h 2645814"/>
              <a:gd name="connsiteX5" fmla="*/ 1401097 w 1710813"/>
              <a:gd name="connsiteY5" fmla="*/ 64846 h 2645814"/>
              <a:gd name="connsiteX6" fmla="*/ 1489587 w 1710813"/>
              <a:gd name="connsiteY6" fmla="*/ 123840 h 2645814"/>
              <a:gd name="connsiteX7" fmla="*/ 1533833 w 1710813"/>
              <a:gd name="connsiteY7" fmla="*/ 153337 h 2645814"/>
              <a:gd name="connsiteX8" fmla="*/ 1578078 w 1710813"/>
              <a:gd name="connsiteY8" fmla="*/ 168085 h 2645814"/>
              <a:gd name="connsiteX9" fmla="*/ 1607575 w 1710813"/>
              <a:gd name="connsiteY9" fmla="*/ 212330 h 2645814"/>
              <a:gd name="connsiteX10" fmla="*/ 1651820 w 1710813"/>
              <a:gd name="connsiteY10" fmla="*/ 241827 h 2645814"/>
              <a:gd name="connsiteX11" fmla="*/ 1681317 w 1710813"/>
              <a:gd name="connsiteY11" fmla="*/ 330317 h 2645814"/>
              <a:gd name="connsiteX12" fmla="*/ 1710813 w 1710813"/>
              <a:gd name="connsiteY12" fmla="*/ 448304 h 2645814"/>
              <a:gd name="connsiteX13" fmla="*/ 1696065 w 1710813"/>
              <a:gd name="connsiteY13" fmla="*/ 669530 h 2645814"/>
              <a:gd name="connsiteX14" fmla="*/ 1666568 w 1710813"/>
              <a:gd name="connsiteY14" fmla="*/ 758020 h 2645814"/>
              <a:gd name="connsiteX15" fmla="*/ 1651820 w 1710813"/>
              <a:gd name="connsiteY15" fmla="*/ 802266 h 2645814"/>
              <a:gd name="connsiteX16" fmla="*/ 1637071 w 1710813"/>
              <a:gd name="connsiteY16" fmla="*/ 846511 h 2645814"/>
              <a:gd name="connsiteX17" fmla="*/ 1607575 w 1710813"/>
              <a:gd name="connsiteY17" fmla="*/ 890756 h 2645814"/>
              <a:gd name="connsiteX18" fmla="*/ 1548581 w 1710813"/>
              <a:gd name="connsiteY18" fmla="*/ 1023491 h 2645814"/>
              <a:gd name="connsiteX19" fmla="*/ 1533833 w 1710813"/>
              <a:gd name="connsiteY19" fmla="*/ 1126730 h 2645814"/>
              <a:gd name="connsiteX20" fmla="*/ 1563329 w 1710813"/>
              <a:gd name="connsiteY20" fmla="*/ 1672420 h 2645814"/>
              <a:gd name="connsiteX21" fmla="*/ 1548581 w 1710813"/>
              <a:gd name="connsiteY21" fmla="*/ 2070627 h 2645814"/>
              <a:gd name="connsiteX22" fmla="*/ 1533833 w 1710813"/>
              <a:gd name="connsiteY22" fmla="*/ 2114872 h 2645814"/>
              <a:gd name="connsiteX23" fmla="*/ 1504336 w 1710813"/>
              <a:gd name="connsiteY23" fmla="*/ 2159117 h 2645814"/>
              <a:gd name="connsiteX24" fmla="*/ 1489587 w 1710813"/>
              <a:gd name="connsiteY24" fmla="*/ 2203362 h 2645814"/>
              <a:gd name="connsiteX25" fmla="*/ 1445342 w 1710813"/>
              <a:gd name="connsiteY25" fmla="*/ 2218111 h 2645814"/>
              <a:gd name="connsiteX26" fmla="*/ 1371600 w 1710813"/>
              <a:gd name="connsiteY26" fmla="*/ 2336098 h 2645814"/>
              <a:gd name="connsiteX27" fmla="*/ 1327355 w 1710813"/>
              <a:gd name="connsiteY27" fmla="*/ 2395091 h 2645814"/>
              <a:gd name="connsiteX28" fmla="*/ 1283110 w 1710813"/>
              <a:gd name="connsiteY28" fmla="*/ 2409840 h 2645814"/>
              <a:gd name="connsiteX29" fmla="*/ 1194620 w 1710813"/>
              <a:gd name="connsiteY29" fmla="*/ 2468833 h 2645814"/>
              <a:gd name="connsiteX30" fmla="*/ 1061884 w 1710813"/>
              <a:gd name="connsiteY30" fmla="*/ 2557324 h 2645814"/>
              <a:gd name="connsiteX31" fmla="*/ 1017639 w 1710813"/>
              <a:gd name="connsiteY31" fmla="*/ 2586820 h 2645814"/>
              <a:gd name="connsiteX32" fmla="*/ 870155 w 1710813"/>
              <a:gd name="connsiteY32" fmla="*/ 2645814 h 2645814"/>
              <a:gd name="connsiteX33" fmla="*/ 501446 w 1710813"/>
              <a:gd name="connsiteY33" fmla="*/ 2616317 h 2645814"/>
              <a:gd name="connsiteX34" fmla="*/ 442452 w 1710813"/>
              <a:gd name="connsiteY34" fmla="*/ 2601569 h 2645814"/>
              <a:gd name="connsiteX35" fmla="*/ 353962 w 1710813"/>
              <a:gd name="connsiteY35" fmla="*/ 2572072 h 2645814"/>
              <a:gd name="connsiteX36" fmla="*/ 309717 w 1710813"/>
              <a:gd name="connsiteY36" fmla="*/ 2542575 h 2645814"/>
              <a:gd name="connsiteX37" fmla="*/ 221226 w 1710813"/>
              <a:gd name="connsiteY37" fmla="*/ 2513079 h 2645814"/>
              <a:gd name="connsiteX38" fmla="*/ 88491 w 1710813"/>
              <a:gd name="connsiteY38" fmla="*/ 2409840 h 2645814"/>
              <a:gd name="connsiteX39" fmla="*/ 29497 w 1710813"/>
              <a:gd name="connsiteY39" fmla="*/ 2321350 h 2645814"/>
              <a:gd name="connsiteX40" fmla="*/ 0 w 1710813"/>
              <a:gd name="connsiteY40" fmla="*/ 2232859 h 2645814"/>
              <a:gd name="connsiteX41" fmla="*/ 14749 w 1710813"/>
              <a:gd name="connsiteY41" fmla="*/ 1908395 h 2645814"/>
              <a:gd name="connsiteX42" fmla="*/ 29497 w 1710813"/>
              <a:gd name="connsiteY42" fmla="*/ 1849401 h 2645814"/>
              <a:gd name="connsiteX43" fmla="*/ 103239 w 1710813"/>
              <a:gd name="connsiteY43" fmla="*/ 1716666 h 2645814"/>
              <a:gd name="connsiteX44" fmla="*/ 147484 w 1710813"/>
              <a:gd name="connsiteY44" fmla="*/ 1701917 h 2645814"/>
              <a:gd name="connsiteX45" fmla="*/ 176981 w 1710813"/>
              <a:gd name="connsiteY45" fmla="*/ 1657672 h 2645814"/>
              <a:gd name="connsiteX46" fmla="*/ 265471 w 1710813"/>
              <a:gd name="connsiteY46" fmla="*/ 1613427 h 2645814"/>
              <a:gd name="connsiteX47" fmla="*/ 353962 w 1710813"/>
              <a:gd name="connsiteY47" fmla="*/ 1554433 h 2645814"/>
              <a:gd name="connsiteX48" fmla="*/ 398207 w 1710813"/>
              <a:gd name="connsiteY48" fmla="*/ 1524937 h 2645814"/>
              <a:gd name="connsiteX49" fmla="*/ 486697 w 1710813"/>
              <a:gd name="connsiteY49" fmla="*/ 1465943 h 2645814"/>
              <a:gd name="connsiteX50" fmla="*/ 516194 w 1710813"/>
              <a:gd name="connsiteY50" fmla="*/ 1421698 h 2645814"/>
              <a:gd name="connsiteX51" fmla="*/ 604684 w 1710813"/>
              <a:gd name="connsiteY51" fmla="*/ 1392201 h 2645814"/>
              <a:gd name="connsiteX52" fmla="*/ 693175 w 1710813"/>
              <a:gd name="connsiteY52" fmla="*/ 1259466 h 2645814"/>
              <a:gd name="connsiteX53" fmla="*/ 722671 w 1710813"/>
              <a:gd name="connsiteY53" fmla="*/ 1215220 h 2645814"/>
              <a:gd name="connsiteX54" fmla="*/ 737420 w 1710813"/>
              <a:gd name="connsiteY54" fmla="*/ 1170975 h 2645814"/>
              <a:gd name="connsiteX55" fmla="*/ 752168 w 1710813"/>
              <a:gd name="connsiteY55" fmla="*/ 1008743 h 2645814"/>
              <a:gd name="connsiteX56" fmla="*/ 722671 w 1710813"/>
              <a:gd name="connsiteY56" fmla="*/ 831762 h 2645814"/>
              <a:gd name="connsiteX57" fmla="*/ 678426 w 1710813"/>
              <a:gd name="connsiteY57" fmla="*/ 684279 h 2645814"/>
              <a:gd name="connsiteX58" fmla="*/ 648929 w 1710813"/>
              <a:gd name="connsiteY58" fmla="*/ 640033 h 2645814"/>
              <a:gd name="connsiteX59" fmla="*/ 604684 w 1710813"/>
              <a:gd name="connsiteY59" fmla="*/ 507298 h 2645814"/>
              <a:gd name="connsiteX60" fmla="*/ 589936 w 1710813"/>
              <a:gd name="connsiteY60" fmla="*/ 463053 h 2645814"/>
              <a:gd name="connsiteX61" fmla="*/ 604684 w 1710813"/>
              <a:gd name="connsiteY61" fmla="*/ 359814 h 2645814"/>
              <a:gd name="connsiteX62" fmla="*/ 619433 w 1710813"/>
              <a:gd name="connsiteY62" fmla="*/ 315569 h 2645814"/>
              <a:gd name="connsiteX63" fmla="*/ 663678 w 1710813"/>
              <a:gd name="connsiteY63" fmla="*/ 300820 h 2645814"/>
              <a:gd name="connsiteX64" fmla="*/ 707923 w 1710813"/>
              <a:gd name="connsiteY64" fmla="*/ 271324 h 2645814"/>
              <a:gd name="connsiteX65" fmla="*/ 796413 w 1710813"/>
              <a:gd name="connsiteY65" fmla="*/ 241827 h 2645814"/>
              <a:gd name="connsiteX66" fmla="*/ 884904 w 1710813"/>
              <a:gd name="connsiteY66" fmla="*/ 212330 h 2645814"/>
              <a:gd name="connsiteX67" fmla="*/ 884904 w 1710813"/>
              <a:gd name="connsiteY67" fmla="*/ 212330 h 264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710813" h="2645814">
                <a:moveTo>
                  <a:pt x="884904" y="212330"/>
                </a:moveTo>
                <a:cubicBezTo>
                  <a:pt x="984540" y="179119"/>
                  <a:pt x="876543" y="225178"/>
                  <a:pt x="958646" y="153337"/>
                </a:cubicBezTo>
                <a:cubicBezTo>
                  <a:pt x="985325" y="129992"/>
                  <a:pt x="1017639" y="114008"/>
                  <a:pt x="1047136" y="94343"/>
                </a:cubicBezTo>
                <a:cubicBezTo>
                  <a:pt x="1104316" y="56223"/>
                  <a:pt x="1074565" y="70451"/>
                  <a:pt x="1135626" y="50098"/>
                </a:cubicBezTo>
                <a:cubicBezTo>
                  <a:pt x="1210772" y="0"/>
                  <a:pt x="1177674" y="8363"/>
                  <a:pt x="1312607" y="35350"/>
                </a:cubicBezTo>
                <a:cubicBezTo>
                  <a:pt x="1343095" y="41448"/>
                  <a:pt x="1401097" y="64846"/>
                  <a:pt x="1401097" y="64846"/>
                </a:cubicBezTo>
                <a:lnTo>
                  <a:pt x="1489587" y="123840"/>
                </a:lnTo>
                <a:cubicBezTo>
                  <a:pt x="1504336" y="133672"/>
                  <a:pt x="1517017" y="147732"/>
                  <a:pt x="1533833" y="153337"/>
                </a:cubicBezTo>
                <a:lnTo>
                  <a:pt x="1578078" y="168085"/>
                </a:lnTo>
                <a:cubicBezTo>
                  <a:pt x="1587910" y="182833"/>
                  <a:pt x="1595041" y="199796"/>
                  <a:pt x="1607575" y="212330"/>
                </a:cubicBezTo>
                <a:cubicBezTo>
                  <a:pt x="1620109" y="224864"/>
                  <a:pt x="1642426" y="226796"/>
                  <a:pt x="1651820" y="241827"/>
                </a:cubicBezTo>
                <a:cubicBezTo>
                  <a:pt x="1668299" y="268193"/>
                  <a:pt x="1671485" y="300820"/>
                  <a:pt x="1681317" y="330317"/>
                </a:cubicBezTo>
                <a:cubicBezTo>
                  <a:pt x="1703991" y="398339"/>
                  <a:pt x="1693017" y="359324"/>
                  <a:pt x="1710813" y="448304"/>
                </a:cubicBezTo>
                <a:cubicBezTo>
                  <a:pt x="1705897" y="522046"/>
                  <a:pt x="1706517" y="596367"/>
                  <a:pt x="1696065" y="669530"/>
                </a:cubicBezTo>
                <a:cubicBezTo>
                  <a:pt x="1691668" y="700310"/>
                  <a:pt x="1676400" y="728523"/>
                  <a:pt x="1666568" y="758020"/>
                </a:cubicBezTo>
                <a:lnTo>
                  <a:pt x="1651820" y="802266"/>
                </a:lnTo>
                <a:cubicBezTo>
                  <a:pt x="1646904" y="817014"/>
                  <a:pt x="1645694" y="833576"/>
                  <a:pt x="1637071" y="846511"/>
                </a:cubicBezTo>
                <a:cubicBezTo>
                  <a:pt x="1627239" y="861259"/>
                  <a:pt x="1614774" y="874559"/>
                  <a:pt x="1607575" y="890756"/>
                </a:cubicBezTo>
                <a:cubicBezTo>
                  <a:pt x="1537374" y="1048709"/>
                  <a:pt x="1615334" y="923362"/>
                  <a:pt x="1548581" y="1023491"/>
                </a:cubicBezTo>
                <a:cubicBezTo>
                  <a:pt x="1543665" y="1057904"/>
                  <a:pt x="1533833" y="1091968"/>
                  <a:pt x="1533833" y="1126730"/>
                </a:cubicBezTo>
                <a:cubicBezTo>
                  <a:pt x="1533833" y="1437139"/>
                  <a:pt x="1538651" y="1450310"/>
                  <a:pt x="1563329" y="1672420"/>
                </a:cubicBezTo>
                <a:cubicBezTo>
                  <a:pt x="1558413" y="1805156"/>
                  <a:pt x="1557416" y="1938095"/>
                  <a:pt x="1548581" y="2070627"/>
                </a:cubicBezTo>
                <a:cubicBezTo>
                  <a:pt x="1547547" y="2086139"/>
                  <a:pt x="1540785" y="2100967"/>
                  <a:pt x="1533833" y="2114872"/>
                </a:cubicBezTo>
                <a:cubicBezTo>
                  <a:pt x="1525906" y="2130726"/>
                  <a:pt x="1512263" y="2143263"/>
                  <a:pt x="1504336" y="2159117"/>
                </a:cubicBezTo>
                <a:cubicBezTo>
                  <a:pt x="1497383" y="2173022"/>
                  <a:pt x="1500580" y="2192369"/>
                  <a:pt x="1489587" y="2203362"/>
                </a:cubicBezTo>
                <a:cubicBezTo>
                  <a:pt x="1478594" y="2214355"/>
                  <a:pt x="1460090" y="2213195"/>
                  <a:pt x="1445342" y="2218111"/>
                </a:cubicBezTo>
                <a:cubicBezTo>
                  <a:pt x="1410241" y="2323417"/>
                  <a:pt x="1441716" y="2289354"/>
                  <a:pt x="1371600" y="2336098"/>
                </a:cubicBezTo>
                <a:cubicBezTo>
                  <a:pt x="1356852" y="2355762"/>
                  <a:pt x="1346238" y="2379355"/>
                  <a:pt x="1327355" y="2395091"/>
                </a:cubicBezTo>
                <a:cubicBezTo>
                  <a:pt x="1315412" y="2405043"/>
                  <a:pt x="1296700" y="2402290"/>
                  <a:pt x="1283110" y="2409840"/>
                </a:cubicBezTo>
                <a:cubicBezTo>
                  <a:pt x="1252121" y="2427056"/>
                  <a:pt x="1224117" y="2449169"/>
                  <a:pt x="1194620" y="2468833"/>
                </a:cubicBezTo>
                <a:lnTo>
                  <a:pt x="1061884" y="2557324"/>
                </a:lnTo>
                <a:cubicBezTo>
                  <a:pt x="1047136" y="2567156"/>
                  <a:pt x="1034455" y="2581215"/>
                  <a:pt x="1017639" y="2586820"/>
                </a:cubicBezTo>
                <a:cubicBezTo>
                  <a:pt x="908291" y="2623270"/>
                  <a:pt x="956959" y="2602412"/>
                  <a:pt x="870155" y="2645814"/>
                </a:cubicBezTo>
                <a:cubicBezTo>
                  <a:pt x="747252" y="2635982"/>
                  <a:pt x="624087" y="2629004"/>
                  <a:pt x="501446" y="2616317"/>
                </a:cubicBezTo>
                <a:cubicBezTo>
                  <a:pt x="481284" y="2614231"/>
                  <a:pt x="461867" y="2607393"/>
                  <a:pt x="442452" y="2601569"/>
                </a:cubicBezTo>
                <a:cubicBezTo>
                  <a:pt x="412671" y="2592635"/>
                  <a:pt x="353962" y="2572072"/>
                  <a:pt x="353962" y="2572072"/>
                </a:cubicBezTo>
                <a:cubicBezTo>
                  <a:pt x="339214" y="2562240"/>
                  <a:pt x="325915" y="2549774"/>
                  <a:pt x="309717" y="2542575"/>
                </a:cubicBezTo>
                <a:cubicBezTo>
                  <a:pt x="281304" y="2529947"/>
                  <a:pt x="221226" y="2513079"/>
                  <a:pt x="221226" y="2513079"/>
                </a:cubicBezTo>
                <a:cubicBezTo>
                  <a:pt x="115382" y="2442515"/>
                  <a:pt x="157803" y="2479152"/>
                  <a:pt x="88491" y="2409840"/>
                </a:cubicBezTo>
                <a:cubicBezTo>
                  <a:pt x="39695" y="2263458"/>
                  <a:pt x="121565" y="2487072"/>
                  <a:pt x="29497" y="2321350"/>
                </a:cubicBezTo>
                <a:cubicBezTo>
                  <a:pt x="14397" y="2294170"/>
                  <a:pt x="0" y="2232859"/>
                  <a:pt x="0" y="2232859"/>
                </a:cubicBezTo>
                <a:cubicBezTo>
                  <a:pt x="4916" y="2124704"/>
                  <a:pt x="6445" y="2016342"/>
                  <a:pt x="14749" y="1908395"/>
                </a:cubicBezTo>
                <a:cubicBezTo>
                  <a:pt x="16304" y="1888185"/>
                  <a:pt x="23928" y="1868891"/>
                  <a:pt x="29497" y="1849401"/>
                </a:cubicBezTo>
                <a:cubicBezTo>
                  <a:pt x="40432" y="1811127"/>
                  <a:pt x="69883" y="1727785"/>
                  <a:pt x="103239" y="1716666"/>
                </a:cubicBezTo>
                <a:lnTo>
                  <a:pt x="147484" y="1701917"/>
                </a:lnTo>
                <a:cubicBezTo>
                  <a:pt x="157316" y="1687169"/>
                  <a:pt x="164447" y="1670206"/>
                  <a:pt x="176981" y="1657672"/>
                </a:cubicBezTo>
                <a:cubicBezTo>
                  <a:pt x="205572" y="1629081"/>
                  <a:pt x="229484" y="1625422"/>
                  <a:pt x="265471" y="1613427"/>
                </a:cubicBezTo>
                <a:lnTo>
                  <a:pt x="353962" y="1554433"/>
                </a:lnTo>
                <a:lnTo>
                  <a:pt x="398207" y="1524937"/>
                </a:lnTo>
                <a:cubicBezTo>
                  <a:pt x="472260" y="1413856"/>
                  <a:pt x="372414" y="1542131"/>
                  <a:pt x="486697" y="1465943"/>
                </a:cubicBezTo>
                <a:cubicBezTo>
                  <a:pt x="501445" y="1456111"/>
                  <a:pt x="501163" y="1431092"/>
                  <a:pt x="516194" y="1421698"/>
                </a:cubicBezTo>
                <a:cubicBezTo>
                  <a:pt x="542560" y="1405219"/>
                  <a:pt x="604684" y="1392201"/>
                  <a:pt x="604684" y="1392201"/>
                </a:cubicBezTo>
                <a:lnTo>
                  <a:pt x="693175" y="1259466"/>
                </a:lnTo>
                <a:cubicBezTo>
                  <a:pt x="703007" y="1244717"/>
                  <a:pt x="717065" y="1232036"/>
                  <a:pt x="722671" y="1215220"/>
                </a:cubicBezTo>
                <a:lnTo>
                  <a:pt x="737420" y="1170975"/>
                </a:lnTo>
                <a:cubicBezTo>
                  <a:pt x="742336" y="1116898"/>
                  <a:pt x="752168" y="1063043"/>
                  <a:pt x="752168" y="1008743"/>
                </a:cubicBezTo>
                <a:cubicBezTo>
                  <a:pt x="752168" y="876906"/>
                  <a:pt x="745748" y="912531"/>
                  <a:pt x="722671" y="831762"/>
                </a:cubicBezTo>
                <a:cubicBezTo>
                  <a:pt x="712365" y="795690"/>
                  <a:pt x="695952" y="710569"/>
                  <a:pt x="678426" y="684279"/>
                </a:cubicBezTo>
                <a:lnTo>
                  <a:pt x="648929" y="640033"/>
                </a:lnTo>
                <a:lnTo>
                  <a:pt x="604684" y="507298"/>
                </a:lnTo>
                <a:lnTo>
                  <a:pt x="589936" y="463053"/>
                </a:lnTo>
                <a:cubicBezTo>
                  <a:pt x="594852" y="428640"/>
                  <a:pt x="597866" y="393901"/>
                  <a:pt x="604684" y="359814"/>
                </a:cubicBezTo>
                <a:cubicBezTo>
                  <a:pt x="607733" y="344570"/>
                  <a:pt x="608440" y="326562"/>
                  <a:pt x="619433" y="315569"/>
                </a:cubicBezTo>
                <a:cubicBezTo>
                  <a:pt x="630426" y="304576"/>
                  <a:pt x="649773" y="307772"/>
                  <a:pt x="663678" y="300820"/>
                </a:cubicBezTo>
                <a:cubicBezTo>
                  <a:pt x="679532" y="292893"/>
                  <a:pt x="691726" y="278523"/>
                  <a:pt x="707923" y="271324"/>
                </a:cubicBezTo>
                <a:cubicBezTo>
                  <a:pt x="736335" y="258696"/>
                  <a:pt x="766916" y="251659"/>
                  <a:pt x="796413" y="241827"/>
                </a:cubicBezTo>
                <a:cubicBezTo>
                  <a:pt x="796415" y="241826"/>
                  <a:pt x="884903" y="212331"/>
                  <a:pt x="884904" y="212330"/>
                </a:cubicBezTo>
                <a:lnTo>
                  <a:pt x="884904" y="21233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30" idx="1"/>
          </p:cNvCxnSpPr>
          <p:nvPr/>
        </p:nvCxnSpPr>
        <p:spPr>
          <a:xfrm rot="10800000" flipH="1">
            <a:off x="4837136" y="3929068"/>
            <a:ext cx="234930" cy="147086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837136" y="5199877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A’</a:t>
            </a:r>
            <a:endParaRPr lang="en-US" sz="20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072066" y="3714752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B’</a:t>
            </a:r>
            <a:endParaRPr lang="en-US" sz="2000" b="1" dirty="0"/>
          </a:p>
        </p:txBody>
      </p:sp>
      <p:cxnSp>
        <p:nvCxnSpPr>
          <p:cNvPr id="35" name="Straight Arrow Connector 34"/>
          <p:cNvCxnSpPr>
            <a:stCxn id="22" idx="1"/>
            <a:endCxn id="30" idx="1"/>
          </p:cNvCxnSpPr>
          <p:nvPr/>
        </p:nvCxnSpPr>
        <p:spPr>
          <a:xfrm rot="10800000" flipH="1">
            <a:off x="2214546" y="5399933"/>
            <a:ext cx="2622590" cy="400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0800000" flipH="1">
            <a:off x="2214546" y="3714752"/>
            <a:ext cx="2622590" cy="400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357554" y="3357562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</a:t>
            </a:r>
            <a:r>
              <a:rPr lang="en-US" sz="2000" b="1" dirty="0" err="1" smtClean="0"/>
              <a:t>r</a:t>
            </a:r>
            <a:r>
              <a:rPr lang="en-US" sz="2000" baseline="-25000" dirty="0" err="1" smtClean="0"/>
              <a:t>A</a:t>
            </a:r>
            <a:endParaRPr lang="en-US" sz="2000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3071802" y="5715016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</a:t>
            </a:r>
            <a:r>
              <a:rPr lang="en-US" sz="2000" b="1" dirty="0" err="1" smtClean="0"/>
              <a:t>r</a:t>
            </a:r>
            <a:r>
              <a:rPr lang="en-US" sz="2000" baseline="-25000" dirty="0" err="1" smtClean="0"/>
              <a:t>A</a:t>
            </a:r>
            <a:endParaRPr lang="en-US" sz="2000" baseline="-25000" dirty="0"/>
          </a:p>
        </p:txBody>
      </p:sp>
      <p:cxnSp>
        <p:nvCxnSpPr>
          <p:cNvPr id="42" name="Straight Arrow Connector 41"/>
          <p:cNvCxnSpPr>
            <a:endCxn id="31" idx="1"/>
          </p:cNvCxnSpPr>
          <p:nvPr/>
        </p:nvCxnSpPr>
        <p:spPr>
          <a:xfrm>
            <a:off x="4786314" y="3758344"/>
            <a:ext cx="285752" cy="156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31" idx="1"/>
          </p:cNvCxnSpPr>
          <p:nvPr/>
        </p:nvCxnSpPr>
        <p:spPr>
          <a:xfrm flipV="1">
            <a:off x="2214546" y="3914807"/>
            <a:ext cx="2857520" cy="2007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500430" y="4071942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</a:t>
            </a:r>
            <a:r>
              <a:rPr lang="en-US" sz="2000" b="1" dirty="0" err="1" smtClean="0"/>
              <a:t>r</a:t>
            </a:r>
            <a:r>
              <a:rPr lang="en-US" sz="2000" b="1" baseline="-25000" dirty="0" err="1" smtClean="0"/>
              <a:t>B</a:t>
            </a:r>
            <a:endParaRPr lang="en-US" sz="2000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4429124" y="3386080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B’’</a:t>
            </a:r>
            <a:endParaRPr lang="en-US" sz="20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5072066" y="292893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</a:t>
            </a:r>
            <a:r>
              <a:rPr lang="en-US" sz="2000" b="1" dirty="0" err="1" smtClean="0"/>
              <a:t>r</a:t>
            </a:r>
            <a:r>
              <a:rPr lang="en-US" sz="2000" b="1" baseline="30000" dirty="0" smtClean="0"/>
              <a:t>'</a:t>
            </a:r>
            <a:endParaRPr lang="en-US" sz="2000" baseline="30000" dirty="0"/>
          </a:p>
        </p:txBody>
      </p:sp>
      <p:sp>
        <p:nvSpPr>
          <p:cNvPr id="51" name="Freeform 50"/>
          <p:cNvSpPr/>
          <p:nvPr/>
        </p:nvSpPr>
        <p:spPr>
          <a:xfrm>
            <a:off x="4902805" y="3234314"/>
            <a:ext cx="405206" cy="590597"/>
          </a:xfrm>
          <a:custGeom>
            <a:avLst/>
            <a:gdLst>
              <a:gd name="connsiteX0" fmla="*/ 30068 w 405206"/>
              <a:gd name="connsiteY0" fmla="*/ 590597 h 590597"/>
              <a:gd name="connsiteX1" fmla="*/ 30068 w 405206"/>
              <a:gd name="connsiteY1" fmla="*/ 384119 h 590597"/>
              <a:gd name="connsiteX2" fmla="*/ 44816 w 405206"/>
              <a:gd name="connsiteY2" fmla="*/ 339874 h 590597"/>
              <a:gd name="connsiteX3" fmla="*/ 89062 w 405206"/>
              <a:gd name="connsiteY3" fmla="*/ 295629 h 590597"/>
              <a:gd name="connsiteX4" fmla="*/ 162804 w 405206"/>
              <a:gd name="connsiteY4" fmla="*/ 236635 h 590597"/>
              <a:gd name="connsiteX5" fmla="*/ 207049 w 405206"/>
              <a:gd name="connsiteY5" fmla="*/ 192390 h 590597"/>
              <a:gd name="connsiteX6" fmla="*/ 295539 w 405206"/>
              <a:gd name="connsiteY6" fmla="*/ 162893 h 590597"/>
              <a:gd name="connsiteX7" fmla="*/ 310287 w 405206"/>
              <a:gd name="connsiteY7" fmla="*/ 118648 h 590597"/>
              <a:gd name="connsiteX8" fmla="*/ 369281 w 405206"/>
              <a:gd name="connsiteY8" fmla="*/ 59655 h 59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5206" h="590597">
                <a:moveTo>
                  <a:pt x="30068" y="590597"/>
                </a:moveTo>
                <a:cubicBezTo>
                  <a:pt x="0" y="500388"/>
                  <a:pt x="7450" y="542446"/>
                  <a:pt x="30068" y="384119"/>
                </a:cubicBezTo>
                <a:cubicBezTo>
                  <a:pt x="32266" y="368729"/>
                  <a:pt x="36193" y="352809"/>
                  <a:pt x="44816" y="339874"/>
                </a:cubicBezTo>
                <a:cubicBezTo>
                  <a:pt x="56386" y="322520"/>
                  <a:pt x="75709" y="311652"/>
                  <a:pt x="89062" y="295629"/>
                </a:cubicBezTo>
                <a:cubicBezTo>
                  <a:pt x="140379" y="234049"/>
                  <a:pt x="90167" y="260848"/>
                  <a:pt x="162804" y="236635"/>
                </a:cubicBezTo>
                <a:cubicBezTo>
                  <a:pt x="177552" y="221887"/>
                  <a:pt x="188816" y="202519"/>
                  <a:pt x="207049" y="192390"/>
                </a:cubicBezTo>
                <a:cubicBezTo>
                  <a:pt x="234228" y="177290"/>
                  <a:pt x="295539" y="162893"/>
                  <a:pt x="295539" y="162893"/>
                </a:cubicBezTo>
                <a:cubicBezTo>
                  <a:pt x="300455" y="148145"/>
                  <a:pt x="300575" y="130787"/>
                  <a:pt x="310287" y="118648"/>
                </a:cubicBezTo>
                <a:cubicBezTo>
                  <a:pt x="405206" y="0"/>
                  <a:pt x="320853" y="156511"/>
                  <a:pt x="369281" y="59655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>
            <a:stCxn id="30" idx="1"/>
          </p:cNvCxnSpPr>
          <p:nvPr/>
        </p:nvCxnSpPr>
        <p:spPr>
          <a:xfrm rot="10800000">
            <a:off x="4803232" y="3714754"/>
            <a:ext cx="33905" cy="168517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857884" y="471488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</a:t>
            </a:r>
            <a:r>
              <a:rPr lang="en-US" sz="2000" b="1" dirty="0" err="1" smtClean="0"/>
              <a:t>θ</a:t>
            </a:r>
            <a:endParaRPr lang="en-US" sz="2000" baseline="-25000" dirty="0"/>
          </a:p>
        </p:txBody>
      </p:sp>
      <p:cxnSp>
        <p:nvCxnSpPr>
          <p:cNvPr id="58" name="Straight Connector 57"/>
          <p:cNvCxnSpPr/>
          <p:nvPr/>
        </p:nvCxnSpPr>
        <p:spPr>
          <a:xfrm rot="16200000" flipV="1">
            <a:off x="4857752" y="4643446"/>
            <a:ext cx="71438" cy="714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9" name="Freeform 58"/>
          <p:cNvSpPr/>
          <p:nvPr/>
        </p:nvSpPr>
        <p:spPr>
          <a:xfrm>
            <a:off x="4748359" y="4664281"/>
            <a:ext cx="1157908" cy="384746"/>
          </a:xfrm>
          <a:custGeom>
            <a:avLst/>
            <a:gdLst>
              <a:gd name="connsiteX0" fmla="*/ 140269 w 1157908"/>
              <a:gd name="connsiteY0" fmla="*/ 30784 h 384746"/>
              <a:gd name="connsiteX1" fmla="*/ 582721 w 1157908"/>
              <a:gd name="connsiteY1" fmla="*/ 60281 h 384746"/>
              <a:gd name="connsiteX2" fmla="*/ 626966 w 1157908"/>
              <a:gd name="connsiteY2" fmla="*/ 89778 h 384746"/>
              <a:gd name="connsiteX3" fmla="*/ 730204 w 1157908"/>
              <a:gd name="connsiteY3" fmla="*/ 207765 h 384746"/>
              <a:gd name="connsiteX4" fmla="*/ 789198 w 1157908"/>
              <a:gd name="connsiteY4" fmla="*/ 281507 h 384746"/>
              <a:gd name="connsiteX5" fmla="*/ 803946 w 1157908"/>
              <a:gd name="connsiteY5" fmla="*/ 325752 h 384746"/>
              <a:gd name="connsiteX6" fmla="*/ 892437 w 1157908"/>
              <a:gd name="connsiteY6" fmla="*/ 355249 h 384746"/>
              <a:gd name="connsiteX7" fmla="*/ 936682 w 1157908"/>
              <a:gd name="connsiteY7" fmla="*/ 369997 h 384746"/>
              <a:gd name="connsiteX8" fmla="*/ 980927 w 1157908"/>
              <a:gd name="connsiteY8" fmla="*/ 384746 h 384746"/>
              <a:gd name="connsiteX9" fmla="*/ 1025172 w 1157908"/>
              <a:gd name="connsiteY9" fmla="*/ 369997 h 384746"/>
              <a:gd name="connsiteX10" fmla="*/ 1069417 w 1157908"/>
              <a:gd name="connsiteY10" fmla="*/ 340500 h 384746"/>
              <a:gd name="connsiteX11" fmla="*/ 1157908 w 1157908"/>
              <a:gd name="connsiteY11" fmla="*/ 311004 h 384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57908" h="384746">
                <a:moveTo>
                  <a:pt x="140269" y="30784"/>
                </a:moveTo>
                <a:cubicBezTo>
                  <a:pt x="351723" y="83650"/>
                  <a:pt x="0" y="0"/>
                  <a:pt x="582721" y="60281"/>
                </a:cubicBezTo>
                <a:cubicBezTo>
                  <a:pt x="600352" y="62105"/>
                  <a:pt x="612218" y="79946"/>
                  <a:pt x="626966" y="89778"/>
                </a:cubicBezTo>
                <a:cubicBezTo>
                  <a:pt x="695791" y="193016"/>
                  <a:pt x="656462" y="158603"/>
                  <a:pt x="730204" y="207765"/>
                </a:cubicBezTo>
                <a:cubicBezTo>
                  <a:pt x="767277" y="318978"/>
                  <a:pt x="712956" y="186204"/>
                  <a:pt x="789198" y="281507"/>
                </a:cubicBezTo>
                <a:cubicBezTo>
                  <a:pt x="798909" y="293646"/>
                  <a:pt x="791296" y="316716"/>
                  <a:pt x="803946" y="325752"/>
                </a:cubicBezTo>
                <a:cubicBezTo>
                  <a:pt x="829247" y="343824"/>
                  <a:pt x="862940" y="345417"/>
                  <a:pt x="892437" y="355249"/>
                </a:cubicBezTo>
                <a:lnTo>
                  <a:pt x="936682" y="369997"/>
                </a:lnTo>
                <a:lnTo>
                  <a:pt x="980927" y="384746"/>
                </a:lnTo>
                <a:cubicBezTo>
                  <a:pt x="995675" y="379830"/>
                  <a:pt x="1011267" y="376950"/>
                  <a:pt x="1025172" y="369997"/>
                </a:cubicBezTo>
                <a:cubicBezTo>
                  <a:pt x="1041026" y="362070"/>
                  <a:pt x="1053219" y="347699"/>
                  <a:pt x="1069417" y="340500"/>
                </a:cubicBezTo>
                <a:cubicBezTo>
                  <a:pt x="1097830" y="327872"/>
                  <a:pt x="1157908" y="311004"/>
                  <a:pt x="1157908" y="311004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1000100" y="3643314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</a:t>
            </a:r>
            <a:endParaRPr lang="en-US" sz="24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785786" y="557214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-F</a:t>
            </a:r>
            <a:endParaRPr lang="en-US" sz="2400" b="1" dirty="0"/>
          </a:p>
        </p:txBody>
      </p:sp>
      <p:sp>
        <p:nvSpPr>
          <p:cNvPr id="62" name="Rectangle 61"/>
          <p:cNvSpPr/>
          <p:nvPr/>
        </p:nvSpPr>
        <p:spPr>
          <a:xfrm>
            <a:off x="857224" y="1714488"/>
            <a:ext cx="4297680" cy="3657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b="1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is translational motion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57224" y="2214554"/>
            <a:ext cx="4297680" cy="3657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is rotational motion about point A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15140" y="2357430"/>
            <a:ext cx="1928826" cy="3657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Fdr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’’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715140" y="2857496"/>
            <a:ext cx="1928826" cy="3657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’’=r .d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θ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715140" y="3357562"/>
            <a:ext cx="1928826" cy="3657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M=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F.r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15140" y="3857628"/>
            <a:ext cx="1928826" cy="3657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M.d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θ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Virtual work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1071538" y="1785926"/>
            <a:ext cx="76438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Virtual work is the work done by a force that has a virtual displacement:</a:t>
            </a:r>
          </a:p>
          <a:p>
            <a:endParaRPr lang="en-US" dirty="0" smtClean="0"/>
          </a:p>
          <a:p>
            <a:pPr algn="ctr"/>
            <a:r>
              <a:rPr lang="en-US" dirty="0" err="1" smtClean="0"/>
              <a:t>δU</a:t>
            </a:r>
            <a:r>
              <a:rPr lang="en-US" dirty="0" smtClean="0"/>
              <a:t> = F </a:t>
            </a:r>
            <a:r>
              <a:rPr lang="en-US" dirty="0" err="1" smtClean="0"/>
              <a:t>cos</a:t>
            </a:r>
            <a:r>
              <a:rPr lang="en-US" dirty="0" smtClean="0"/>
              <a:t>(</a:t>
            </a:r>
            <a:r>
              <a:rPr lang="el-GR" dirty="0" smtClean="0"/>
              <a:t>θ</a:t>
            </a:r>
            <a:r>
              <a:rPr lang="en-US" smtClean="0"/>
              <a:t>).</a:t>
            </a:r>
            <a:r>
              <a:rPr lang="el-GR" smtClean="0"/>
              <a:t>δ</a:t>
            </a:r>
            <a:r>
              <a:rPr lang="en-US" dirty="0" smtClean="0"/>
              <a:t>r</a:t>
            </a:r>
          </a:p>
          <a:p>
            <a:pPr algn="ctr"/>
            <a:endParaRPr lang="en-US" dirty="0" smtClean="0"/>
          </a:p>
          <a:p>
            <a:r>
              <a:rPr lang="en-US" dirty="0" smtClean="0"/>
              <a:t>Or the work done by a moment having a virtual rotation: </a:t>
            </a:r>
          </a:p>
          <a:p>
            <a:endParaRPr lang="en-US" dirty="0" smtClean="0"/>
          </a:p>
          <a:p>
            <a:pPr algn="ctr"/>
            <a:r>
              <a:rPr lang="en-US" dirty="0" err="1" smtClean="0"/>
              <a:t>δU</a:t>
            </a:r>
            <a:r>
              <a:rPr lang="en-US" dirty="0" smtClean="0"/>
              <a:t> = M .</a:t>
            </a:r>
            <a:r>
              <a:rPr lang="el-GR" dirty="0" smtClean="0"/>
              <a:t>δθ</a:t>
            </a:r>
            <a:endParaRPr lang="en-US" dirty="0" smtClean="0"/>
          </a:p>
          <a:p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1800</TotalTime>
  <Words>272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 Batarseh</cp:lastModifiedBy>
  <cp:revision>450</cp:revision>
  <dcterms:created xsi:type="dcterms:W3CDTF">2013-05-06T16:21:25Z</dcterms:created>
  <dcterms:modified xsi:type="dcterms:W3CDTF">2014-08-20T03:46:09Z</dcterms:modified>
</cp:coreProperties>
</file>