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2" r:id="rId4"/>
    <p:sldId id="263" r:id="rId5"/>
    <p:sldId id="264" r:id="rId6"/>
    <p:sldId id="265" r:id="rId7"/>
    <p:sldId id="266" r:id="rId8"/>
    <p:sldId id="268" r:id="rId9"/>
    <p:sldId id="267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9/15/2013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9/15/2013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643050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Three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650085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1. Moment </a:t>
            </a:r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Scalar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[1]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7224" y="1643050"/>
            <a:ext cx="7643866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Assume the CCW direction is the positive direction. 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5126068" y="2571744"/>
            <a:ext cx="3803650" cy="2000310"/>
            <a:chOff x="5126068" y="3090920"/>
            <a:chExt cx="3803650" cy="2000310"/>
          </a:xfrm>
        </p:grpSpPr>
        <p:pic>
          <p:nvPicPr>
            <p:cNvPr id="80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538810" y="3714752"/>
              <a:ext cx="2247900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3" name="Group 51"/>
            <p:cNvGrpSpPr/>
            <p:nvPr/>
          </p:nvGrpSpPr>
          <p:grpSpPr>
            <a:xfrm>
              <a:off x="5126068" y="3090920"/>
              <a:ext cx="3803650" cy="2000310"/>
              <a:chOff x="5035550" y="3638490"/>
              <a:chExt cx="3803650" cy="2000310"/>
            </a:xfrm>
          </p:grpSpPr>
          <p:grpSp>
            <p:nvGrpSpPr>
              <p:cNvPr id="4" name="Group 52"/>
              <p:cNvGrpSpPr/>
              <p:nvPr/>
            </p:nvGrpSpPr>
            <p:grpSpPr>
              <a:xfrm>
                <a:off x="5035550" y="3638490"/>
                <a:ext cx="3803650" cy="2000310"/>
                <a:chOff x="1377950" y="3505200"/>
                <a:chExt cx="3803650" cy="2000310"/>
              </a:xfrm>
            </p:grpSpPr>
            <p:sp>
              <p:nvSpPr>
                <p:cNvPr id="56" name="AutoShape 10"/>
                <p:cNvSpPr>
                  <a:spLocks noEditPoints="1" noChangeArrowheads="1"/>
                </p:cNvSpPr>
                <p:nvPr/>
              </p:nvSpPr>
              <p:spPr bwMode="auto">
                <a:xfrm rot="5400000">
                  <a:off x="1118394" y="4039394"/>
                  <a:ext cx="969962" cy="450850"/>
                </a:xfrm>
                <a:custGeom>
                  <a:avLst/>
                  <a:gdLst>
                    <a:gd name="T0" fmla="*/ 0 w 21600"/>
                    <a:gd name="T1" fmla="*/ 0 h 21600"/>
                    <a:gd name="T2" fmla="*/ 10800 w 21600"/>
                    <a:gd name="T3" fmla="*/ 0 h 21600"/>
                    <a:gd name="T4" fmla="*/ 21600 w 21600"/>
                    <a:gd name="T5" fmla="*/ 0 h 21600"/>
                    <a:gd name="T6" fmla="*/ 21060 w 21600"/>
                    <a:gd name="T7" fmla="*/ 10800 h 21600"/>
                    <a:gd name="T8" fmla="*/ 21060 w 21600"/>
                    <a:gd name="T9" fmla="*/ 21600 h 21600"/>
                    <a:gd name="T10" fmla="*/ 10800 w 21600"/>
                    <a:gd name="T11" fmla="*/ 21600 h 21600"/>
                    <a:gd name="T12" fmla="*/ 540 w 21600"/>
                    <a:gd name="T13" fmla="*/ 21600 h 21600"/>
                    <a:gd name="T14" fmla="*/ 540 w 21600"/>
                    <a:gd name="T15" fmla="*/ 10800 h 21600"/>
                    <a:gd name="T16" fmla="*/ 761 w 21600"/>
                    <a:gd name="T17" fmla="*/ 22454 h 21600"/>
                    <a:gd name="T18" fmla="*/ 21069 w 21600"/>
                    <a:gd name="T19" fmla="*/ 32282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T16" t="T17" r="T18" b="T19"/>
                  <a:pathLst>
                    <a:path w="21600" h="21600" extrusionOk="0">
                      <a:moveTo>
                        <a:pt x="540" y="4628"/>
                      </a:moveTo>
                      <a:lnTo>
                        <a:pt x="0" y="4628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4628"/>
                      </a:lnTo>
                      <a:lnTo>
                        <a:pt x="21060" y="4628"/>
                      </a:lnTo>
                      <a:lnTo>
                        <a:pt x="21060" y="21600"/>
                      </a:lnTo>
                      <a:lnTo>
                        <a:pt x="540" y="21600"/>
                      </a:lnTo>
                      <a:lnTo>
                        <a:pt x="540" y="4628"/>
                      </a:lnTo>
                      <a:close/>
                    </a:path>
                    <a:path w="21600" h="21600" extrusionOk="0">
                      <a:moveTo>
                        <a:pt x="540" y="4628"/>
                      </a:moveTo>
                      <a:lnTo>
                        <a:pt x="540" y="6171"/>
                      </a:lnTo>
                      <a:lnTo>
                        <a:pt x="2700" y="6171"/>
                      </a:lnTo>
                      <a:lnTo>
                        <a:pt x="2700" y="4628"/>
                      </a:lnTo>
                      <a:lnTo>
                        <a:pt x="540" y="4628"/>
                      </a:lnTo>
                      <a:close/>
                    </a:path>
                    <a:path w="21600" h="21600" extrusionOk="0">
                      <a:moveTo>
                        <a:pt x="2700" y="4628"/>
                      </a:moveTo>
                      <a:lnTo>
                        <a:pt x="2700" y="6171"/>
                      </a:lnTo>
                      <a:lnTo>
                        <a:pt x="4860" y="6171"/>
                      </a:lnTo>
                      <a:lnTo>
                        <a:pt x="4860" y="4628"/>
                      </a:lnTo>
                      <a:lnTo>
                        <a:pt x="2700" y="4628"/>
                      </a:lnTo>
                      <a:close/>
                    </a:path>
                    <a:path w="21600" h="21600" extrusionOk="0">
                      <a:moveTo>
                        <a:pt x="4860" y="4628"/>
                      </a:moveTo>
                      <a:lnTo>
                        <a:pt x="4860" y="6171"/>
                      </a:lnTo>
                      <a:lnTo>
                        <a:pt x="7020" y="6171"/>
                      </a:lnTo>
                      <a:lnTo>
                        <a:pt x="7020" y="4628"/>
                      </a:lnTo>
                      <a:lnTo>
                        <a:pt x="4860" y="4628"/>
                      </a:lnTo>
                      <a:close/>
                    </a:path>
                    <a:path w="21600" h="21600" extrusionOk="0">
                      <a:moveTo>
                        <a:pt x="7020" y="4628"/>
                      </a:moveTo>
                      <a:lnTo>
                        <a:pt x="7020" y="6171"/>
                      </a:lnTo>
                      <a:lnTo>
                        <a:pt x="9180" y="6171"/>
                      </a:lnTo>
                      <a:lnTo>
                        <a:pt x="9180" y="4628"/>
                      </a:lnTo>
                      <a:lnTo>
                        <a:pt x="7020" y="4628"/>
                      </a:lnTo>
                      <a:close/>
                    </a:path>
                    <a:path w="21600" h="21600" extrusionOk="0">
                      <a:moveTo>
                        <a:pt x="9180" y="4628"/>
                      </a:moveTo>
                      <a:lnTo>
                        <a:pt x="9180" y="6171"/>
                      </a:lnTo>
                      <a:lnTo>
                        <a:pt x="11340" y="6171"/>
                      </a:lnTo>
                      <a:lnTo>
                        <a:pt x="11340" y="4628"/>
                      </a:lnTo>
                      <a:lnTo>
                        <a:pt x="9180" y="4628"/>
                      </a:lnTo>
                      <a:close/>
                    </a:path>
                    <a:path w="21600" h="21600" extrusionOk="0">
                      <a:moveTo>
                        <a:pt x="11340" y="4628"/>
                      </a:moveTo>
                      <a:lnTo>
                        <a:pt x="11340" y="6171"/>
                      </a:lnTo>
                      <a:lnTo>
                        <a:pt x="13500" y="6171"/>
                      </a:lnTo>
                      <a:lnTo>
                        <a:pt x="13500" y="4628"/>
                      </a:lnTo>
                      <a:lnTo>
                        <a:pt x="11340" y="4628"/>
                      </a:lnTo>
                      <a:close/>
                    </a:path>
                    <a:path w="21600" h="21600" extrusionOk="0">
                      <a:moveTo>
                        <a:pt x="13500" y="4628"/>
                      </a:moveTo>
                      <a:lnTo>
                        <a:pt x="13500" y="6171"/>
                      </a:lnTo>
                      <a:lnTo>
                        <a:pt x="15660" y="6171"/>
                      </a:lnTo>
                      <a:lnTo>
                        <a:pt x="15660" y="4628"/>
                      </a:lnTo>
                      <a:lnTo>
                        <a:pt x="13500" y="4628"/>
                      </a:lnTo>
                      <a:close/>
                    </a:path>
                    <a:path w="21600" h="21600" extrusionOk="0">
                      <a:moveTo>
                        <a:pt x="15660" y="4628"/>
                      </a:moveTo>
                      <a:lnTo>
                        <a:pt x="15660" y="6171"/>
                      </a:lnTo>
                      <a:lnTo>
                        <a:pt x="17820" y="6171"/>
                      </a:lnTo>
                      <a:lnTo>
                        <a:pt x="17820" y="4628"/>
                      </a:lnTo>
                      <a:lnTo>
                        <a:pt x="15660" y="4628"/>
                      </a:lnTo>
                      <a:close/>
                    </a:path>
                    <a:path w="21600" h="21600" extrusionOk="0">
                      <a:moveTo>
                        <a:pt x="17820" y="4628"/>
                      </a:moveTo>
                      <a:lnTo>
                        <a:pt x="17820" y="6171"/>
                      </a:lnTo>
                      <a:lnTo>
                        <a:pt x="19980" y="6171"/>
                      </a:lnTo>
                      <a:lnTo>
                        <a:pt x="19980" y="4628"/>
                      </a:lnTo>
                      <a:lnTo>
                        <a:pt x="17820" y="4628"/>
                      </a:lnTo>
                      <a:close/>
                    </a:path>
                    <a:path w="21600" h="21600" extrusionOk="0">
                      <a:moveTo>
                        <a:pt x="1620" y="6171"/>
                      </a:moveTo>
                      <a:lnTo>
                        <a:pt x="1620" y="7714"/>
                      </a:lnTo>
                      <a:lnTo>
                        <a:pt x="3779" y="7714"/>
                      </a:lnTo>
                      <a:lnTo>
                        <a:pt x="3779" y="6171"/>
                      </a:lnTo>
                      <a:lnTo>
                        <a:pt x="1620" y="6171"/>
                      </a:lnTo>
                      <a:close/>
                    </a:path>
                    <a:path w="21600" h="21600" extrusionOk="0">
                      <a:moveTo>
                        <a:pt x="3779" y="6171"/>
                      </a:moveTo>
                      <a:lnTo>
                        <a:pt x="3779" y="7714"/>
                      </a:lnTo>
                      <a:lnTo>
                        <a:pt x="5940" y="7714"/>
                      </a:lnTo>
                      <a:lnTo>
                        <a:pt x="5940" y="6171"/>
                      </a:lnTo>
                      <a:lnTo>
                        <a:pt x="3779" y="6171"/>
                      </a:lnTo>
                      <a:close/>
                    </a:path>
                    <a:path w="21600" h="21600" extrusionOk="0">
                      <a:moveTo>
                        <a:pt x="5940" y="6171"/>
                      </a:moveTo>
                      <a:lnTo>
                        <a:pt x="5940" y="7714"/>
                      </a:lnTo>
                      <a:lnTo>
                        <a:pt x="8100" y="7714"/>
                      </a:lnTo>
                      <a:lnTo>
                        <a:pt x="8100" y="6171"/>
                      </a:lnTo>
                      <a:lnTo>
                        <a:pt x="5940" y="6171"/>
                      </a:lnTo>
                      <a:close/>
                    </a:path>
                    <a:path w="21600" h="21600" extrusionOk="0">
                      <a:moveTo>
                        <a:pt x="8100" y="6171"/>
                      </a:moveTo>
                      <a:lnTo>
                        <a:pt x="8100" y="7714"/>
                      </a:lnTo>
                      <a:lnTo>
                        <a:pt x="10260" y="7714"/>
                      </a:lnTo>
                      <a:lnTo>
                        <a:pt x="10260" y="6171"/>
                      </a:lnTo>
                      <a:lnTo>
                        <a:pt x="8100" y="6171"/>
                      </a:lnTo>
                      <a:close/>
                    </a:path>
                    <a:path w="21600" h="21600" extrusionOk="0">
                      <a:moveTo>
                        <a:pt x="10260" y="6171"/>
                      </a:moveTo>
                      <a:lnTo>
                        <a:pt x="10260" y="7714"/>
                      </a:lnTo>
                      <a:lnTo>
                        <a:pt x="12419" y="7714"/>
                      </a:lnTo>
                      <a:lnTo>
                        <a:pt x="12419" y="6171"/>
                      </a:lnTo>
                      <a:lnTo>
                        <a:pt x="10260" y="6171"/>
                      </a:lnTo>
                      <a:close/>
                    </a:path>
                    <a:path w="21600" h="21600" extrusionOk="0">
                      <a:moveTo>
                        <a:pt x="12419" y="6171"/>
                      </a:moveTo>
                      <a:lnTo>
                        <a:pt x="12419" y="7714"/>
                      </a:lnTo>
                      <a:lnTo>
                        <a:pt x="14580" y="7714"/>
                      </a:lnTo>
                      <a:lnTo>
                        <a:pt x="14580" y="6171"/>
                      </a:lnTo>
                      <a:lnTo>
                        <a:pt x="12419" y="6171"/>
                      </a:lnTo>
                      <a:close/>
                    </a:path>
                    <a:path w="21600" h="21600" extrusionOk="0">
                      <a:moveTo>
                        <a:pt x="14580" y="6171"/>
                      </a:moveTo>
                      <a:lnTo>
                        <a:pt x="14580" y="7714"/>
                      </a:lnTo>
                      <a:lnTo>
                        <a:pt x="16740" y="7714"/>
                      </a:lnTo>
                      <a:lnTo>
                        <a:pt x="16740" y="6171"/>
                      </a:lnTo>
                      <a:lnTo>
                        <a:pt x="14580" y="6171"/>
                      </a:lnTo>
                      <a:close/>
                    </a:path>
                    <a:path w="21600" h="21600" extrusionOk="0">
                      <a:moveTo>
                        <a:pt x="16740" y="6171"/>
                      </a:moveTo>
                      <a:lnTo>
                        <a:pt x="16740" y="7714"/>
                      </a:lnTo>
                      <a:lnTo>
                        <a:pt x="18900" y="7714"/>
                      </a:lnTo>
                      <a:lnTo>
                        <a:pt x="18900" y="6171"/>
                      </a:lnTo>
                      <a:lnTo>
                        <a:pt x="16740" y="6171"/>
                      </a:lnTo>
                      <a:close/>
                    </a:path>
                    <a:path w="21600" h="21600" extrusionOk="0">
                      <a:moveTo>
                        <a:pt x="18900" y="6171"/>
                      </a:moveTo>
                      <a:lnTo>
                        <a:pt x="18900" y="7714"/>
                      </a:lnTo>
                      <a:lnTo>
                        <a:pt x="21060" y="7714"/>
                      </a:lnTo>
                      <a:lnTo>
                        <a:pt x="21060" y="6171"/>
                      </a:lnTo>
                      <a:lnTo>
                        <a:pt x="18900" y="6171"/>
                      </a:lnTo>
                      <a:close/>
                    </a:path>
                    <a:path w="21600" h="21600" extrusionOk="0">
                      <a:moveTo>
                        <a:pt x="540" y="7714"/>
                      </a:moveTo>
                      <a:lnTo>
                        <a:pt x="540" y="9257"/>
                      </a:lnTo>
                      <a:lnTo>
                        <a:pt x="2700" y="9257"/>
                      </a:lnTo>
                      <a:lnTo>
                        <a:pt x="2700" y="7714"/>
                      </a:lnTo>
                      <a:lnTo>
                        <a:pt x="540" y="7714"/>
                      </a:lnTo>
                      <a:close/>
                    </a:path>
                    <a:path w="21600" h="21600" extrusionOk="0">
                      <a:moveTo>
                        <a:pt x="2700" y="7714"/>
                      </a:moveTo>
                      <a:lnTo>
                        <a:pt x="2700" y="9257"/>
                      </a:lnTo>
                      <a:lnTo>
                        <a:pt x="4860" y="9257"/>
                      </a:lnTo>
                      <a:lnTo>
                        <a:pt x="4860" y="7714"/>
                      </a:lnTo>
                      <a:lnTo>
                        <a:pt x="2700" y="7714"/>
                      </a:lnTo>
                      <a:close/>
                    </a:path>
                    <a:path w="21600" h="21600" extrusionOk="0">
                      <a:moveTo>
                        <a:pt x="4860" y="7714"/>
                      </a:moveTo>
                      <a:lnTo>
                        <a:pt x="4860" y="9257"/>
                      </a:lnTo>
                      <a:lnTo>
                        <a:pt x="7020" y="9257"/>
                      </a:lnTo>
                      <a:lnTo>
                        <a:pt x="7020" y="7714"/>
                      </a:lnTo>
                      <a:lnTo>
                        <a:pt x="4860" y="7714"/>
                      </a:lnTo>
                      <a:close/>
                    </a:path>
                    <a:path w="21600" h="21600" extrusionOk="0">
                      <a:moveTo>
                        <a:pt x="7020" y="7714"/>
                      </a:moveTo>
                      <a:lnTo>
                        <a:pt x="7020" y="9257"/>
                      </a:lnTo>
                      <a:lnTo>
                        <a:pt x="9180" y="9257"/>
                      </a:lnTo>
                      <a:lnTo>
                        <a:pt x="9180" y="7714"/>
                      </a:lnTo>
                      <a:lnTo>
                        <a:pt x="7020" y="7714"/>
                      </a:lnTo>
                      <a:close/>
                    </a:path>
                    <a:path w="21600" h="21600" extrusionOk="0">
                      <a:moveTo>
                        <a:pt x="9180" y="7714"/>
                      </a:moveTo>
                      <a:lnTo>
                        <a:pt x="9180" y="9257"/>
                      </a:lnTo>
                      <a:lnTo>
                        <a:pt x="11340" y="9257"/>
                      </a:lnTo>
                      <a:lnTo>
                        <a:pt x="11340" y="7714"/>
                      </a:lnTo>
                      <a:lnTo>
                        <a:pt x="9180" y="7714"/>
                      </a:lnTo>
                      <a:close/>
                    </a:path>
                    <a:path w="21600" h="21600" extrusionOk="0">
                      <a:moveTo>
                        <a:pt x="11340" y="7714"/>
                      </a:moveTo>
                      <a:lnTo>
                        <a:pt x="11340" y="9257"/>
                      </a:lnTo>
                      <a:lnTo>
                        <a:pt x="13500" y="9257"/>
                      </a:lnTo>
                      <a:lnTo>
                        <a:pt x="13500" y="7714"/>
                      </a:lnTo>
                      <a:lnTo>
                        <a:pt x="11340" y="7714"/>
                      </a:lnTo>
                      <a:close/>
                    </a:path>
                    <a:path w="21600" h="21600" extrusionOk="0">
                      <a:moveTo>
                        <a:pt x="13500" y="7714"/>
                      </a:moveTo>
                      <a:lnTo>
                        <a:pt x="13500" y="9257"/>
                      </a:lnTo>
                      <a:lnTo>
                        <a:pt x="15660" y="9257"/>
                      </a:lnTo>
                      <a:lnTo>
                        <a:pt x="15660" y="7714"/>
                      </a:lnTo>
                      <a:lnTo>
                        <a:pt x="13500" y="7714"/>
                      </a:lnTo>
                      <a:close/>
                    </a:path>
                    <a:path w="21600" h="21600" extrusionOk="0">
                      <a:moveTo>
                        <a:pt x="15660" y="7714"/>
                      </a:moveTo>
                      <a:lnTo>
                        <a:pt x="15660" y="9257"/>
                      </a:lnTo>
                      <a:lnTo>
                        <a:pt x="17820" y="9257"/>
                      </a:lnTo>
                      <a:lnTo>
                        <a:pt x="17820" y="7714"/>
                      </a:lnTo>
                      <a:lnTo>
                        <a:pt x="15660" y="7714"/>
                      </a:lnTo>
                      <a:close/>
                    </a:path>
                    <a:path w="21600" h="21600" extrusionOk="0">
                      <a:moveTo>
                        <a:pt x="17820" y="7714"/>
                      </a:moveTo>
                      <a:lnTo>
                        <a:pt x="17820" y="9257"/>
                      </a:lnTo>
                      <a:lnTo>
                        <a:pt x="19980" y="9257"/>
                      </a:lnTo>
                      <a:lnTo>
                        <a:pt x="19980" y="7714"/>
                      </a:lnTo>
                      <a:lnTo>
                        <a:pt x="17820" y="7714"/>
                      </a:lnTo>
                      <a:close/>
                    </a:path>
                    <a:path w="21600" h="21600" extrusionOk="0">
                      <a:moveTo>
                        <a:pt x="1620" y="9257"/>
                      </a:moveTo>
                      <a:lnTo>
                        <a:pt x="1620" y="10800"/>
                      </a:lnTo>
                      <a:lnTo>
                        <a:pt x="3779" y="10800"/>
                      </a:lnTo>
                      <a:lnTo>
                        <a:pt x="3779" y="9257"/>
                      </a:lnTo>
                      <a:lnTo>
                        <a:pt x="1620" y="9257"/>
                      </a:lnTo>
                      <a:close/>
                    </a:path>
                    <a:path w="21600" h="21600" extrusionOk="0">
                      <a:moveTo>
                        <a:pt x="3779" y="9257"/>
                      </a:moveTo>
                      <a:lnTo>
                        <a:pt x="3779" y="10800"/>
                      </a:lnTo>
                      <a:lnTo>
                        <a:pt x="5940" y="10800"/>
                      </a:lnTo>
                      <a:lnTo>
                        <a:pt x="5940" y="9257"/>
                      </a:lnTo>
                      <a:lnTo>
                        <a:pt x="3779" y="9257"/>
                      </a:lnTo>
                      <a:close/>
                    </a:path>
                    <a:path w="21600" h="21600" extrusionOk="0">
                      <a:moveTo>
                        <a:pt x="5940" y="9257"/>
                      </a:moveTo>
                      <a:lnTo>
                        <a:pt x="5940" y="10800"/>
                      </a:lnTo>
                      <a:lnTo>
                        <a:pt x="8100" y="10800"/>
                      </a:lnTo>
                      <a:lnTo>
                        <a:pt x="8100" y="9257"/>
                      </a:lnTo>
                      <a:lnTo>
                        <a:pt x="5940" y="9257"/>
                      </a:lnTo>
                      <a:close/>
                    </a:path>
                    <a:path w="21600" h="21600" extrusionOk="0">
                      <a:moveTo>
                        <a:pt x="8100" y="9257"/>
                      </a:moveTo>
                      <a:lnTo>
                        <a:pt x="8100" y="10800"/>
                      </a:lnTo>
                      <a:lnTo>
                        <a:pt x="10260" y="10800"/>
                      </a:lnTo>
                      <a:lnTo>
                        <a:pt x="10260" y="9257"/>
                      </a:lnTo>
                      <a:lnTo>
                        <a:pt x="8100" y="9257"/>
                      </a:lnTo>
                      <a:close/>
                    </a:path>
                    <a:path w="21600" h="21600" extrusionOk="0">
                      <a:moveTo>
                        <a:pt x="10260" y="9257"/>
                      </a:moveTo>
                      <a:lnTo>
                        <a:pt x="10260" y="10800"/>
                      </a:lnTo>
                      <a:lnTo>
                        <a:pt x="12419" y="10800"/>
                      </a:lnTo>
                      <a:lnTo>
                        <a:pt x="12419" y="9257"/>
                      </a:lnTo>
                      <a:lnTo>
                        <a:pt x="10260" y="9257"/>
                      </a:lnTo>
                      <a:close/>
                    </a:path>
                    <a:path w="21600" h="21600" extrusionOk="0">
                      <a:moveTo>
                        <a:pt x="12419" y="9257"/>
                      </a:moveTo>
                      <a:lnTo>
                        <a:pt x="12419" y="10800"/>
                      </a:lnTo>
                      <a:lnTo>
                        <a:pt x="14580" y="10800"/>
                      </a:lnTo>
                      <a:lnTo>
                        <a:pt x="14580" y="9257"/>
                      </a:lnTo>
                      <a:lnTo>
                        <a:pt x="12419" y="9257"/>
                      </a:lnTo>
                      <a:close/>
                    </a:path>
                    <a:path w="21600" h="21600" extrusionOk="0">
                      <a:moveTo>
                        <a:pt x="14580" y="9257"/>
                      </a:moveTo>
                      <a:lnTo>
                        <a:pt x="14580" y="10800"/>
                      </a:lnTo>
                      <a:lnTo>
                        <a:pt x="16740" y="10800"/>
                      </a:lnTo>
                      <a:lnTo>
                        <a:pt x="16740" y="9257"/>
                      </a:lnTo>
                      <a:lnTo>
                        <a:pt x="14580" y="9257"/>
                      </a:lnTo>
                      <a:close/>
                    </a:path>
                    <a:path w="21600" h="21600" extrusionOk="0">
                      <a:moveTo>
                        <a:pt x="16740" y="9257"/>
                      </a:moveTo>
                      <a:lnTo>
                        <a:pt x="16740" y="10800"/>
                      </a:lnTo>
                      <a:lnTo>
                        <a:pt x="18900" y="10800"/>
                      </a:lnTo>
                      <a:lnTo>
                        <a:pt x="18900" y="9257"/>
                      </a:lnTo>
                      <a:lnTo>
                        <a:pt x="16740" y="9257"/>
                      </a:lnTo>
                      <a:close/>
                    </a:path>
                    <a:path w="21600" h="21600" extrusionOk="0">
                      <a:moveTo>
                        <a:pt x="18900" y="9257"/>
                      </a:moveTo>
                      <a:lnTo>
                        <a:pt x="18900" y="10800"/>
                      </a:lnTo>
                      <a:lnTo>
                        <a:pt x="21060" y="10800"/>
                      </a:lnTo>
                      <a:lnTo>
                        <a:pt x="21060" y="9257"/>
                      </a:lnTo>
                      <a:lnTo>
                        <a:pt x="18900" y="9257"/>
                      </a:lnTo>
                      <a:close/>
                    </a:path>
                    <a:path w="21600" h="21600" extrusionOk="0">
                      <a:moveTo>
                        <a:pt x="540" y="10800"/>
                      </a:moveTo>
                      <a:lnTo>
                        <a:pt x="540" y="12342"/>
                      </a:lnTo>
                      <a:lnTo>
                        <a:pt x="2700" y="12342"/>
                      </a:lnTo>
                      <a:lnTo>
                        <a:pt x="2700" y="10800"/>
                      </a:lnTo>
                      <a:lnTo>
                        <a:pt x="540" y="10800"/>
                      </a:lnTo>
                      <a:close/>
                    </a:path>
                    <a:path w="21600" h="21600" extrusionOk="0">
                      <a:moveTo>
                        <a:pt x="2700" y="10800"/>
                      </a:moveTo>
                      <a:lnTo>
                        <a:pt x="2700" y="12342"/>
                      </a:lnTo>
                      <a:lnTo>
                        <a:pt x="4860" y="12342"/>
                      </a:lnTo>
                      <a:lnTo>
                        <a:pt x="4860" y="10800"/>
                      </a:lnTo>
                      <a:lnTo>
                        <a:pt x="2700" y="10800"/>
                      </a:lnTo>
                      <a:close/>
                    </a:path>
                    <a:path w="21600" h="21600" extrusionOk="0">
                      <a:moveTo>
                        <a:pt x="4860" y="10800"/>
                      </a:moveTo>
                      <a:lnTo>
                        <a:pt x="4860" y="12342"/>
                      </a:lnTo>
                      <a:lnTo>
                        <a:pt x="7020" y="12342"/>
                      </a:lnTo>
                      <a:lnTo>
                        <a:pt x="7020" y="10800"/>
                      </a:lnTo>
                      <a:lnTo>
                        <a:pt x="4860" y="10800"/>
                      </a:lnTo>
                      <a:close/>
                    </a:path>
                    <a:path w="21600" h="21600" extrusionOk="0">
                      <a:moveTo>
                        <a:pt x="7020" y="10800"/>
                      </a:moveTo>
                      <a:lnTo>
                        <a:pt x="7020" y="12342"/>
                      </a:lnTo>
                      <a:lnTo>
                        <a:pt x="9180" y="12342"/>
                      </a:lnTo>
                      <a:lnTo>
                        <a:pt x="9180" y="10800"/>
                      </a:lnTo>
                      <a:lnTo>
                        <a:pt x="7020" y="10800"/>
                      </a:lnTo>
                      <a:close/>
                    </a:path>
                    <a:path w="21600" h="21600" extrusionOk="0">
                      <a:moveTo>
                        <a:pt x="9180" y="10800"/>
                      </a:moveTo>
                      <a:lnTo>
                        <a:pt x="9180" y="12342"/>
                      </a:lnTo>
                      <a:lnTo>
                        <a:pt x="11340" y="12342"/>
                      </a:lnTo>
                      <a:lnTo>
                        <a:pt x="11340" y="10800"/>
                      </a:lnTo>
                      <a:lnTo>
                        <a:pt x="9180" y="10800"/>
                      </a:lnTo>
                      <a:close/>
                    </a:path>
                    <a:path w="21600" h="21600" extrusionOk="0">
                      <a:moveTo>
                        <a:pt x="11340" y="10800"/>
                      </a:moveTo>
                      <a:lnTo>
                        <a:pt x="11340" y="12342"/>
                      </a:lnTo>
                      <a:lnTo>
                        <a:pt x="13500" y="12342"/>
                      </a:lnTo>
                      <a:lnTo>
                        <a:pt x="13500" y="10800"/>
                      </a:lnTo>
                      <a:lnTo>
                        <a:pt x="11340" y="10800"/>
                      </a:lnTo>
                      <a:close/>
                    </a:path>
                    <a:path w="21600" h="21600" extrusionOk="0">
                      <a:moveTo>
                        <a:pt x="13500" y="10800"/>
                      </a:moveTo>
                      <a:lnTo>
                        <a:pt x="13500" y="12342"/>
                      </a:lnTo>
                      <a:lnTo>
                        <a:pt x="15660" y="12342"/>
                      </a:lnTo>
                      <a:lnTo>
                        <a:pt x="15660" y="10800"/>
                      </a:lnTo>
                      <a:lnTo>
                        <a:pt x="13500" y="10800"/>
                      </a:lnTo>
                      <a:close/>
                    </a:path>
                    <a:path w="21600" h="21600" extrusionOk="0">
                      <a:moveTo>
                        <a:pt x="15660" y="10800"/>
                      </a:moveTo>
                      <a:lnTo>
                        <a:pt x="15660" y="12342"/>
                      </a:lnTo>
                      <a:lnTo>
                        <a:pt x="17820" y="12342"/>
                      </a:lnTo>
                      <a:lnTo>
                        <a:pt x="17820" y="10800"/>
                      </a:lnTo>
                      <a:lnTo>
                        <a:pt x="15660" y="10800"/>
                      </a:lnTo>
                      <a:close/>
                    </a:path>
                    <a:path w="21600" h="21600" extrusionOk="0">
                      <a:moveTo>
                        <a:pt x="17820" y="10800"/>
                      </a:moveTo>
                      <a:lnTo>
                        <a:pt x="17820" y="12342"/>
                      </a:lnTo>
                      <a:lnTo>
                        <a:pt x="19980" y="12342"/>
                      </a:lnTo>
                      <a:lnTo>
                        <a:pt x="19980" y="10800"/>
                      </a:lnTo>
                      <a:lnTo>
                        <a:pt x="17820" y="10800"/>
                      </a:lnTo>
                      <a:close/>
                    </a:path>
                    <a:path w="21600" h="21600" extrusionOk="0">
                      <a:moveTo>
                        <a:pt x="1620" y="12342"/>
                      </a:moveTo>
                      <a:lnTo>
                        <a:pt x="1620" y="13885"/>
                      </a:lnTo>
                      <a:lnTo>
                        <a:pt x="3779" y="13885"/>
                      </a:lnTo>
                      <a:lnTo>
                        <a:pt x="3779" y="12342"/>
                      </a:lnTo>
                      <a:lnTo>
                        <a:pt x="1620" y="12342"/>
                      </a:lnTo>
                      <a:close/>
                    </a:path>
                    <a:path w="21600" h="21600" extrusionOk="0">
                      <a:moveTo>
                        <a:pt x="3779" y="12342"/>
                      </a:moveTo>
                      <a:lnTo>
                        <a:pt x="3779" y="13885"/>
                      </a:lnTo>
                      <a:lnTo>
                        <a:pt x="5940" y="13885"/>
                      </a:lnTo>
                      <a:lnTo>
                        <a:pt x="5940" y="12342"/>
                      </a:lnTo>
                      <a:lnTo>
                        <a:pt x="3779" y="12342"/>
                      </a:lnTo>
                      <a:close/>
                    </a:path>
                    <a:path w="21600" h="21600" extrusionOk="0">
                      <a:moveTo>
                        <a:pt x="5940" y="12342"/>
                      </a:moveTo>
                      <a:lnTo>
                        <a:pt x="5940" y="13885"/>
                      </a:lnTo>
                      <a:lnTo>
                        <a:pt x="8100" y="13885"/>
                      </a:lnTo>
                      <a:lnTo>
                        <a:pt x="8100" y="12342"/>
                      </a:lnTo>
                      <a:lnTo>
                        <a:pt x="5940" y="12342"/>
                      </a:lnTo>
                      <a:close/>
                    </a:path>
                    <a:path w="21600" h="21600" extrusionOk="0">
                      <a:moveTo>
                        <a:pt x="8100" y="12342"/>
                      </a:moveTo>
                      <a:lnTo>
                        <a:pt x="8100" y="13885"/>
                      </a:lnTo>
                      <a:lnTo>
                        <a:pt x="10260" y="13885"/>
                      </a:lnTo>
                      <a:lnTo>
                        <a:pt x="10260" y="12342"/>
                      </a:lnTo>
                      <a:lnTo>
                        <a:pt x="8100" y="12342"/>
                      </a:lnTo>
                      <a:close/>
                    </a:path>
                    <a:path w="21600" h="21600" extrusionOk="0">
                      <a:moveTo>
                        <a:pt x="10260" y="12342"/>
                      </a:moveTo>
                      <a:lnTo>
                        <a:pt x="10260" y="13885"/>
                      </a:lnTo>
                      <a:lnTo>
                        <a:pt x="12419" y="13885"/>
                      </a:lnTo>
                      <a:lnTo>
                        <a:pt x="12419" y="12342"/>
                      </a:lnTo>
                      <a:lnTo>
                        <a:pt x="10260" y="12342"/>
                      </a:lnTo>
                      <a:close/>
                    </a:path>
                    <a:path w="21600" h="21600" extrusionOk="0">
                      <a:moveTo>
                        <a:pt x="12419" y="12342"/>
                      </a:moveTo>
                      <a:lnTo>
                        <a:pt x="12419" y="13885"/>
                      </a:lnTo>
                      <a:lnTo>
                        <a:pt x="14580" y="13885"/>
                      </a:lnTo>
                      <a:lnTo>
                        <a:pt x="14580" y="12342"/>
                      </a:lnTo>
                      <a:lnTo>
                        <a:pt x="12419" y="12342"/>
                      </a:lnTo>
                      <a:close/>
                    </a:path>
                    <a:path w="21600" h="21600" extrusionOk="0">
                      <a:moveTo>
                        <a:pt x="14580" y="12342"/>
                      </a:moveTo>
                      <a:lnTo>
                        <a:pt x="14580" y="13885"/>
                      </a:lnTo>
                      <a:lnTo>
                        <a:pt x="16740" y="13885"/>
                      </a:lnTo>
                      <a:lnTo>
                        <a:pt x="16740" y="12342"/>
                      </a:lnTo>
                      <a:lnTo>
                        <a:pt x="14580" y="12342"/>
                      </a:lnTo>
                      <a:close/>
                    </a:path>
                    <a:path w="21600" h="21600" extrusionOk="0">
                      <a:moveTo>
                        <a:pt x="16740" y="12342"/>
                      </a:moveTo>
                      <a:lnTo>
                        <a:pt x="16740" y="13885"/>
                      </a:lnTo>
                      <a:lnTo>
                        <a:pt x="18900" y="13885"/>
                      </a:lnTo>
                      <a:lnTo>
                        <a:pt x="18900" y="12342"/>
                      </a:lnTo>
                      <a:lnTo>
                        <a:pt x="16740" y="12342"/>
                      </a:lnTo>
                      <a:close/>
                    </a:path>
                    <a:path w="21600" h="21600" extrusionOk="0">
                      <a:moveTo>
                        <a:pt x="18900" y="12342"/>
                      </a:moveTo>
                      <a:lnTo>
                        <a:pt x="18900" y="13885"/>
                      </a:lnTo>
                      <a:lnTo>
                        <a:pt x="21060" y="13885"/>
                      </a:lnTo>
                      <a:lnTo>
                        <a:pt x="21060" y="12342"/>
                      </a:lnTo>
                      <a:lnTo>
                        <a:pt x="18900" y="12342"/>
                      </a:lnTo>
                      <a:close/>
                    </a:path>
                    <a:path w="21600" h="21600" extrusionOk="0">
                      <a:moveTo>
                        <a:pt x="540" y="13885"/>
                      </a:moveTo>
                      <a:lnTo>
                        <a:pt x="540" y="15428"/>
                      </a:lnTo>
                      <a:lnTo>
                        <a:pt x="2700" y="15428"/>
                      </a:lnTo>
                      <a:lnTo>
                        <a:pt x="2700" y="13885"/>
                      </a:lnTo>
                      <a:lnTo>
                        <a:pt x="540" y="13885"/>
                      </a:lnTo>
                      <a:close/>
                    </a:path>
                    <a:path w="21600" h="21600" extrusionOk="0">
                      <a:moveTo>
                        <a:pt x="2700" y="13885"/>
                      </a:moveTo>
                      <a:lnTo>
                        <a:pt x="2700" y="15428"/>
                      </a:lnTo>
                      <a:lnTo>
                        <a:pt x="4860" y="15428"/>
                      </a:lnTo>
                      <a:lnTo>
                        <a:pt x="4860" y="13885"/>
                      </a:lnTo>
                      <a:lnTo>
                        <a:pt x="2700" y="13885"/>
                      </a:lnTo>
                      <a:close/>
                    </a:path>
                    <a:path w="21600" h="21600" extrusionOk="0">
                      <a:moveTo>
                        <a:pt x="4860" y="13885"/>
                      </a:moveTo>
                      <a:lnTo>
                        <a:pt x="4860" y="15428"/>
                      </a:lnTo>
                      <a:lnTo>
                        <a:pt x="7020" y="15428"/>
                      </a:lnTo>
                      <a:lnTo>
                        <a:pt x="7020" y="13885"/>
                      </a:lnTo>
                      <a:lnTo>
                        <a:pt x="4860" y="13885"/>
                      </a:lnTo>
                      <a:close/>
                    </a:path>
                    <a:path w="21600" h="21600" extrusionOk="0">
                      <a:moveTo>
                        <a:pt x="7020" y="13885"/>
                      </a:moveTo>
                      <a:lnTo>
                        <a:pt x="7020" y="15428"/>
                      </a:lnTo>
                      <a:lnTo>
                        <a:pt x="9180" y="15428"/>
                      </a:lnTo>
                      <a:lnTo>
                        <a:pt x="9180" y="13885"/>
                      </a:lnTo>
                      <a:lnTo>
                        <a:pt x="7020" y="13885"/>
                      </a:lnTo>
                      <a:close/>
                    </a:path>
                    <a:path w="21600" h="21600" extrusionOk="0">
                      <a:moveTo>
                        <a:pt x="9180" y="13885"/>
                      </a:moveTo>
                      <a:lnTo>
                        <a:pt x="9180" y="15428"/>
                      </a:lnTo>
                      <a:lnTo>
                        <a:pt x="11340" y="15428"/>
                      </a:lnTo>
                      <a:lnTo>
                        <a:pt x="11340" y="13885"/>
                      </a:lnTo>
                      <a:lnTo>
                        <a:pt x="9180" y="13885"/>
                      </a:lnTo>
                      <a:close/>
                    </a:path>
                    <a:path w="21600" h="21600" extrusionOk="0">
                      <a:moveTo>
                        <a:pt x="11340" y="13885"/>
                      </a:moveTo>
                      <a:lnTo>
                        <a:pt x="11340" y="15428"/>
                      </a:lnTo>
                      <a:lnTo>
                        <a:pt x="13500" y="15428"/>
                      </a:lnTo>
                      <a:lnTo>
                        <a:pt x="13500" y="13885"/>
                      </a:lnTo>
                      <a:lnTo>
                        <a:pt x="11340" y="13885"/>
                      </a:lnTo>
                      <a:close/>
                    </a:path>
                    <a:path w="21600" h="21600" extrusionOk="0">
                      <a:moveTo>
                        <a:pt x="13500" y="13885"/>
                      </a:moveTo>
                      <a:lnTo>
                        <a:pt x="13500" y="15428"/>
                      </a:lnTo>
                      <a:lnTo>
                        <a:pt x="15660" y="15428"/>
                      </a:lnTo>
                      <a:lnTo>
                        <a:pt x="15660" y="13885"/>
                      </a:lnTo>
                      <a:lnTo>
                        <a:pt x="13500" y="13885"/>
                      </a:lnTo>
                      <a:close/>
                    </a:path>
                    <a:path w="21600" h="21600" extrusionOk="0">
                      <a:moveTo>
                        <a:pt x="15660" y="13885"/>
                      </a:moveTo>
                      <a:lnTo>
                        <a:pt x="15660" y="15428"/>
                      </a:lnTo>
                      <a:lnTo>
                        <a:pt x="17820" y="15428"/>
                      </a:lnTo>
                      <a:lnTo>
                        <a:pt x="17820" y="13885"/>
                      </a:lnTo>
                      <a:lnTo>
                        <a:pt x="15660" y="13885"/>
                      </a:lnTo>
                      <a:close/>
                    </a:path>
                    <a:path w="21600" h="21600" extrusionOk="0">
                      <a:moveTo>
                        <a:pt x="17820" y="13885"/>
                      </a:moveTo>
                      <a:lnTo>
                        <a:pt x="17820" y="15428"/>
                      </a:lnTo>
                      <a:lnTo>
                        <a:pt x="19980" y="15428"/>
                      </a:lnTo>
                      <a:lnTo>
                        <a:pt x="19980" y="13885"/>
                      </a:lnTo>
                      <a:lnTo>
                        <a:pt x="17820" y="13885"/>
                      </a:lnTo>
                      <a:close/>
                    </a:path>
                    <a:path w="21600" h="21600" extrusionOk="0">
                      <a:moveTo>
                        <a:pt x="1620" y="15428"/>
                      </a:moveTo>
                      <a:lnTo>
                        <a:pt x="1620" y="16971"/>
                      </a:lnTo>
                      <a:lnTo>
                        <a:pt x="3779" y="16971"/>
                      </a:lnTo>
                      <a:lnTo>
                        <a:pt x="3779" y="15428"/>
                      </a:lnTo>
                      <a:lnTo>
                        <a:pt x="1620" y="15428"/>
                      </a:lnTo>
                      <a:close/>
                    </a:path>
                    <a:path w="21600" h="21600" extrusionOk="0">
                      <a:moveTo>
                        <a:pt x="3779" y="15428"/>
                      </a:moveTo>
                      <a:lnTo>
                        <a:pt x="3779" y="16971"/>
                      </a:lnTo>
                      <a:lnTo>
                        <a:pt x="5940" y="16971"/>
                      </a:lnTo>
                      <a:lnTo>
                        <a:pt x="5940" y="15428"/>
                      </a:lnTo>
                      <a:lnTo>
                        <a:pt x="3779" y="15428"/>
                      </a:lnTo>
                      <a:close/>
                    </a:path>
                    <a:path w="21600" h="21600" extrusionOk="0">
                      <a:moveTo>
                        <a:pt x="5940" y="15428"/>
                      </a:moveTo>
                      <a:lnTo>
                        <a:pt x="5940" y="16971"/>
                      </a:lnTo>
                      <a:lnTo>
                        <a:pt x="8100" y="16971"/>
                      </a:lnTo>
                      <a:lnTo>
                        <a:pt x="8100" y="15428"/>
                      </a:lnTo>
                      <a:lnTo>
                        <a:pt x="5940" y="15428"/>
                      </a:lnTo>
                      <a:close/>
                    </a:path>
                    <a:path w="21600" h="21600" extrusionOk="0">
                      <a:moveTo>
                        <a:pt x="8100" y="15428"/>
                      </a:moveTo>
                      <a:lnTo>
                        <a:pt x="8100" y="16971"/>
                      </a:lnTo>
                      <a:lnTo>
                        <a:pt x="10260" y="16971"/>
                      </a:lnTo>
                      <a:lnTo>
                        <a:pt x="10260" y="15428"/>
                      </a:lnTo>
                      <a:lnTo>
                        <a:pt x="8100" y="15428"/>
                      </a:lnTo>
                      <a:close/>
                    </a:path>
                    <a:path w="21600" h="21600" extrusionOk="0">
                      <a:moveTo>
                        <a:pt x="10260" y="15428"/>
                      </a:moveTo>
                      <a:lnTo>
                        <a:pt x="10260" y="16971"/>
                      </a:lnTo>
                      <a:lnTo>
                        <a:pt x="12419" y="16971"/>
                      </a:lnTo>
                      <a:lnTo>
                        <a:pt x="12419" y="15428"/>
                      </a:lnTo>
                      <a:lnTo>
                        <a:pt x="10260" y="15428"/>
                      </a:lnTo>
                      <a:close/>
                    </a:path>
                    <a:path w="21600" h="21600" extrusionOk="0">
                      <a:moveTo>
                        <a:pt x="12419" y="15428"/>
                      </a:moveTo>
                      <a:lnTo>
                        <a:pt x="12419" y="16971"/>
                      </a:lnTo>
                      <a:lnTo>
                        <a:pt x="14580" y="16971"/>
                      </a:lnTo>
                      <a:lnTo>
                        <a:pt x="14580" y="15428"/>
                      </a:lnTo>
                      <a:lnTo>
                        <a:pt x="12419" y="15428"/>
                      </a:lnTo>
                      <a:close/>
                    </a:path>
                    <a:path w="21600" h="21600" extrusionOk="0">
                      <a:moveTo>
                        <a:pt x="14580" y="15428"/>
                      </a:moveTo>
                      <a:lnTo>
                        <a:pt x="14580" y="16971"/>
                      </a:lnTo>
                      <a:lnTo>
                        <a:pt x="16740" y="16971"/>
                      </a:lnTo>
                      <a:lnTo>
                        <a:pt x="16740" y="15428"/>
                      </a:lnTo>
                      <a:lnTo>
                        <a:pt x="14580" y="15428"/>
                      </a:lnTo>
                      <a:close/>
                    </a:path>
                    <a:path w="21600" h="21600" extrusionOk="0">
                      <a:moveTo>
                        <a:pt x="16740" y="15428"/>
                      </a:moveTo>
                      <a:lnTo>
                        <a:pt x="16740" y="16971"/>
                      </a:lnTo>
                      <a:lnTo>
                        <a:pt x="18900" y="16971"/>
                      </a:lnTo>
                      <a:lnTo>
                        <a:pt x="18900" y="15428"/>
                      </a:lnTo>
                      <a:lnTo>
                        <a:pt x="16740" y="15428"/>
                      </a:lnTo>
                      <a:close/>
                    </a:path>
                    <a:path w="21600" h="21600" extrusionOk="0">
                      <a:moveTo>
                        <a:pt x="18900" y="15428"/>
                      </a:moveTo>
                      <a:lnTo>
                        <a:pt x="18900" y="16971"/>
                      </a:lnTo>
                      <a:lnTo>
                        <a:pt x="21060" y="16971"/>
                      </a:lnTo>
                      <a:lnTo>
                        <a:pt x="21060" y="15428"/>
                      </a:lnTo>
                      <a:lnTo>
                        <a:pt x="18900" y="15428"/>
                      </a:lnTo>
                      <a:close/>
                    </a:path>
                    <a:path w="21600" h="21600" extrusionOk="0">
                      <a:moveTo>
                        <a:pt x="540" y="16971"/>
                      </a:moveTo>
                      <a:lnTo>
                        <a:pt x="540" y="18514"/>
                      </a:lnTo>
                      <a:lnTo>
                        <a:pt x="2700" y="18514"/>
                      </a:lnTo>
                      <a:lnTo>
                        <a:pt x="2700" y="16971"/>
                      </a:lnTo>
                      <a:lnTo>
                        <a:pt x="540" y="16971"/>
                      </a:lnTo>
                      <a:close/>
                    </a:path>
                    <a:path w="21600" h="21600" extrusionOk="0">
                      <a:moveTo>
                        <a:pt x="2700" y="16971"/>
                      </a:moveTo>
                      <a:lnTo>
                        <a:pt x="2700" y="18514"/>
                      </a:lnTo>
                      <a:lnTo>
                        <a:pt x="4860" y="18514"/>
                      </a:lnTo>
                      <a:lnTo>
                        <a:pt x="4860" y="16971"/>
                      </a:lnTo>
                      <a:lnTo>
                        <a:pt x="2700" y="16971"/>
                      </a:lnTo>
                      <a:close/>
                    </a:path>
                    <a:path w="21600" h="21600" extrusionOk="0">
                      <a:moveTo>
                        <a:pt x="4860" y="16971"/>
                      </a:moveTo>
                      <a:lnTo>
                        <a:pt x="4860" y="18514"/>
                      </a:lnTo>
                      <a:lnTo>
                        <a:pt x="7020" y="18514"/>
                      </a:lnTo>
                      <a:lnTo>
                        <a:pt x="7020" y="16971"/>
                      </a:lnTo>
                      <a:lnTo>
                        <a:pt x="4860" y="16971"/>
                      </a:lnTo>
                      <a:close/>
                    </a:path>
                    <a:path w="21600" h="21600" extrusionOk="0">
                      <a:moveTo>
                        <a:pt x="7020" y="16971"/>
                      </a:moveTo>
                      <a:lnTo>
                        <a:pt x="7020" y="18514"/>
                      </a:lnTo>
                      <a:lnTo>
                        <a:pt x="9180" y="18514"/>
                      </a:lnTo>
                      <a:lnTo>
                        <a:pt x="9180" y="16971"/>
                      </a:lnTo>
                      <a:lnTo>
                        <a:pt x="7020" y="16971"/>
                      </a:lnTo>
                      <a:close/>
                    </a:path>
                    <a:path w="21600" h="21600" extrusionOk="0">
                      <a:moveTo>
                        <a:pt x="9180" y="16971"/>
                      </a:moveTo>
                      <a:lnTo>
                        <a:pt x="9180" y="18514"/>
                      </a:lnTo>
                      <a:lnTo>
                        <a:pt x="11340" y="18514"/>
                      </a:lnTo>
                      <a:lnTo>
                        <a:pt x="11340" y="16971"/>
                      </a:lnTo>
                      <a:lnTo>
                        <a:pt x="9180" y="16971"/>
                      </a:lnTo>
                      <a:close/>
                    </a:path>
                    <a:path w="21600" h="21600" extrusionOk="0">
                      <a:moveTo>
                        <a:pt x="11340" y="16971"/>
                      </a:moveTo>
                      <a:lnTo>
                        <a:pt x="11340" y="18514"/>
                      </a:lnTo>
                      <a:lnTo>
                        <a:pt x="13500" y="18514"/>
                      </a:lnTo>
                      <a:lnTo>
                        <a:pt x="13500" y="16971"/>
                      </a:lnTo>
                      <a:lnTo>
                        <a:pt x="11340" y="16971"/>
                      </a:lnTo>
                      <a:close/>
                    </a:path>
                    <a:path w="21600" h="21600" extrusionOk="0">
                      <a:moveTo>
                        <a:pt x="13500" y="16971"/>
                      </a:moveTo>
                      <a:lnTo>
                        <a:pt x="13500" y="18514"/>
                      </a:lnTo>
                      <a:lnTo>
                        <a:pt x="15660" y="18514"/>
                      </a:lnTo>
                      <a:lnTo>
                        <a:pt x="15660" y="16971"/>
                      </a:lnTo>
                      <a:lnTo>
                        <a:pt x="13500" y="16971"/>
                      </a:lnTo>
                      <a:close/>
                    </a:path>
                    <a:path w="21600" h="21600" extrusionOk="0">
                      <a:moveTo>
                        <a:pt x="15660" y="16971"/>
                      </a:moveTo>
                      <a:lnTo>
                        <a:pt x="15660" y="18514"/>
                      </a:lnTo>
                      <a:lnTo>
                        <a:pt x="17820" y="18514"/>
                      </a:lnTo>
                      <a:lnTo>
                        <a:pt x="17820" y="16971"/>
                      </a:lnTo>
                      <a:lnTo>
                        <a:pt x="15660" y="16971"/>
                      </a:lnTo>
                      <a:close/>
                    </a:path>
                    <a:path w="21600" h="21600" extrusionOk="0">
                      <a:moveTo>
                        <a:pt x="17820" y="16971"/>
                      </a:moveTo>
                      <a:lnTo>
                        <a:pt x="17820" y="18514"/>
                      </a:lnTo>
                      <a:lnTo>
                        <a:pt x="19980" y="18514"/>
                      </a:lnTo>
                      <a:lnTo>
                        <a:pt x="19980" y="16971"/>
                      </a:lnTo>
                      <a:lnTo>
                        <a:pt x="17820" y="16971"/>
                      </a:lnTo>
                      <a:close/>
                    </a:path>
                    <a:path w="21600" h="21600" extrusionOk="0">
                      <a:moveTo>
                        <a:pt x="1620" y="18514"/>
                      </a:moveTo>
                      <a:lnTo>
                        <a:pt x="1620" y="20057"/>
                      </a:lnTo>
                      <a:lnTo>
                        <a:pt x="3779" y="20057"/>
                      </a:lnTo>
                      <a:lnTo>
                        <a:pt x="3779" y="18514"/>
                      </a:lnTo>
                      <a:lnTo>
                        <a:pt x="1620" y="18514"/>
                      </a:lnTo>
                      <a:close/>
                    </a:path>
                    <a:path w="21600" h="21600" extrusionOk="0">
                      <a:moveTo>
                        <a:pt x="3779" y="18514"/>
                      </a:moveTo>
                      <a:lnTo>
                        <a:pt x="3779" y="20057"/>
                      </a:lnTo>
                      <a:lnTo>
                        <a:pt x="5940" y="20057"/>
                      </a:lnTo>
                      <a:lnTo>
                        <a:pt x="5940" y="18514"/>
                      </a:lnTo>
                      <a:lnTo>
                        <a:pt x="3779" y="18514"/>
                      </a:lnTo>
                      <a:close/>
                    </a:path>
                    <a:path w="21600" h="21600" extrusionOk="0">
                      <a:moveTo>
                        <a:pt x="5940" y="18514"/>
                      </a:moveTo>
                      <a:lnTo>
                        <a:pt x="5940" y="20057"/>
                      </a:lnTo>
                      <a:lnTo>
                        <a:pt x="8100" y="20057"/>
                      </a:lnTo>
                      <a:lnTo>
                        <a:pt x="8100" y="18514"/>
                      </a:lnTo>
                      <a:lnTo>
                        <a:pt x="5940" y="18514"/>
                      </a:lnTo>
                      <a:close/>
                    </a:path>
                    <a:path w="21600" h="21600" extrusionOk="0">
                      <a:moveTo>
                        <a:pt x="8100" y="18514"/>
                      </a:moveTo>
                      <a:lnTo>
                        <a:pt x="8100" y="20057"/>
                      </a:lnTo>
                      <a:lnTo>
                        <a:pt x="10260" y="20057"/>
                      </a:lnTo>
                      <a:lnTo>
                        <a:pt x="10260" y="18514"/>
                      </a:lnTo>
                      <a:lnTo>
                        <a:pt x="8100" y="18514"/>
                      </a:lnTo>
                      <a:close/>
                    </a:path>
                    <a:path w="21600" h="21600" extrusionOk="0">
                      <a:moveTo>
                        <a:pt x="10260" y="18514"/>
                      </a:moveTo>
                      <a:lnTo>
                        <a:pt x="10260" y="20057"/>
                      </a:lnTo>
                      <a:lnTo>
                        <a:pt x="12419" y="20057"/>
                      </a:lnTo>
                      <a:lnTo>
                        <a:pt x="12419" y="18514"/>
                      </a:lnTo>
                      <a:lnTo>
                        <a:pt x="10260" y="18514"/>
                      </a:lnTo>
                      <a:close/>
                    </a:path>
                    <a:path w="21600" h="21600" extrusionOk="0">
                      <a:moveTo>
                        <a:pt x="12419" y="18514"/>
                      </a:moveTo>
                      <a:lnTo>
                        <a:pt x="12419" y="20057"/>
                      </a:lnTo>
                      <a:lnTo>
                        <a:pt x="14580" y="20057"/>
                      </a:lnTo>
                      <a:lnTo>
                        <a:pt x="14580" y="18514"/>
                      </a:lnTo>
                      <a:lnTo>
                        <a:pt x="12419" y="18514"/>
                      </a:lnTo>
                      <a:close/>
                    </a:path>
                    <a:path w="21600" h="21600" extrusionOk="0">
                      <a:moveTo>
                        <a:pt x="14580" y="18514"/>
                      </a:moveTo>
                      <a:lnTo>
                        <a:pt x="14580" y="20057"/>
                      </a:lnTo>
                      <a:lnTo>
                        <a:pt x="16740" y="20057"/>
                      </a:lnTo>
                      <a:lnTo>
                        <a:pt x="16740" y="18514"/>
                      </a:lnTo>
                      <a:lnTo>
                        <a:pt x="14580" y="18514"/>
                      </a:lnTo>
                      <a:close/>
                    </a:path>
                    <a:path w="21600" h="21600" extrusionOk="0">
                      <a:moveTo>
                        <a:pt x="16740" y="18514"/>
                      </a:moveTo>
                      <a:lnTo>
                        <a:pt x="16740" y="20057"/>
                      </a:lnTo>
                      <a:lnTo>
                        <a:pt x="18900" y="20057"/>
                      </a:lnTo>
                      <a:lnTo>
                        <a:pt x="18900" y="18514"/>
                      </a:lnTo>
                      <a:lnTo>
                        <a:pt x="16740" y="18514"/>
                      </a:lnTo>
                      <a:close/>
                    </a:path>
                    <a:path w="21600" h="21600" extrusionOk="0">
                      <a:moveTo>
                        <a:pt x="18900" y="18514"/>
                      </a:moveTo>
                      <a:lnTo>
                        <a:pt x="18900" y="20057"/>
                      </a:lnTo>
                      <a:lnTo>
                        <a:pt x="21060" y="20057"/>
                      </a:lnTo>
                      <a:lnTo>
                        <a:pt x="21060" y="18514"/>
                      </a:lnTo>
                      <a:lnTo>
                        <a:pt x="18900" y="18514"/>
                      </a:lnTo>
                      <a:close/>
                    </a:path>
                    <a:path w="21600" h="21600" extrusionOk="0">
                      <a:moveTo>
                        <a:pt x="540" y="20057"/>
                      </a:moveTo>
                      <a:lnTo>
                        <a:pt x="540" y="21600"/>
                      </a:lnTo>
                      <a:lnTo>
                        <a:pt x="2700" y="21600"/>
                      </a:lnTo>
                      <a:lnTo>
                        <a:pt x="2700" y="20057"/>
                      </a:lnTo>
                      <a:lnTo>
                        <a:pt x="540" y="20057"/>
                      </a:lnTo>
                      <a:close/>
                    </a:path>
                    <a:path w="21600" h="21600" extrusionOk="0">
                      <a:moveTo>
                        <a:pt x="2700" y="20057"/>
                      </a:moveTo>
                      <a:lnTo>
                        <a:pt x="2700" y="21600"/>
                      </a:lnTo>
                      <a:lnTo>
                        <a:pt x="4860" y="21600"/>
                      </a:lnTo>
                      <a:lnTo>
                        <a:pt x="4860" y="20057"/>
                      </a:lnTo>
                      <a:lnTo>
                        <a:pt x="2700" y="20057"/>
                      </a:lnTo>
                      <a:close/>
                    </a:path>
                    <a:path w="21600" h="21600" extrusionOk="0">
                      <a:moveTo>
                        <a:pt x="4860" y="20057"/>
                      </a:moveTo>
                      <a:lnTo>
                        <a:pt x="4860" y="21600"/>
                      </a:lnTo>
                      <a:lnTo>
                        <a:pt x="7020" y="21600"/>
                      </a:lnTo>
                      <a:lnTo>
                        <a:pt x="7020" y="20057"/>
                      </a:lnTo>
                      <a:lnTo>
                        <a:pt x="4860" y="20057"/>
                      </a:lnTo>
                      <a:close/>
                    </a:path>
                    <a:path w="21600" h="21600" extrusionOk="0">
                      <a:moveTo>
                        <a:pt x="7020" y="20057"/>
                      </a:moveTo>
                      <a:lnTo>
                        <a:pt x="7020" y="21600"/>
                      </a:lnTo>
                      <a:lnTo>
                        <a:pt x="9180" y="21600"/>
                      </a:lnTo>
                      <a:lnTo>
                        <a:pt x="9180" y="20057"/>
                      </a:lnTo>
                      <a:lnTo>
                        <a:pt x="7020" y="20057"/>
                      </a:lnTo>
                      <a:close/>
                    </a:path>
                    <a:path w="21600" h="21600" extrusionOk="0">
                      <a:moveTo>
                        <a:pt x="9180" y="20057"/>
                      </a:moveTo>
                      <a:lnTo>
                        <a:pt x="9180" y="21600"/>
                      </a:lnTo>
                      <a:lnTo>
                        <a:pt x="11340" y="21600"/>
                      </a:lnTo>
                      <a:lnTo>
                        <a:pt x="11340" y="20057"/>
                      </a:lnTo>
                      <a:lnTo>
                        <a:pt x="9180" y="20057"/>
                      </a:lnTo>
                      <a:close/>
                    </a:path>
                    <a:path w="21600" h="21600" extrusionOk="0">
                      <a:moveTo>
                        <a:pt x="11340" y="20057"/>
                      </a:moveTo>
                      <a:lnTo>
                        <a:pt x="11340" y="21600"/>
                      </a:lnTo>
                      <a:lnTo>
                        <a:pt x="13500" y="21600"/>
                      </a:lnTo>
                      <a:lnTo>
                        <a:pt x="13500" y="20057"/>
                      </a:lnTo>
                      <a:lnTo>
                        <a:pt x="11340" y="20057"/>
                      </a:lnTo>
                      <a:close/>
                    </a:path>
                    <a:path w="21600" h="21600" extrusionOk="0">
                      <a:moveTo>
                        <a:pt x="13500" y="20057"/>
                      </a:moveTo>
                      <a:lnTo>
                        <a:pt x="13500" y="21600"/>
                      </a:lnTo>
                      <a:lnTo>
                        <a:pt x="15660" y="21600"/>
                      </a:lnTo>
                      <a:lnTo>
                        <a:pt x="15660" y="20057"/>
                      </a:lnTo>
                      <a:lnTo>
                        <a:pt x="13500" y="20057"/>
                      </a:lnTo>
                      <a:close/>
                    </a:path>
                    <a:path w="21600" h="21600" extrusionOk="0">
                      <a:moveTo>
                        <a:pt x="15660" y="20057"/>
                      </a:moveTo>
                      <a:lnTo>
                        <a:pt x="15660" y="21600"/>
                      </a:lnTo>
                      <a:lnTo>
                        <a:pt x="17820" y="21600"/>
                      </a:lnTo>
                      <a:lnTo>
                        <a:pt x="17820" y="20057"/>
                      </a:lnTo>
                      <a:lnTo>
                        <a:pt x="15660" y="20057"/>
                      </a:lnTo>
                      <a:close/>
                    </a:path>
                    <a:path w="21600" h="21600" extrusionOk="0">
                      <a:moveTo>
                        <a:pt x="17820" y="20057"/>
                      </a:moveTo>
                      <a:lnTo>
                        <a:pt x="17820" y="21600"/>
                      </a:lnTo>
                      <a:lnTo>
                        <a:pt x="19980" y="21600"/>
                      </a:lnTo>
                      <a:lnTo>
                        <a:pt x="19980" y="20057"/>
                      </a:lnTo>
                      <a:lnTo>
                        <a:pt x="17820" y="20057"/>
                      </a:lnTo>
                      <a:close/>
                    </a:path>
                    <a:path w="21600" h="21600" extrusionOk="0">
                      <a:moveTo>
                        <a:pt x="19980" y="4628"/>
                      </a:moveTo>
                      <a:lnTo>
                        <a:pt x="21060" y="4628"/>
                      </a:lnTo>
                      <a:lnTo>
                        <a:pt x="21060" y="6171"/>
                      </a:lnTo>
                      <a:lnTo>
                        <a:pt x="19980" y="6171"/>
                      </a:lnTo>
                      <a:lnTo>
                        <a:pt x="19980" y="462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57" name="AutoShape 11"/>
                <p:cNvCxnSpPr>
                  <a:cxnSpLocks noChangeShapeType="1"/>
                </p:cNvCxnSpPr>
                <p:nvPr/>
              </p:nvCxnSpPr>
              <p:spPr bwMode="auto">
                <a:xfrm>
                  <a:off x="3984625" y="4171950"/>
                  <a:ext cx="358775" cy="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cxnSp>
              <p:nvCxnSpPr>
                <p:cNvPr id="58" name="AutoShape 1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3733006" y="5180806"/>
                  <a:ext cx="611188" cy="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 type="stealth" w="lg" len="lg"/>
                  <a:tailEnd type="none" w="lg" len="lg"/>
                </a:ln>
              </p:spPr>
            </p:cxnSp>
            <p:cxnSp>
              <p:nvCxnSpPr>
                <p:cNvPr id="59" name="AutoShape 13"/>
                <p:cNvCxnSpPr>
                  <a:cxnSpLocks noChangeShapeType="1"/>
                </p:cNvCxnSpPr>
                <p:nvPr/>
              </p:nvCxnSpPr>
              <p:spPr bwMode="auto">
                <a:xfrm>
                  <a:off x="4238625" y="4171950"/>
                  <a:ext cx="0" cy="695325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 type="stealth" w="med" len="lg"/>
                  <a:tailEnd type="stealth" w="med" len="lg"/>
                </a:ln>
              </p:spPr>
            </p:cxnSp>
            <p:cxnSp>
              <p:nvCxnSpPr>
                <p:cNvPr id="60" name="AutoShape 14"/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3782219" y="4013994"/>
                  <a:ext cx="252412" cy="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cxnSp>
              <p:nvCxnSpPr>
                <p:cNvPr id="61" name="AutoShape 15"/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2873375" y="2917825"/>
                  <a:ext cx="0" cy="208915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 type="stealth" w="med" len="lg"/>
                  <a:tailEnd type="stealth" w="med" len="lg"/>
                </a:ln>
              </p:spPr>
            </p:cxnSp>
            <p:sp>
              <p:nvSpPr>
                <p:cNvPr id="62" name="TextBox 61"/>
                <p:cNvSpPr txBox="1"/>
                <p:nvPr/>
              </p:nvSpPr>
              <p:spPr>
                <a:xfrm>
                  <a:off x="4114800" y="5010090"/>
                  <a:ext cx="9144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100 N</a:t>
                  </a:r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4267200" y="4267200"/>
                  <a:ext cx="9144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dirty="0" smtClean="0"/>
                    <a:t>0.5m</a:t>
                  </a:r>
                  <a:endParaRPr lang="en-US" sz="2000" b="1" dirty="0"/>
                </a:p>
              </p:txBody>
            </p:sp>
            <p:sp>
              <p:nvSpPr>
                <p:cNvPr id="64" name="TextBox 63"/>
                <p:cNvSpPr txBox="1"/>
                <p:nvPr/>
              </p:nvSpPr>
              <p:spPr>
                <a:xfrm>
                  <a:off x="2438400" y="3505200"/>
                  <a:ext cx="9144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2m</a:t>
                  </a:r>
                  <a:endParaRPr lang="en-US" sz="2000" b="1" dirty="0"/>
                </a:p>
              </p:txBody>
            </p:sp>
            <p:sp>
              <p:nvSpPr>
                <p:cNvPr id="65" name="TextBox 64"/>
                <p:cNvSpPr txBox="1"/>
                <p:nvPr/>
              </p:nvSpPr>
              <p:spPr>
                <a:xfrm>
                  <a:off x="2438400" y="5105400"/>
                  <a:ext cx="9144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(b)</a:t>
                  </a:r>
                  <a:endParaRPr lang="en-US" sz="2000" b="1" dirty="0"/>
                </a:p>
              </p:txBody>
            </p:sp>
          </p:grpSp>
          <p:sp>
            <p:nvSpPr>
              <p:cNvPr id="54" name="TextBox 53"/>
              <p:cNvSpPr txBox="1"/>
              <p:nvPr/>
            </p:nvSpPr>
            <p:spPr>
              <a:xfrm>
                <a:off x="5181600" y="43434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O</a:t>
                </a:r>
                <a:endParaRPr lang="en-US" sz="2000" b="1" dirty="0"/>
              </a:p>
            </p:txBody>
          </p:sp>
        </p:grpSp>
      </p:grpSp>
      <p:grpSp>
        <p:nvGrpSpPr>
          <p:cNvPr id="47" name="Group 46"/>
          <p:cNvGrpSpPr/>
          <p:nvPr/>
        </p:nvGrpSpPr>
        <p:grpSpPr>
          <a:xfrm>
            <a:off x="882654" y="2500306"/>
            <a:ext cx="3803650" cy="2000310"/>
            <a:chOff x="882654" y="3071764"/>
            <a:chExt cx="3803650" cy="2000310"/>
          </a:xfrm>
        </p:grpSpPr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85852" y="3714752"/>
              <a:ext cx="2247900" cy="714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5" name="Group 65"/>
            <p:cNvGrpSpPr/>
            <p:nvPr/>
          </p:nvGrpSpPr>
          <p:grpSpPr>
            <a:xfrm>
              <a:off x="882654" y="3071764"/>
              <a:ext cx="3803650" cy="2000310"/>
              <a:chOff x="762000" y="3619380"/>
              <a:chExt cx="3803650" cy="2000310"/>
            </a:xfrm>
          </p:grpSpPr>
          <p:grpSp>
            <p:nvGrpSpPr>
              <p:cNvPr id="6" name="Group 51"/>
              <p:cNvGrpSpPr/>
              <p:nvPr/>
            </p:nvGrpSpPr>
            <p:grpSpPr>
              <a:xfrm>
                <a:off x="762000" y="3619380"/>
                <a:ext cx="3803650" cy="2000310"/>
                <a:chOff x="1377950" y="3505200"/>
                <a:chExt cx="3803650" cy="2000310"/>
              </a:xfrm>
            </p:grpSpPr>
            <p:sp>
              <p:nvSpPr>
                <p:cNvPr id="70" name="AutoShape 10"/>
                <p:cNvSpPr>
                  <a:spLocks noEditPoints="1" noChangeArrowheads="1"/>
                </p:cNvSpPr>
                <p:nvPr/>
              </p:nvSpPr>
              <p:spPr bwMode="auto">
                <a:xfrm rot="5400000">
                  <a:off x="1118394" y="4039394"/>
                  <a:ext cx="969962" cy="450850"/>
                </a:xfrm>
                <a:custGeom>
                  <a:avLst/>
                  <a:gdLst>
                    <a:gd name="T0" fmla="*/ 0 w 21600"/>
                    <a:gd name="T1" fmla="*/ 0 h 21600"/>
                    <a:gd name="T2" fmla="*/ 10800 w 21600"/>
                    <a:gd name="T3" fmla="*/ 0 h 21600"/>
                    <a:gd name="T4" fmla="*/ 21600 w 21600"/>
                    <a:gd name="T5" fmla="*/ 0 h 21600"/>
                    <a:gd name="T6" fmla="*/ 21060 w 21600"/>
                    <a:gd name="T7" fmla="*/ 10800 h 21600"/>
                    <a:gd name="T8" fmla="*/ 21060 w 21600"/>
                    <a:gd name="T9" fmla="*/ 21600 h 21600"/>
                    <a:gd name="T10" fmla="*/ 10800 w 21600"/>
                    <a:gd name="T11" fmla="*/ 21600 h 21600"/>
                    <a:gd name="T12" fmla="*/ 540 w 21600"/>
                    <a:gd name="T13" fmla="*/ 21600 h 21600"/>
                    <a:gd name="T14" fmla="*/ 540 w 21600"/>
                    <a:gd name="T15" fmla="*/ 10800 h 21600"/>
                    <a:gd name="T16" fmla="*/ 761 w 21600"/>
                    <a:gd name="T17" fmla="*/ 22454 h 21600"/>
                    <a:gd name="T18" fmla="*/ 21069 w 21600"/>
                    <a:gd name="T19" fmla="*/ 32282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T16" t="T17" r="T18" b="T19"/>
                  <a:pathLst>
                    <a:path w="21600" h="21600" extrusionOk="0">
                      <a:moveTo>
                        <a:pt x="540" y="4628"/>
                      </a:moveTo>
                      <a:lnTo>
                        <a:pt x="0" y="4628"/>
                      </a:ln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4628"/>
                      </a:lnTo>
                      <a:lnTo>
                        <a:pt x="21060" y="4628"/>
                      </a:lnTo>
                      <a:lnTo>
                        <a:pt x="21060" y="21600"/>
                      </a:lnTo>
                      <a:lnTo>
                        <a:pt x="540" y="21600"/>
                      </a:lnTo>
                      <a:lnTo>
                        <a:pt x="540" y="4628"/>
                      </a:lnTo>
                      <a:close/>
                    </a:path>
                    <a:path w="21600" h="21600" extrusionOk="0">
                      <a:moveTo>
                        <a:pt x="540" y="4628"/>
                      </a:moveTo>
                      <a:lnTo>
                        <a:pt x="540" y="6171"/>
                      </a:lnTo>
                      <a:lnTo>
                        <a:pt x="2700" y="6171"/>
                      </a:lnTo>
                      <a:lnTo>
                        <a:pt x="2700" y="4628"/>
                      </a:lnTo>
                      <a:lnTo>
                        <a:pt x="540" y="4628"/>
                      </a:lnTo>
                      <a:close/>
                    </a:path>
                    <a:path w="21600" h="21600" extrusionOk="0">
                      <a:moveTo>
                        <a:pt x="2700" y="4628"/>
                      </a:moveTo>
                      <a:lnTo>
                        <a:pt x="2700" y="6171"/>
                      </a:lnTo>
                      <a:lnTo>
                        <a:pt x="4860" y="6171"/>
                      </a:lnTo>
                      <a:lnTo>
                        <a:pt x="4860" y="4628"/>
                      </a:lnTo>
                      <a:lnTo>
                        <a:pt x="2700" y="4628"/>
                      </a:lnTo>
                      <a:close/>
                    </a:path>
                    <a:path w="21600" h="21600" extrusionOk="0">
                      <a:moveTo>
                        <a:pt x="4860" y="4628"/>
                      </a:moveTo>
                      <a:lnTo>
                        <a:pt x="4860" y="6171"/>
                      </a:lnTo>
                      <a:lnTo>
                        <a:pt x="7020" y="6171"/>
                      </a:lnTo>
                      <a:lnTo>
                        <a:pt x="7020" y="4628"/>
                      </a:lnTo>
                      <a:lnTo>
                        <a:pt x="4860" y="4628"/>
                      </a:lnTo>
                      <a:close/>
                    </a:path>
                    <a:path w="21600" h="21600" extrusionOk="0">
                      <a:moveTo>
                        <a:pt x="7020" y="4628"/>
                      </a:moveTo>
                      <a:lnTo>
                        <a:pt x="7020" y="6171"/>
                      </a:lnTo>
                      <a:lnTo>
                        <a:pt x="9180" y="6171"/>
                      </a:lnTo>
                      <a:lnTo>
                        <a:pt x="9180" y="4628"/>
                      </a:lnTo>
                      <a:lnTo>
                        <a:pt x="7020" y="4628"/>
                      </a:lnTo>
                      <a:close/>
                    </a:path>
                    <a:path w="21600" h="21600" extrusionOk="0">
                      <a:moveTo>
                        <a:pt x="9180" y="4628"/>
                      </a:moveTo>
                      <a:lnTo>
                        <a:pt x="9180" y="6171"/>
                      </a:lnTo>
                      <a:lnTo>
                        <a:pt x="11340" y="6171"/>
                      </a:lnTo>
                      <a:lnTo>
                        <a:pt x="11340" y="4628"/>
                      </a:lnTo>
                      <a:lnTo>
                        <a:pt x="9180" y="4628"/>
                      </a:lnTo>
                      <a:close/>
                    </a:path>
                    <a:path w="21600" h="21600" extrusionOk="0">
                      <a:moveTo>
                        <a:pt x="11340" y="4628"/>
                      </a:moveTo>
                      <a:lnTo>
                        <a:pt x="11340" y="6171"/>
                      </a:lnTo>
                      <a:lnTo>
                        <a:pt x="13500" y="6171"/>
                      </a:lnTo>
                      <a:lnTo>
                        <a:pt x="13500" y="4628"/>
                      </a:lnTo>
                      <a:lnTo>
                        <a:pt x="11340" y="4628"/>
                      </a:lnTo>
                      <a:close/>
                    </a:path>
                    <a:path w="21600" h="21600" extrusionOk="0">
                      <a:moveTo>
                        <a:pt x="13500" y="4628"/>
                      </a:moveTo>
                      <a:lnTo>
                        <a:pt x="13500" y="6171"/>
                      </a:lnTo>
                      <a:lnTo>
                        <a:pt x="15660" y="6171"/>
                      </a:lnTo>
                      <a:lnTo>
                        <a:pt x="15660" y="4628"/>
                      </a:lnTo>
                      <a:lnTo>
                        <a:pt x="13500" y="4628"/>
                      </a:lnTo>
                      <a:close/>
                    </a:path>
                    <a:path w="21600" h="21600" extrusionOk="0">
                      <a:moveTo>
                        <a:pt x="15660" y="4628"/>
                      </a:moveTo>
                      <a:lnTo>
                        <a:pt x="15660" y="6171"/>
                      </a:lnTo>
                      <a:lnTo>
                        <a:pt x="17820" y="6171"/>
                      </a:lnTo>
                      <a:lnTo>
                        <a:pt x="17820" y="4628"/>
                      </a:lnTo>
                      <a:lnTo>
                        <a:pt x="15660" y="4628"/>
                      </a:lnTo>
                      <a:close/>
                    </a:path>
                    <a:path w="21600" h="21600" extrusionOk="0">
                      <a:moveTo>
                        <a:pt x="17820" y="4628"/>
                      </a:moveTo>
                      <a:lnTo>
                        <a:pt x="17820" y="6171"/>
                      </a:lnTo>
                      <a:lnTo>
                        <a:pt x="19980" y="6171"/>
                      </a:lnTo>
                      <a:lnTo>
                        <a:pt x="19980" y="4628"/>
                      </a:lnTo>
                      <a:lnTo>
                        <a:pt x="17820" y="4628"/>
                      </a:lnTo>
                      <a:close/>
                    </a:path>
                    <a:path w="21600" h="21600" extrusionOk="0">
                      <a:moveTo>
                        <a:pt x="1620" y="6171"/>
                      </a:moveTo>
                      <a:lnTo>
                        <a:pt x="1620" y="7714"/>
                      </a:lnTo>
                      <a:lnTo>
                        <a:pt x="3779" y="7714"/>
                      </a:lnTo>
                      <a:lnTo>
                        <a:pt x="3779" y="6171"/>
                      </a:lnTo>
                      <a:lnTo>
                        <a:pt x="1620" y="6171"/>
                      </a:lnTo>
                      <a:close/>
                    </a:path>
                    <a:path w="21600" h="21600" extrusionOk="0">
                      <a:moveTo>
                        <a:pt x="3779" y="6171"/>
                      </a:moveTo>
                      <a:lnTo>
                        <a:pt x="3779" y="7714"/>
                      </a:lnTo>
                      <a:lnTo>
                        <a:pt x="5940" y="7714"/>
                      </a:lnTo>
                      <a:lnTo>
                        <a:pt x="5940" y="6171"/>
                      </a:lnTo>
                      <a:lnTo>
                        <a:pt x="3779" y="6171"/>
                      </a:lnTo>
                      <a:close/>
                    </a:path>
                    <a:path w="21600" h="21600" extrusionOk="0">
                      <a:moveTo>
                        <a:pt x="5940" y="6171"/>
                      </a:moveTo>
                      <a:lnTo>
                        <a:pt x="5940" y="7714"/>
                      </a:lnTo>
                      <a:lnTo>
                        <a:pt x="8100" y="7714"/>
                      </a:lnTo>
                      <a:lnTo>
                        <a:pt x="8100" y="6171"/>
                      </a:lnTo>
                      <a:lnTo>
                        <a:pt x="5940" y="6171"/>
                      </a:lnTo>
                      <a:close/>
                    </a:path>
                    <a:path w="21600" h="21600" extrusionOk="0">
                      <a:moveTo>
                        <a:pt x="8100" y="6171"/>
                      </a:moveTo>
                      <a:lnTo>
                        <a:pt x="8100" y="7714"/>
                      </a:lnTo>
                      <a:lnTo>
                        <a:pt x="10260" y="7714"/>
                      </a:lnTo>
                      <a:lnTo>
                        <a:pt x="10260" y="6171"/>
                      </a:lnTo>
                      <a:lnTo>
                        <a:pt x="8100" y="6171"/>
                      </a:lnTo>
                      <a:close/>
                    </a:path>
                    <a:path w="21600" h="21600" extrusionOk="0">
                      <a:moveTo>
                        <a:pt x="10260" y="6171"/>
                      </a:moveTo>
                      <a:lnTo>
                        <a:pt x="10260" y="7714"/>
                      </a:lnTo>
                      <a:lnTo>
                        <a:pt x="12419" y="7714"/>
                      </a:lnTo>
                      <a:lnTo>
                        <a:pt x="12419" y="6171"/>
                      </a:lnTo>
                      <a:lnTo>
                        <a:pt x="10260" y="6171"/>
                      </a:lnTo>
                      <a:close/>
                    </a:path>
                    <a:path w="21600" h="21600" extrusionOk="0">
                      <a:moveTo>
                        <a:pt x="12419" y="6171"/>
                      </a:moveTo>
                      <a:lnTo>
                        <a:pt x="12419" y="7714"/>
                      </a:lnTo>
                      <a:lnTo>
                        <a:pt x="14580" y="7714"/>
                      </a:lnTo>
                      <a:lnTo>
                        <a:pt x="14580" y="6171"/>
                      </a:lnTo>
                      <a:lnTo>
                        <a:pt x="12419" y="6171"/>
                      </a:lnTo>
                      <a:close/>
                    </a:path>
                    <a:path w="21600" h="21600" extrusionOk="0">
                      <a:moveTo>
                        <a:pt x="14580" y="6171"/>
                      </a:moveTo>
                      <a:lnTo>
                        <a:pt x="14580" y="7714"/>
                      </a:lnTo>
                      <a:lnTo>
                        <a:pt x="16740" y="7714"/>
                      </a:lnTo>
                      <a:lnTo>
                        <a:pt x="16740" y="6171"/>
                      </a:lnTo>
                      <a:lnTo>
                        <a:pt x="14580" y="6171"/>
                      </a:lnTo>
                      <a:close/>
                    </a:path>
                    <a:path w="21600" h="21600" extrusionOk="0">
                      <a:moveTo>
                        <a:pt x="16740" y="6171"/>
                      </a:moveTo>
                      <a:lnTo>
                        <a:pt x="16740" y="7714"/>
                      </a:lnTo>
                      <a:lnTo>
                        <a:pt x="18900" y="7714"/>
                      </a:lnTo>
                      <a:lnTo>
                        <a:pt x="18900" y="6171"/>
                      </a:lnTo>
                      <a:lnTo>
                        <a:pt x="16740" y="6171"/>
                      </a:lnTo>
                      <a:close/>
                    </a:path>
                    <a:path w="21600" h="21600" extrusionOk="0">
                      <a:moveTo>
                        <a:pt x="18900" y="6171"/>
                      </a:moveTo>
                      <a:lnTo>
                        <a:pt x="18900" y="7714"/>
                      </a:lnTo>
                      <a:lnTo>
                        <a:pt x="21060" y="7714"/>
                      </a:lnTo>
                      <a:lnTo>
                        <a:pt x="21060" y="6171"/>
                      </a:lnTo>
                      <a:lnTo>
                        <a:pt x="18900" y="6171"/>
                      </a:lnTo>
                      <a:close/>
                    </a:path>
                    <a:path w="21600" h="21600" extrusionOk="0">
                      <a:moveTo>
                        <a:pt x="540" y="7714"/>
                      </a:moveTo>
                      <a:lnTo>
                        <a:pt x="540" y="9257"/>
                      </a:lnTo>
                      <a:lnTo>
                        <a:pt x="2700" y="9257"/>
                      </a:lnTo>
                      <a:lnTo>
                        <a:pt x="2700" y="7714"/>
                      </a:lnTo>
                      <a:lnTo>
                        <a:pt x="540" y="7714"/>
                      </a:lnTo>
                      <a:close/>
                    </a:path>
                    <a:path w="21600" h="21600" extrusionOk="0">
                      <a:moveTo>
                        <a:pt x="2700" y="7714"/>
                      </a:moveTo>
                      <a:lnTo>
                        <a:pt x="2700" y="9257"/>
                      </a:lnTo>
                      <a:lnTo>
                        <a:pt x="4860" y="9257"/>
                      </a:lnTo>
                      <a:lnTo>
                        <a:pt x="4860" y="7714"/>
                      </a:lnTo>
                      <a:lnTo>
                        <a:pt x="2700" y="7714"/>
                      </a:lnTo>
                      <a:close/>
                    </a:path>
                    <a:path w="21600" h="21600" extrusionOk="0">
                      <a:moveTo>
                        <a:pt x="4860" y="7714"/>
                      </a:moveTo>
                      <a:lnTo>
                        <a:pt x="4860" y="9257"/>
                      </a:lnTo>
                      <a:lnTo>
                        <a:pt x="7020" y="9257"/>
                      </a:lnTo>
                      <a:lnTo>
                        <a:pt x="7020" y="7714"/>
                      </a:lnTo>
                      <a:lnTo>
                        <a:pt x="4860" y="7714"/>
                      </a:lnTo>
                      <a:close/>
                    </a:path>
                    <a:path w="21600" h="21600" extrusionOk="0">
                      <a:moveTo>
                        <a:pt x="7020" y="7714"/>
                      </a:moveTo>
                      <a:lnTo>
                        <a:pt x="7020" y="9257"/>
                      </a:lnTo>
                      <a:lnTo>
                        <a:pt x="9180" y="9257"/>
                      </a:lnTo>
                      <a:lnTo>
                        <a:pt x="9180" y="7714"/>
                      </a:lnTo>
                      <a:lnTo>
                        <a:pt x="7020" y="7714"/>
                      </a:lnTo>
                      <a:close/>
                    </a:path>
                    <a:path w="21600" h="21600" extrusionOk="0">
                      <a:moveTo>
                        <a:pt x="9180" y="7714"/>
                      </a:moveTo>
                      <a:lnTo>
                        <a:pt x="9180" y="9257"/>
                      </a:lnTo>
                      <a:lnTo>
                        <a:pt x="11340" y="9257"/>
                      </a:lnTo>
                      <a:lnTo>
                        <a:pt x="11340" y="7714"/>
                      </a:lnTo>
                      <a:lnTo>
                        <a:pt x="9180" y="7714"/>
                      </a:lnTo>
                      <a:close/>
                    </a:path>
                    <a:path w="21600" h="21600" extrusionOk="0">
                      <a:moveTo>
                        <a:pt x="11340" y="7714"/>
                      </a:moveTo>
                      <a:lnTo>
                        <a:pt x="11340" y="9257"/>
                      </a:lnTo>
                      <a:lnTo>
                        <a:pt x="13500" y="9257"/>
                      </a:lnTo>
                      <a:lnTo>
                        <a:pt x="13500" y="7714"/>
                      </a:lnTo>
                      <a:lnTo>
                        <a:pt x="11340" y="7714"/>
                      </a:lnTo>
                      <a:close/>
                    </a:path>
                    <a:path w="21600" h="21600" extrusionOk="0">
                      <a:moveTo>
                        <a:pt x="13500" y="7714"/>
                      </a:moveTo>
                      <a:lnTo>
                        <a:pt x="13500" y="9257"/>
                      </a:lnTo>
                      <a:lnTo>
                        <a:pt x="15660" y="9257"/>
                      </a:lnTo>
                      <a:lnTo>
                        <a:pt x="15660" y="7714"/>
                      </a:lnTo>
                      <a:lnTo>
                        <a:pt x="13500" y="7714"/>
                      </a:lnTo>
                      <a:close/>
                    </a:path>
                    <a:path w="21600" h="21600" extrusionOk="0">
                      <a:moveTo>
                        <a:pt x="15660" y="7714"/>
                      </a:moveTo>
                      <a:lnTo>
                        <a:pt x="15660" y="9257"/>
                      </a:lnTo>
                      <a:lnTo>
                        <a:pt x="17820" y="9257"/>
                      </a:lnTo>
                      <a:lnTo>
                        <a:pt x="17820" y="7714"/>
                      </a:lnTo>
                      <a:lnTo>
                        <a:pt x="15660" y="7714"/>
                      </a:lnTo>
                      <a:close/>
                    </a:path>
                    <a:path w="21600" h="21600" extrusionOk="0">
                      <a:moveTo>
                        <a:pt x="17820" y="7714"/>
                      </a:moveTo>
                      <a:lnTo>
                        <a:pt x="17820" y="9257"/>
                      </a:lnTo>
                      <a:lnTo>
                        <a:pt x="19980" y="9257"/>
                      </a:lnTo>
                      <a:lnTo>
                        <a:pt x="19980" y="7714"/>
                      </a:lnTo>
                      <a:lnTo>
                        <a:pt x="17820" y="7714"/>
                      </a:lnTo>
                      <a:close/>
                    </a:path>
                    <a:path w="21600" h="21600" extrusionOk="0">
                      <a:moveTo>
                        <a:pt x="1620" y="9257"/>
                      </a:moveTo>
                      <a:lnTo>
                        <a:pt x="1620" y="10800"/>
                      </a:lnTo>
                      <a:lnTo>
                        <a:pt x="3779" y="10800"/>
                      </a:lnTo>
                      <a:lnTo>
                        <a:pt x="3779" y="9257"/>
                      </a:lnTo>
                      <a:lnTo>
                        <a:pt x="1620" y="9257"/>
                      </a:lnTo>
                      <a:close/>
                    </a:path>
                    <a:path w="21600" h="21600" extrusionOk="0">
                      <a:moveTo>
                        <a:pt x="3779" y="9257"/>
                      </a:moveTo>
                      <a:lnTo>
                        <a:pt x="3779" y="10800"/>
                      </a:lnTo>
                      <a:lnTo>
                        <a:pt x="5940" y="10800"/>
                      </a:lnTo>
                      <a:lnTo>
                        <a:pt x="5940" y="9257"/>
                      </a:lnTo>
                      <a:lnTo>
                        <a:pt x="3779" y="9257"/>
                      </a:lnTo>
                      <a:close/>
                    </a:path>
                    <a:path w="21600" h="21600" extrusionOk="0">
                      <a:moveTo>
                        <a:pt x="5940" y="9257"/>
                      </a:moveTo>
                      <a:lnTo>
                        <a:pt x="5940" y="10800"/>
                      </a:lnTo>
                      <a:lnTo>
                        <a:pt x="8100" y="10800"/>
                      </a:lnTo>
                      <a:lnTo>
                        <a:pt x="8100" y="9257"/>
                      </a:lnTo>
                      <a:lnTo>
                        <a:pt x="5940" y="9257"/>
                      </a:lnTo>
                      <a:close/>
                    </a:path>
                    <a:path w="21600" h="21600" extrusionOk="0">
                      <a:moveTo>
                        <a:pt x="8100" y="9257"/>
                      </a:moveTo>
                      <a:lnTo>
                        <a:pt x="8100" y="10800"/>
                      </a:lnTo>
                      <a:lnTo>
                        <a:pt x="10260" y="10800"/>
                      </a:lnTo>
                      <a:lnTo>
                        <a:pt x="10260" y="9257"/>
                      </a:lnTo>
                      <a:lnTo>
                        <a:pt x="8100" y="9257"/>
                      </a:lnTo>
                      <a:close/>
                    </a:path>
                    <a:path w="21600" h="21600" extrusionOk="0">
                      <a:moveTo>
                        <a:pt x="10260" y="9257"/>
                      </a:moveTo>
                      <a:lnTo>
                        <a:pt x="10260" y="10800"/>
                      </a:lnTo>
                      <a:lnTo>
                        <a:pt x="12419" y="10800"/>
                      </a:lnTo>
                      <a:lnTo>
                        <a:pt x="12419" y="9257"/>
                      </a:lnTo>
                      <a:lnTo>
                        <a:pt x="10260" y="9257"/>
                      </a:lnTo>
                      <a:close/>
                    </a:path>
                    <a:path w="21600" h="21600" extrusionOk="0">
                      <a:moveTo>
                        <a:pt x="12419" y="9257"/>
                      </a:moveTo>
                      <a:lnTo>
                        <a:pt x="12419" y="10800"/>
                      </a:lnTo>
                      <a:lnTo>
                        <a:pt x="14580" y="10800"/>
                      </a:lnTo>
                      <a:lnTo>
                        <a:pt x="14580" y="9257"/>
                      </a:lnTo>
                      <a:lnTo>
                        <a:pt x="12419" y="9257"/>
                      </a:lnTo>
                      <a:close/>
                    </a:path>
                    <a:path w="21600" h="21600" extrusionOk="0">
                      <a:moveTo>
                        <a:pt x="14580" y="9257"/>
                      </a:moveTo>
                      <a:lnTo>
                        <a:pt x="14580" y="10800"/>
                      </a:lnTo>
                      <a:lnTo>
                        <a:pt x="16740" y="10800"/>
                      </a:lnTo>
                      <a:lnTo>
                        <a:pt x="16740" y="9257"/>
                      </a:lnTo>
                      <a:lnTo>
                        <a:pt x="14580" y="9257"/>
                      </a:lnTo>
                      <a:close/>
                    </a:path>
                    <a:path w="21600" h="21600" extrusionOk="0">
                      <a:moveTo>
                        <a:pt x="16740" y="9257"/>
                      </a:moveTo>
                      <a:lnTo>
                        <a:pt x="16740" y="10800"/>
                      </a:lnTo>
                      <a:lnTo>
                        <a:pt x="18900" y="10800"/>
                      </a:lnTo>
                      <a:lnTo>
                        <a:pt x="18900" y="9257"/>
                      </a:lnTo>
                      <a:lnTo>
                        <a:pt x="16740" y="9257"/>
                      </a:lnTo>
                      <a:close/>
                    </a:path>
                    <a:path w="21600" h="21600" extrusionOk="0">
                      <a:moveTo>
                        <a:pt x="18900" y="9257"/>
                      </a:moveTo>
                      <a:lnTo>
                        <a:pt x="18900" y="10800"/>
                      </a:lnTo>
                      <a:lnTo>
                        <a:pt x="21060" y="10800"/>
                      </a:lnTo>
                      <a:lnTo>
                        <a:pt x="21060" y="9257"/>
                      </a:lnTo>
                      <a:lnTo>
                        <a:pt x="18900" y="9257"/>
                      </a:lnTo>
                      <a:close/>
                    </a:path>
                    <a:path w="21600" h="21600" extrusionOk="0">
                      <a:moveTo>
                        <a:pt x="540" y="10800"/>
                      </a:moveTo>
                      <a:lnTo>
                        <a:pt x="540" y="12342"/>
                      </a:lnTo>
                      <a:lnTo>
                        <a:pt x="2700" y="12342"/>
                      </a:lnTo>
                      <a:lnTo>
                        <a:pt x="2700" y="10800"/>
                      </a:lnTo>
                      <a:lnTo>
                        <a:pt x="540" y="10800"/>
                      </a:lnTo>
                      <a:close/>
                    </a:path>
                    <a:path w="21600" h="21600" extrusionOk="0">
                      <a:moveTo>
                        <a:pt x="2700" y="10800"/>
                      </a:moveTo>
                      <a:lnTo>
                        <a:pt x="2700" y="12342"/>
                      </a:lnTo>
                      <a:lnTo>
                        <a:pt x="4860" y="12342"/>
                      </a:lnTo>
                      <a:lnTo>
                        <a:pt x="4860" y="10800"/>
                      </a:lnTo>
                      <a:lnTo>
                        <a:pt x="2700" y="10800"/>
                      </a:lnTo>
                      <a:close/>
                    </a:path>
                    <a:path w="21600" h="21600" extrusionOk="0">
                      <a:moveTo>
                        <a:pt x="4860" y="10800"/>
                      </a:moveTo>
                      <a:lnTo>
                        <a:pt x="4860" y="12342"/>
                      </a:lnTo>
                      <a:lnTo>
                        <a:pt x="7020" y="12342"/>
                      </a:lnTo>
                      <a:lnTo>
                        <a:pt x="7020" y="10800"/>
                      </a:lnTo>
                      <a:lnTo>
                        <a:pt x="4860" y="10800"/>
                      </a:lnTo>
                      <a:close/>
                    </a:path>
                    <a:path w="21600" h="21600" extrusionOk="0">
                      <a:moveTo>
                        <a:pt x="7020" y="10800"/>
                      </a:moveTo>
                      <a:lnTo>
                        <a:pt x="7020" y="12342"/>
                      </a:lnTo>
                      <a:lnTo>
                        <a:pt x="9180" y="12342"/>
                      </a:lnTo>
                      <a:lnTo>
                        <a:pt x="9180" y="10800"/>
                      </a:lnTo>
                      <a:lnTo>
                        <a:pt x="7020" y="10800"/>
                      </a:lnTo>
                      <a:close/>
                    </a:path>
                    <a:path w="21600" h="21600" extrusionOk="0">
                      <a:moveTo>
                        <a:pt x="9180" y="10800"/>
                      </a:moveTo>
                      <a:lnTo>
                        <a:pt x="9180" y="12342"/>
                      </a:lnTo>
                      <a:lnTo>
                        <a:pt x="11340" y="12342"/>
                      </a:lnTo>
                      <a:lnTo>
                        <a:pt x="11340" y="10800"/>
                      </a:lnTo>
                      <a:lnTo>
                        <a:pt x="9180" y="10800"/>
                      </a:lnTo>
                      <a:close/>
                    </a:path>
                    <a:path w="21600" h="21600" extrusionOk="0">
                      <a:moveTo>
                        <a:pt x="11340" y="10800"/>
                      </a:moveTo>
                      <a:lnTo>
                        <a:pt x="11340" y="12342"/>
                      </a:lnTo>
                      <a:lnTo>
                        <a:pt x="13500" y="12342"/>
                      </a:lnTo>
                      <a:lnTo>
                        <a:pt x="13500" y="10800"/>
                      </a:lnTo>
                      <a:lnTo>
                        <a:pt x="11340" y="10800"/>
                      </a:lnTo>
                      <a:close/>
                    </a:path>
                    <a:path w="21600" h="21600" extrusionOk="0">
                      <a:moveTo>
                        <a:pt x="13500" y="10800"/>
                      </a:moveTo>
                      <a:lnTo>
                        <a:pt x="13500" y="12342"/>
                      </a:lnTo>
                      <a:lnTo>
                        <a:pt x="15660" y="12342"/>
                      </a:lnTo>
                      <a:lnTo>
                        <a:pt x="15660" y="10800"/>
                      </a:lnTo>
                      <a:lnTo>
                        <a:pt x="13500" y="10800"/>
                      </a:lnTo>
                      <a:close/>
                    </a:path>
                    <a:path w="21600" h="21600" extrusionOk="0">
                      <a:moveTo>
                        <a:pt x="15660" y="10800"/>
                      </a:moveTo>
                      <a:lnTo>
                        <a:pt x="15660" y="12342"/>
                      </a:lnTo>
                      <a:lnTo>
                        <a:pt x="17820" y="12342"/>
                      </a:lnTo>
                      <a:lnTo>
                        <a:pt x="17820" y="10800"/>
                      </a:lnTo>
                      <a:lnTo>
                        <a:pt x="15660" y="10800"/>
                      </a:lnTo>
                      <a:close/>
                    </a:path>
                    <a:path w="21600" h="21600" extrusionOk="0">
                      <a:moveTo>
                        <a:pt x="17820" y="10800"/>
                      </a:moveTo>
                      <a:lnTo>
                        <a:pt x="17820" y="12342"/>
                      </a:lnTo>
                      <a:lnTo>
                        <a:pt x="19980" y="12342"/>
                      </a:lnTo>
                      <a:lnTo>
                        <a:pt x="19980" y="10800"/>
                      </a:lnTo>
                      <a:lnTo>
                        <a:pt x="17820" y="10800"/>
                      </a:lnTo>
                      <a:close/>
                    </a:path>
                    <a:path w="21600" h="21600" extrusionOk="0">
                      <a:moveTo>
                        <a:pt x="1620" y="12342"/>
                      </a:moveTo>
                      <a:lnTo>
                        <a:pt x="1620" y="13885"/>
                      </a:lnTo>
                      <a:lnTo>
                        <a:pt x="3779" y="13885"/>
                      </a:lnTo>
                      <a:lnTo>
                        <a:pt x="3779" y="12342"/>
                      </a:lnTo>
                      <a:lnTo>
                        <a:pt x="1620" y="12342"/>
                      </a:lnTo>
                      <a:close/>
                    </a:path>
                    <a:path w="21600" h="21600" extrusionOk="0">
                      <a:moveTo>
                        <a:pt x="3779" y="12342"/>
                      </a:moveTo>
                      <a:lnTo>
                        <a:pt x="3779" y="13885"/>
                      </a:lnTo>
                      <a:lnTo>
                        <a:pt x="5940" y="13885"/>
                      </a:lnTo>
                      <a:lnTo>
                        <a:pt x="5940" y="12342"/>
                      </a:lnTo>
                      <a:lnTo>
                        <a:pt x="3779" y="12342"/>
                      </a:lnTo>
                      <a:close/>
                    </a:path>
                    <a:path w="21600" h="21600" extrusionOk="0">
                      <a:moveTo>
                        <a:pt x="5940" y="12342"/>
                      </a:moveTo>
                      <a:lnTo>
                        <a:pt x="5940" y="13885"/>
                      </a:lnTo>
                      <a:lnTo>
                        <a:pt x="8100" y="13885"/>
                      </a:lnTo>
                      <a:lnTo>
                        <a:pt x="8100" y="12342"/>
                      </a:lnTo>
                      <a:lnTo>
                        <a:pt x="5940" y="12342"/>
                      </a:lnTo>
                      <a:close/>
                    </a:path>
                    <a:path w="21600" h="21600" extrusionOk="0">
                      <a:moveTo>
                        <a:pt x="8100" y="12342"/>
                      </a:moveTo>
                      <a:lnTo>
                        <a:pt x="8100" y="13885"/>
                      </a:lnTo>
                      <a:lnTo>
                        <a:pt x="10260" y="13885"/>
                      </a:lnTo>
                      <a:lnTo>
                        <a:pt x="10260" y="12342"/>
                      </a:lnTo>
                      <a:lnTo>
                        <a:pt x="8100" y="12342"/>
                      </a:lnTo>
                      <a:close/>
                    </a:path>
                    <a:path w="21600" h="21600" extrusionOk="0">
                      <a:moveTo>
                        <a:pt x="10260" y="12342"/>
                      </a:moveTo>
                      <a:lnTo>
                        <a:pt x="10260" y="13885"/>
                      </a:lnTo>
                      <a:lnTo>
                        <a:pt x="12419" y="13885"/>
                      </a:lnTo>
                      <a:lnTo>
                        <a:pt x="12419" y="12342"/>
                      </a:lnTo>
                      <a:lnTo>
                        <a:pt x="10260" y="12342"/>
                      </a:lnTo>
                      <a:close/>
                    </a:path>
                    <a:path w="21600" h="21600" extrusionOk="0">
                      <a:moveTo>
                        <a:pt x="12419" y="12342"/>
                      </a:moveTo>
                      <a:lnTo>
                        <a:pt x="12419" y="13885"/>
                      </a:lnTo>
                      <a:lnTo>
                        <a:pt x="14580" y="13885"/>
                      </a:lnTo>
                      <a:lnTo>
                        <a:pt x="14580" y="12342"/>
                      </a:lnTo>
                      <a:lnTo>
                        <a:pt x="12419" y="12342"/>
                      </a:lnTo>
                      <a:close/>
                    </a:path>
                    <a:path w="21600" h="21600" extrusionOk="0">
                      <a:moveTo>
                        <a:pt x="14580" y="12342"/>
                      </a:moveTo>
                      <a:lnTo>
                        <a:pt x="14580" y="13885"/>
                      </a:lnTo>
                      <a:lnTo>
                        <a:pt x="16740" y="13885"/>
                      </a:lnTo>
                      <a:lnTo>
                        <a:pt x="16740" y="12342"/>
                      </a:lnTo>
                      <a:lnTo>
                        <a:pt x="14580" y="12342"/>
                      </a:lnTo>
                      <a:close/>
                    </a:path>
                    <a:path w="21600" h="21600" extrusionOk="0">
                      <a:moveTo>
                        <a:pt x="16740" y="12342"/>
                      </a:moveTo>
                      <a:lnTo>
                        <a:pt x="16740" y="13885"/>
                      </a:lnTo>
                      <a:lnTo>
                        <a:pt x="18900" y="13885"/>
                      </a:lnTo>
                      <a:lnTo>
                        <a:pt x="18900" y="12342"/>
                      </a:lnTo>
                      <a:lnTo>
                        <a:pt x="16740" y="12342"/>
                      </a:lnTo>
                      <a:close/>
                    </a:path>
                    <a:path w="21600" h="21600" extrusionOk="0">
                      <a:moveTo>
                        <a:pt x="18900" y="12342"/>
                      </a:moveTo>
                      <a:lnTo>
                        <a:pt x="18900" y="13885"/>
                      </a:lnTo>
                      <a:lnTo>
                        <a:pt x="21060" y="13885"/>
                      </a:lnTo>
                      <a:lnTo>
                        <a:pt x="21060" y="12342"/>
                      </a:lnTo>
                      <a:lnTo>
                        <a:pt x="18900" y="12342"/>
                      </a:lnTo>
                      <a:close/>
                    </a:path>
                    <a:path w="21600" h="21600" extrusionOk="0">
                      <a:moveTo>
                        <a:pt x="540" y="13885"/>
                      </a:moveTo>
                      <a:lnTo>
                        <a:pt x="540" y="15428"/>
                      </a:lnTo>
                      <a:lnTo>
                        <a:pt x="2700" y="15428"/>
                      </a:lnTo>
                      <a:lnTo>
                        <a:pt x="2700" y="13885"/>
                      </a:lnTo>
                      <a:lnTo>
                        <a:pt x="540" y="13885"/>
                      </a:lnTo>
                      <a:close/>
                    </a:path>
                    <a:path w="21600" h="21600" extrusionOk="0">
                      <a:moveTo>
                        <a:pt x="2700" y="13885"/>
                      </a:moveTo>
                      <a:lnTo>
                        <a:pt x="2700" y="15428"/>
                      </a:lnTo>
                      <a:lnTo>
                        <a:pt x="4860" y="15428"/>
                      </a:lnTo>
                      <a:lnTo>
                        <a:pt x="4860" y="13885"/>
                      </a:lnTo>
                      <a:lnTo>
                        <a:pt x="2700" y="13885"/>
                      </a:lnTo>
                      <a:close/>
                    </a:path>
                    <a:path w="21600" h="21600" extrusionOk="0">
                      <a:moveTo>
                        <a:pt x="4860" y="13885"/>
                      </a:moveTo>
                      <a:lnTo>
                        <a:pt x="4860" y="15428"/>
                      </a:lnTo>
                      <a:lnTo>
                        <a:pt x="7020" y="15428"/>
                      </a:lnTo>
                      <a:lnTo>
                        <a:pt x="7020" y="13885"/>
                      </a:lnTo>
                      <a:lnTo>
                        <a:pt x="4860" y="13885"/>
                      </a:lnTo>
                      <a:close/>
                    </a:path>
                    <a:path w="21600" h="21600" extrusionOk="0">
                      <a:moveTo>
                        <a:pt x="7020" y="13885"/>
                      </a:moveTo>
                      <a:lnTo>
                        <a:pt x="7020" y="15428"/>
                      </a:lnTo>
                      <a:lnTo>
                        <a:pt x="9180" y="15428"/>
                      </a:lnTo>
                      <a:lnTo>
                        <a:pt x="9180" y="13885"/>
                      </a:lnTo>
                      <a:lnTo>
                        <a:pt x="7020" y="13885"/>
                      </a:lnTo>
                      <a:close/>
                    </a:path>
                    <a:path w="21600" h="21600" extrusionOk="0">
                      <a:moveTo>
                        <a:pt x="9180" y="13885"/>
                      </a:moveTo>
                      <a:lnTo>
                        <a:pt x="9180" y="15428"/>
                      </a:lnTo>
                      <a:lnTo>
                        <a:pt x="11340" y="15428"/>
                      </a:lnTo>
                      <a:lnTo>
                        <a:pt x="11340" y="13885"/>
                      </a:lnTo>
                      <a:lnTo>
                        <a:pt x="9180" y="13885"/>
                      </a:lnTo>
                      <a:close/>
                    </a:path>
                    <a:path w="21600" h="21600" extrusionOk="0">
                      <a:moveTo>
                        <a:pt x="11340" y="13885"/>
                      </a:moveTo>
                      <a:lnTo>
                        <a:pt x="11340" y="15428"/>
                      </a:lnTo>
                      <a:lnTo>
                        <a:pt x="13500" y="15428"/>
                      </a:lnTo>
                      <a:lnTo>
                        <a:pt x="13500" y="13885"/>
                      </a:lnTo>
                      <a:lnTo>
                        <a:pt x="11340" y="13885"/>
                      </a:lnTo>
                      <a:close/>
                    </a:path>
                    <a:path w="21600" h="21600" extrusionOk="0">
                      <a:moveTo>
                        <a:pt x="13500" y="13885"/>
                      </a:moveTo>
                      <a:lnTo>
                        <a:pt x="13500" y="15428"/>
                      </a:lnTo>
                      <a:lnTo>
                        <a:pt x="15660" y="15428"/>
                      </a:lnTo>
                      <a:lnTo>
                        <a:pt x="15660" y="13885"/>
                      </a:lnTo>
                      <a:lnTo>
                        <a:pt x="13500" y="13885"/>
                      </a:lnTo>
                      <a:close/>
                    </a:path>
                    <a:path w="21600" h="21600" extrusionOk="0">
                      <a:moveTo>
                        <a:pt x="15660" y="13885"/>
                      </a:moveTo>
                      <a:lnTo>
                        <a:pt x="15660" y="15428"/>
                      </a:lnTo>
                      <a:lnTo>
                        <a:pt x="17820" y="15428"/>
                      </a:lnTo>
                      <a:lnTo>
                        <a:pt x="17820" y="13885"/>
                      </a:lnTo>
                      <a:lnTo>
                        <a:pt x="15660" y="13885"/>
                      </a:lnTo>
                      <a:close/>
                    </a:path>
                    <a:path w="21600" h="21600" extrusionOk="0">
                      <a:moveTo>
                        <a:pt x="17820" y="13885"/>
                      </a:moveTo>
                      <a:lnTo>
                        <a:pt x="17820" y="15428"/>
                      </a:lnTo>
                      <a:lnTo>
                        <a:pt x="19980" y="15428"/>
                      </a:lnTo>
                      <a:lnTo>
                        <a:pt x="19980" y="13885"/>
                      </a:lnTo>
                      <a:lnTo>
                        <a:pt x="17820" y="13885"/>
                      </a:lnTo>
                      <a:close/>
                    </a:path>
                    <a:path w="21600" h="21600" extrusionOk="0">
                      <a:moveTo>
                        <a:pt x="1620" y="15428"/>
                      </a:moveTo>
                      <a:lnTo>
                        <a:pt x="1620" y="16971"/>
                      </a:lnTo>
                      <a:lnTo>
                        <a:pt x="3779" y="16971"/>
                      </a:lnTo>
                      <a:lnTo>
                        <a:pt x="3779" y="15428"/>
                      </a:lnTo>
                      <a:lnTo>
                        <a:pt x="1620" y="15428"/>
                      </a:lnTo>
                      <a:close/>
                    </a:path>
                    <a:path w="21600" h="21600" extrusionOk="0">
                      <a:moveTo>
                        <a:pt x="3779" y="15428"/>
                      </a:moveTo>
                      <a:lnTo>
                        <a:pt x="3779" y="16971"/>
                      </a:lnTo>
                      <a:lnTo>
                        <a:pt x="5940" y="16971"/>
                      </a:lnTo>
                      <a:lnTo>
                        <a:pt x="5940" y="15428"/>
                      </a:lnTo>
                      <a:lnTo>
                        <a:pt x="3779" y="15428"/>
                      </a:lnTo>
                      <a:close/>
                    </a:path>
                    <a:path w="21600" h="21600" extrusionOk="0">
                      <a:moveTo>
                        <a:pt x="5940" y="15428"/>
                      </a:moveTo>
                      <a:lnTo>
                        <a:pt x="5940" y="16971"/>
                      </a:lnTo>
                      <a:lnTo>
                        <a:pt x="8100" y="16971"/>
                      </a:lnTo>
                      <a:lnTo>
                        <a:pt x="8100" y="15428"/>
                      </a:lnTo>
                      <a:lnTo>
                        <a:pt x="5940" y="15428"/>
                      </a:lnTo>
                      <a:close/>
                    </a:path>
                    <a:path w="21600" h="21600" extrusionOk="0">
                      <a:moveTo>
                        <a:pt x="8100" y="15428"/>
                      </a:moveTo>
                      <a:lnTo>
                        <a:pt x="8100" y="16971"/>
                      </a:lnTo>
                      <a:lnTo>
                        <a:pt x="10260" y="16971"/>
                      </a:lnTo>
                      <a:lnTo>
                        <a:pt x="10260" y="15428"/>
                      </a:lnTo>
                      <a:lnTo>
                        <a:pt x="8100" y="15428"/>
                      </a:lnTo>
                      <a:close/>
                    </a:path>
                    <a:path w="21600" h="21600" extrusionOk="0">
                      <a:moveTo>
                        <a:pt x="10260" y="15428"/>
                      </a:moveTo>
                      <a:lnTo>
                        <a:pt x="10260" y="16971"/>
                      </a:lnTo>
                      <a:lnTo>
                        <a:pt x="12419" y="16971"/>
                      </a:lnTo>
                      <a:lnTo>
                        <a:pt x="12419" y="15428"/>
                      </a:lnTo>
                      <a:lnTo>
                        <a:pt x="10260" y="15428"/>
                      </a:lnTo>
                      <a:close/>
                    </a:path>
                    <a:path w="21600" h="21600" extrusionOk="0">
                      <a:moveTo>
                        <a:pt x="12419" y="15428"/>
                      </a:moveTo>
                      <a:lnTo>
                        <a:pt x="12419" y="16971"/>
                      </a:lnTo>
                      <a:lnTo>
                        <a:pt x="14580" y="16971"/>
                      </a:lnTo>
                      <a:lnTo>
                        <a:pt x="14580" y="15428"/>
                      </a:lnTo>
                      <a:lnTo>
                        <a:pt x="12419" y="15428"/>
                      </a:lnTo>
                      <a:close/>
                    </a:path>
                    <a:path w="21600" h="21600" extrusionOk="0">
                      <a:moveTo>
                        <a:pt x="14580" y="15428"/>
                      </a:moveTo>
                      <a:lnTo>
                        <a:pt x="14580" y="16971"/>
                      </a:lnTo>
                      <a:lnTo>
                        <a:pt x="16740" y="16971"/>
                      </a:lnTo>
                      <a:lnTo>
                        <a:pt x="16740" y="15428"/>
                      </a:lnTo>
                      <a:lnTo>
                        <a:pt x="14580" y="15428"/>
                      </a:lnTo>
                      <a:close/>
                    </a:path>
                    <a:path w="21600" h="21600" extrusionOk="0">
                      <a:moveTo>
                        <a:pt x="16740" y="15428"/>
                      </a:moveTo>
                      <a:lnTo>
                        <a:pt x="16740" y="16971"/>
                      </a:lnTo>
                      <a:lnTo>
                        <a:pt x="18900" y="16971"/>
                      </a:lnTo>
                      <a:lnTo>
                        <a:pt x="18900" y="15428"/>
                      </a:lnTo>
                      <a:lnTo>
                        <a:pt x="16740" y="15428"/>
                      </a:lnTo>
                      <a:close/>
                    </a:path>
                    <a:path w="21600" h="21600" extrusionOk="0">
                      <a:moveTo>
                        <a:pt x="18900" y="15428"/>
                      </a:moveTo>
                      <a:lnTo>
                        <a:pt x="18900" y="16971"/>
                      </a:lnTo>
                      <a:lnTo>
                        <a:pt x="21060" y="16971"/>
                      </a:lnTo>
                      <a:lnTo>
                        <a:pt x="21060" y="15428"/>
                      </a:lnTo>
                      <a:lnTo>
                        <a:pt x="18900" y="15428"/>
                      </a:lnTo>
                      <a:close/>
                    </a:path>
                    <a:path w="21600" h="21600" extrusionOk="0">
                      <a:moveTo>
                        <a:pt x="540" y="16971"/>
                      </a:moveTo>
                      <a:lnTo>
                        <a:pt x="540" y="18514"/>
                      </a:lnTo>
                      <a:lnTo>
                        <a:pt x="2700" y="18514"/>
                      </a:lnTo>
                      <a:lnTo>
                        <a:pt x="2700" y="16971"/>
                      </a:lnTo>
                      <a:lnTo>
                        <a:pt x="540" y="16971"/>
                      </a:lnTo>
                      <a:close/>
                    </a:path>
                    <a:path w="21600" h="21600" extrusionOk="0">
                      <a:moveTo>
                        <a:pt x="2700" y="16971"/>
                      </a:moveTo>
                      <a:lnTo>
                        <a:pt x="2700" y="18514"/>
                      </a:lnTo>
                      <a:lnTo>
                        <a:pt x="4860" y="18514"/>
                      </a:lnTo>
                      <a:lnTo>
                        <a:pt x="4860" y="16971"/>
                      </a:lnTo>
                      <a:lnTo>
                        <a:pt x="2700" y="16971"/>
                      </a:lnTo>
                      <a:close/>
                    </a:path>
                    <a:path w="21600" h="21600" extrusionOk="0">
                      <a:moveTo>
                        <a:pt x="4860" y="16971"/>
                      </a:moveTo>
                      <a:lnTo>
                        <a:pt x="4860" y="18514"/>
                      </a:lnTo>
                      <a:lnTo>
                        <a:pt x="7020" y="18514"/>
                      </a:lnTo>
                      <a:lnTo>
                        <a:pt x="7020" y="16971"/>
                      </a:lnTo>
                      <a:lnTo>
                        <a:pt x="4860" y="16971"/>
                      </a:lnTo>
                      <a:close/>
                    </a:path>
                    <a:path w="21600" h="21600" extrusionOk="0">
                      <a:moveTo>
                        <a:pt x="7020" y="16971"/>
                      </a:moveTo>
                      <a:lnTo>
                        <a:pt x="7020" y="18514"/>
                      </a:lnTo>
                      <a:lnTo>
                        <a:pt x="9180" y="18514"/>
                      </a:lnTo>
                      <a:lnTo>
                        <a:pt x="9180" y="16971"/>
                      </a:lnTo>
                      <a:lnTo>
                        <a:pt x="7020" y="16971"/>
                      </a:lnTo>
                      <a:close/>
                    </a:path>
                    <a:path w="21600" h="21600" extrusionOk="0">
                      <a:moveTo>
                        <a:pt x="9180" y="16971"/>
                      </a:moveTo>
                      <a:lnTo>
                        <a:pt x="9180" y="18514"/>
                      </a:lnTo>
                      <a:lnTo>
                        <a:pt x="11340" y="18514"/>
                      </a:lnTo>
                      <a:lnTo>
                        <a:pt x="11340" y="16971"/>
                      </a:lnTo>
                      <a:lnTo>
                        <a:pt x="9180" y="16971"/>
                      </a:lnTo>
                      <a:close/>
                    </a:path>
                    <a:path w="21600" h="21600" extrusionOk="0">
                      <a:moveTo>
                        <a:pt x="11340" y="16971"/>
                      </a:moveTo>
                      <a:lnTo>
                        <a:pt x="11340" y="18514"/>
                      </a:lnTo>
                      <a:lnTo>
                        <a:pt x="13500" y="18514"/>
                      </a:lnTo>
                      <a:lnTo>
                        <a:pt x="13500" y="16971"/>
                      </a:lnTo>
                      <a:lnTo>
                        <a:pt x="11340" y="16971"/>
                      </a:lnTo>
                      <a:close/>
                    </a:path>
                    <a:path w="21600" h="21600" extrusionOk="0">
                      <a:moveTo>
                        <a:pt x="13500" y="16971"/>
                      </a:moveTo>
                      <a:lnTo>
                        <a:pt x="13500" y="18514"/>
                      </a:lnTo>
                      <a:lnTo>
                        <a:pt x="15660" y="18514"/>
                      </a:lnTo>
                      <a:lnTo>
                        <a:pt x="15660" y="16971"/>
                      </a:lnTo>
                      <a:lnTo>
                        <a:pt x="13500" y="16971"/>
                      </a:lnTo>
                      <a:close/>
                    </a:path>
                    <a:path w="21600" h="21600" extrusionOk="0">
                      <a:moveTo>
                        <a:pt x="15660" y="16971"/>
                      </a:moveTo>
                      <a:lnTo>
                        <a:pt x="15660" y="18514"/>
                      </a:lnTo>
                      <a:lnTo>
                        <a:pt x="17820" y="18514"/>
                      </a:lnTo>
                      <a:lnTo>
                        <a:pt x="17820" y="16971"/>
                      </a:lnTo>
                      <a:lnTo>
                        <a:pt x="15660" y="16971"/>
                      </a:lnTo>
                      <a:close/>
                    </a:path>
                    <a:path w="21600" h="21600" extrusionOk="0">
                      <a:moveTo>
                        <a:pt x="17820" y="16971"/>
                      </a:moveTo>
                      <a:lnTo>
                        <a:pt x="17820" y="18514"/>
                      </a:lnTo>
                      <a:lnTo>
                        <a:pt x="19980" y="18514"/>
                      </a:lnTo>
                      <a:lnTo>
                        <a:pt x="19980" y="16971"/>
                      </a:lnTo>
                      <a:lnTo>
                        <a:pt x="17820" y="16971"/>
                      </a:lnTo>
                      <a:close/>
                    </a:path>
                    <a:path w="21600" h="21600" extrusionOk="0">
                      <a:moveTo>
                        <a:pt x="1620" y="18514"/>
                      </a:moveTo>
                      <a:lnTo>
                        <a:pt x="1620" y="20057"/>
                      </a:lnTo>
                      <a:lnTo>
                        <a:pt x="3779" y="20057"/>
                      </a:lnTo>
                      <a:lnTo>
                        <a:pt x="3779" y="18514"/>
                      </a:lnTo>
                      <a:lnTo>
                        <a:pt x="1620" y="18514"/>
                      </a:lnTo>
                      <a:close/>
                    </a:path>
                    <a:path w="21600" h="21600" extrusionOk="0">
                      <a:moveTo>
                        <a:pt x="3779" y="18514"/>
                      </a:moveTo>
                      <a:lnTo>
                        <a:pt x="3779" y="20057"/>
                      </a:lnTo>
                      <a:lnTo>
                        <a:pt x="5940" y="20057"/>
                      </a:lnTo>
                      <a:lnTo>
                        <a:pt x="5940" y="18514"/>
                      </a:lnTo>
                      <a:lnTo>
                        <a:pt x="3779" y="18514"/>
                      </a:lnTo>
                      <a:close/>
                    </a:path>
                    <a:path w="21600" h="21600" extrusionOk="0">
                      <a:moveTo>
                        <a:pt x="5940" y="18514"/>
                      </a:moveTo>
                      <a:lnTo>
                        <a:pt x="5940" y="20057"/>
                      </a:lnTo>
                      <a:lnTo>
                        <a:pt x="8100" y="20057"/>
                      </a:lnTo>
                      <a:lnTo>
                        <a:pt x="8100" y="18514"/>
                      </a:lnTo>
                      <a:lnTo>
                        <a:pt x="5940" y="18514"/>
                      </a:lnTo>
                      <a:close/>
                    </a:path>
                    <a:path w="21600" h="21600" extrusionOk="0">
                      <a:moveTo>
                        <a:pt x="8100" y="18514"/>
                      </a:moveTo>
                      <a:lnTo>
                        <a:pt x="8100" y="20057"/>
                      </a:lnTo>
                      <a:lnTo>
                        <a:pt x="10260" y="20057"/>
                      </a:lnTo>
                      <a:lnTo>
                        <a:pt x="10260" y="18514"/>
                      </a:lnTo>
                      <a:lnTo>
                        <a:pt x="8100" y="18514"/>
                      </a:lnTo>
                      <a:close/>
                    </a:path>
                    <a:path w="21600" h="21600" extrusionOk="0">
                      <a:moveTo>
                        <a:pt x="10260" y="18514"/>
                      </a:moveTo>
                      <a:lnTo>
                        <a:pt x="10260" y="20057"/>
                      </a:lnTo>
                      <a:lnTo>
                        <a:pt x="12419" y="20057"/>
                      </a:lnTo>
                      <a:lnTo>
                        <a:pt x="12419" y="18514"/>
                      </a:lnTo>
                      <a:lnTo>
                        <a:pt x="10260" y="18514"/>
                      </a:lnTo>
                      <a:close/>
                    </a:path>
                    <a:path w="21600" h="21600" extrusionOk="0">
                      <a:moveTo>
                        <a:pt x="12419" y="18514"/>
                      </a:moveTo>
                      <a:lnTo>
                        <a:pt x="12419" y="20057"/>
                      </a:lnTo>
                      <a:lnTo>
                        <a:pt x="14580" y="20057"/>
                      </a:lnTo>
                      <a:lnTo>
                        <a:pt x="14580" y="18514"/>
                      </a:lnTo>
                      <a:lnTo>
                        <a:pt x="12419" y="18514"/>
                      </a:lnTo>
                      <a:close/>
                    </a:path>
                    <a:path w="21600" h="21600" extrusionOk="0">
                      <a:moveTo>
                        <a:pt x="14580" y="18514"/>
                      </a:moveTo>
                      <a:lnTo>
                        <a:pt x="14580" y="20057"/>
                      </a:lnTo>
                      <a:lnTo>
                        <a:pt x="16740" y="20057"/>
                      </a:lnTo>
                      <a:lnTo>
                        <a:pt x="16740" y="18514"/>
                      </a:lnTo>
                      <a:lnTo>
                        <a:pt x="14580" y="18514"/>
                      </a:lnTo>
                      <a:close/>
                    </a:path>
                    <a:path w="21600" h="21600" extrusionOk="0">
                      <a:moveTo>
                        <a:pt x="16740" y="18514"/>
                      </a:moveTo>
                      <a:lnTo>
                        <a:pt x="16740" y="20057"/>
                      </a:lnTo>
                      <a:lnTo>
                        <a:pt x="18900" y="20057"/>
                      </a:lnTo>
                      <a:lnTo>
                        <a:pt x="18900" y="18514"/>
                      </a:lnTo>
                      <a:lnTo>
                        <a:pt x="16740" y="18514"/>
                      </a:lnTo>
                      <a:close/>
                    </a:path>
                    <a:path w="21600" h="21600" extrusionOk="0">
                      <a:moveTo>
                        <a:pt x="18900" y="18514"/>
                      </a:moveTo>
                      <a:lnTo>
                        <a:pt x="18900" y="20057"/>
                      </a:lnTo>
                      <a:lnTo>
                        <a:pt x="21060" y="20057"/>
                      </a:lnTo>
                      <a:lnTo>
                        <a:pt x="21060" y="18514"/>
                      </a:lnTo>
                      <a:lnTo>
                        <a:pt x="18900" y="18514"/>
                      </a:lnTo>
                      <a:close/>
                    </a:path>
                    <a:path w="21600" h="21600" extrusionOk="0">
                      <a:moveTo>
                        <a:pt x="540" y="20057"/>
                      </a:moveTo>
                      <a:lnTo>
                        <a:pt x="540" y="21600"/>
                      </a:lnTo>
                      <a:lnTo>
                        <a:pt x="2700" y="21600"/>
                      </a:lnTo>
                      <a:lnTo>
                        <a:pt x="2700" y="20057"/>
                      </a:lnTo>
                      <a:lnTo>
                        <a:pt x="540" y="20057"/>
                      </a:lnTo>
                      <a:close/>
                    </a:path>
                    <a:path w="21600" h="21600" extrusionOk="0">
                      <a:moveTo>
                        <a:pt x="2700" y="20057"/>
                      </a:moveTo>
                      <a:lnTo>
                        <a:pt x="2700" y="21600"/>
                      </a:lnTo>
                      <a:lnTo>
                        <a:pt x="4860" y="21600"/>
                      </a:lnTo>
                      <a:lnTo>
                        <a:pt x="4860" y="20057"/>
                      </a:lnTo>
                      <a:lnTo>
                        <a:pt x="2700" y="20057"/>
                      </a:lnTo>
                      <a:close/>
                    </a:path>
                    <a:path w="21600" h="21600" extrusionOk="0">
                      <a:moveTo>
                        <a:pt x="4860" y="20057"/>
                      </a:moveTo>
                      <a:lnTo>
                        <a:pt x="4860" y="21600"/>
                      </a:lnTo>
                      <a:lnTo>
                        <a:pt x="7020" y="21600"/>
                      </a:lnTo>
                      <a:lnTo>
                        <a:pt x="7020" y="20057"/>
                      </a:lnTo>
                      <a:lnTo>
                        <a:pt x="4860" y="20057"/>
                      </a:lnTo>
                      <a:close/>
                    </a:path>
                    <a:path w="21600" h="21600" extrusionOk="0">
                      <a:moveTo>
                        <a:pt x="7020" y="20057"/>
                      </a:moveTo>
                      <a:lnTo>
                        <a:pt x="7020" y="21600"/>
                      </a:lnTo>
                      <a:lnTo>
                        <a:pt x="9180" y="21600"/>
                      </a:lnTo>
                      <a:lnTo>
                        <a:pt x="9180" y="20057"/>
                      </a:lnTo>
                      <a:lnTo>
                        <a:pt x="7020" y="20057"/>
                      </a:lnTo>
                      <a:close/>
                    </a:path>
                    <a:path w="21600" h="21600" extrusionOk="0">
                      <a:moveTo>
                        <a:pt x="9180" y="20057"/>
                      </a:moveTo>
                      <a:lnTo>
                        <a:pt x="9180" y="21600"/>
                      </a:lnTo>
                      <a:lnTo>
                        <a:pt x="11340" y="21600"/>
                      </a:lnTo>
                      <a:lnTo>
                        <a:pt x="11340" y="20057"/>
                      </a:lnTo>
                      <a:lnTo>
                        <a:pt x="9180" y="20057"/>
                      </a:lnTo>
                      <a:close/>
                    </a:path>
                    <a:path w="21600" h="21600" extrusionOk="0">
                      <a:moveTo>
                        <a:pt x="11340" y="20057"/>
                      </a:moveTo>
                      <a:lnTo>
                        <a:pt x="11340" y="21600"/>
                      </a:lnTo>
                      <a:lnTo>
                        <a:pt x="13500" y="21600"/>
                      </a:lnTo>
                      <a:lnTo>
                        <a:pt x="13500" y="20057"/>
                      </a:lnTo>
                      <a:lnTo>
                        <a:pt x="11340" y="20057"/>
                      </a:lnTo>
                      <a:close/>
                    </a:path>
                    <a:path w="21600" h="21600" extrusionOk="0">
                      <a:moveTo>
                        <a:pt x="13500" y="20057"/>
                      </a:moveTo>
                      <a:lnTo>
                        <a:pt x="13500" y="21600"/>
                      </a:lnTo>
                      <a:lnTo>
                        <a:pt x="15660" y="21600"/>
                      </a:lnTo>
                      <a:lnTo>
                        <a:pt x="15660" y="20057"/>
                      </a:lnTo>
                      <a:lnTo>
                        <a:pt x="13500" y="20057"/>
                      </a:lnTo>
                      <a:close/>
                    </a:path>
                    <a:path w="21600" h="21600" extrusionOk="0">
                      <a:moveTo>
                        <a:pt x="15660" y="20057"/>
                      </a:moveTo>
                      <a:lnTo>
                        <a:pt x="15660" y="21600"/>
                      </a:lnTo>
                      <a:lnTo>
                        <a:pt x="17820" y="21600"/>
                      </a:lnTo>
                      <a:lnTo>
                        <a:pt x="17820" y="20057"/>
                      </a:lnTo>
                      <a:lnTo>
                        <a:pt x="15660" y="20057"/>
                      </a:lnTo>
                      <a:close/>
                    </a:path>
                    <a:path w="21600" h="21600" extrusionOk="0">
                      <a:moveTo>
                        <a:pt x="17820" y="20057"/>
                      </a:moveTo>
                      <a:lnTo>
                        <a:pt x="17820" y="21600"/>
                      </a:lnTo>
                      <a:lnTo>
                        <a:pt x="19980" y="21600"/>
                      </a:lnTo>
                      <a:lnTo>
                        <a:pt x="19980" y="20057"/>
                      </a:lnTo>
                      <a:lnTo>
                        <a:pt x="17820" y="20057"/>
                      </a:lnTo>
                      <a:close/>
                    </a:path>
                    <a:path w="21600" h="21600" extrusionOk="0">
                      <a:moveTo>
                        <a:pt x="19980" y="4628"/>
                      </a:moveTo>
                      <a:lnTo>
                        <a:pt x="21060" y="4628"/>
                      </a:lnTo>
                      <a:lnTo>
                        <a:pt x="21060" y="6171"/>
                      </a:lnTo>
                      <a:lnTo>
                        <a:pt x="19980" y="6171"/>
                      </a:lnTo>
                      <a:lnTo>
                        <a:pt x="19980" y="462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FFFFFF"/>
                    </a:gs>
                    <a:gs pos="100000">
                      <a:srgbClr val="999999"/>
                    </a:gs>
                  </a:gsLst>
                  <a:lin ang="5400000" scaled="1"/>
                </a:gradFill>
                <a:ln w="12700">
                  <a:solidFill>
                    <a:srgbClr val="666666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71" name="AutoShape 11"/>
                <p:cNvCxnSpPr>
                  <a:cxnSpLocks noChangeShapeType="1"/>
                </p:cNvCxnSpPr>
                <p:nvPr/>
              </p:nvCxnSpPr>
              <p:spPr bwMode="auto">
                <a:xfrm>
                  <a:off x="3984625" y="4171950"/>
                  <a:ext cx="358775" cy="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cxnSp>
              <p:nvCxnSpPr>
                <p:cNvPr id="72" name="AutoShape 12"/>
                <p:cNvCxnSpPr>
                  <a:cxnSpLocks noChangeShapeType="1"/>
                </p:cNvCxnSpPr>
                <p:nvPr/>
              </p:nvCxnSpPr>
              <p:spPr bwMode="auto">
                <a:xfrm>
                  <a:off x="4070350" y="4868863"/>
                  <a:ext cx="611188" cy="0"/>
                </a:xfrm>
                <a:prstGeom prst="straightConnector1">
                  <a:avLst/>
                </a:prstGeom>
                <a:noFill/>
                <a:ln w="25400">
                  <a:solidFill>
                    <a:srgbClr val="FF0000"/>
                  </a:solidFill>
                  <a:round/>
                  <a:headEnd type="stealth" w="lg" len="lg"/>
                  <a:tailEnd type="none" w="lg" len="lg"/>
                </a:ln>
              </p:spPr>
            </p:cxnSp>
            <p:cxnSp>
              <p:nvCxnSpPr>
                <p:cNvPr id="73" name="AutoShape 13"/>
                <p:cNvCxnSpPr>
                  <a:cxnSpLocks noChangeShapeType="1"/>
                </p:cNvCxnSpPr>
                <p:nvPr/>
              </p:nvCxnSpPr>
              <p:spPr bwMode="auto">
                <a:xfrm>
                  <a:off x="4238625" y="4171950"/>
                  <a:ext cx="0" cy="695325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 type="stealth" w="med" len="lg"/>
                  <a:tailEnd type="stealth" w="med" len="lg"/>
                </a:ln>
              </p:spPr>
            </p:cxnSp>
            <p:cxnSp>
              <p:nvCxnSpPr>
                <p:cNvPr id="74" name="AutoShape 14"/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3782219" y="4013994"/>
                  <a:ext cx="252412" cy="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/>
                  <a:tailEnd type="none" w="lg" len="lg"/>
                </a:ln>
              </p:spPr>
            </p:cxnSp>
            <p:cxnSp>
              <p:nvCxnSpPr>
                <p:cNvPr id="75" name="AutoShape 15"/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2873375" y="2917825"/>
                  <a:ext cx="0" cy="2089150"/>
                </a:xfrm>
                <a:prstGeom prst="straightConnector1">
                  <a:avLst/>
                </a:prstGeom>
                <a:noFill/>
                <a:ln w="0">
                  <a:solidFill>
                    <a:srgbClr val="000000"/>
                  </a:solidFill>
                  <a:round/>
                  <a:headEnd type="stealth" w="med" len="lg"/>
                  <a:tailEnd type="stealth" w="med" len="lg"/>
                </a:ln>
              </p:spPr>
            </p:cxnSp>
            <p:sp>
              <p:nvSpPr>
                <p:cNvPr id="76" name="TextBox 75"/>
                <p:cNvSpPr txBox="1"/>
                <p:nvPr/>
              </p:nvSpPr>
              <p:spPr>
                <a:xfrm>
                  <a:off x="4067164" y="4891086"/>
                  <a:ext cx="9144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100 N</a:t>
                  </a:r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77" name="TextBox 76"/>
                <p:cNvSpPr txBox="1"/>
                <p:nvPr/>
              </p:nvSpPr>
              <p:spPr>
                <a:xfrm>
                  <a:off x="4267200" y="4267200"/>
                  <a:ext cx="9144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dirty="0" smtClean="0"/>
                    <a:t>0.5m</a:t>
                  </a:r>
                  <a:endParaRPr lang="en-US" sz="2000" b="1" dirty="0"/>
                </a:p>
              </p:txBody>
            </p:sp>
            <p:sp>
              <p:nvSpPr>
                <p:cNvPr id="78" name="TextBox 77"/>
                <p:cNvSpPr txBox="1"/>
                <p:nvPr/>
              </p:nvSpPr>
              <p:spPr>
                <a:xfrm>
                  <a:off x="2438400" y="3505200"/>
                  <a:ext cx="9144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2m</a:t>
                  </a:r>
                  <a:endParaRPr lang="en-US" sz="2000" b="1" dirty="0"/>
                </a:p>
              </p:txBody>
            </p:sp>
            <p:sp>
              <p:nvSpPr>
                <p:cNvPr id="79" name="TextBox 78"/>
                <p:cNvSpPr txBox="1"/>
                <p:nvPr/>
              </p:nvSpPr>
              <p:spPr>
                <a:xfrm>
                  <a:off x="2438400" y="5105400"/>
                  <a:ext cx="914400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(a)</a:t>
                  </a:r>
                  <a:endParaRPr lang="en-US" sz="2000" b="1" dirty="0"/>
                </a:p>
              </p:txBody>
            </p:sp>
          </p:grpSp>
          <p:sp>
            <p:nvSpPr>
              <p:cNvPr id="68" name="TextBox 67"/>
              <p:cNvSpPr txBox="1"/>
              <p:nvPr/>
            </p:nvSpPr>
            <p:spPr>
              <a:xfrm>
                <a:off x="914400" y="432429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O</a:t>
                </a:r>
                <a:endParaRPr lang="en-US" sz="2000" b="1" dirty="0"/>
              </a:p>
            </p:txBody>
          </p:sp>
        </p:grpSp>
      </p:grpSp>
      <p:sp>
        <p:nvSpPr>
          <p:cNvPr id="49" name="Rectangle 48"/>
          <p:cNvSpPr/>
          <p:nvPr/>
        </p:nvSpPr>
        <p:spPr>
          <a:xfrm>
            <a:off x="714348" y="4429132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Branch (a)</a:t>
            </a:r>
          </a:p>
          <a:p>
            <a:r>
              <a:rPr lang="en-US" sz="2000" b="1" dirty="0" smtClean="0"/>
              <a:t>      Mo = </a:t>
            </a:r>
            <a:r>
              <a:rPr lang="en-US" sz="2000" b="1" dirty="0" err="1" smtClean="0"/>
              <a:t>F.d</a:t>
            </a:r>
            <a:r>
              <a:rPr lang="en-US" sz="2000" b="1" dirty="0" smtClean="0"/>
              <a:t> = -(100N)(0.5m) </a:t>
            </a:r>
          </a:p>
          <a:p>
            <a:r>
              <a:rPr lang="en-US" sz="2000" b="1" dirty="0" smtClean="0"/>
              <a:t>      Mo=-50 </a:t>
            </a:r>
            <a:r>
              <a:rPr lang="en-US" sz="2000" b="1" dirty="0" err="1" smtClean="0"/>
              <a:t>N.m</a:t>
            </a:r>
            <a:r>
              <a:rPr lang="en-US" sz="2000" b="1" dirty="0" smtClean="0"/>
              <a:t>=50N.m CW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14348" y="5413733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Branch (b) </a:t>
            </a:r>
          </a:p>
          <a:p>
            <a:r>
              <a:rPr lang="en-US" sz="2000" b="1" dirty="0" smtClean="0"/>
              <a:t>     Mo=</a:t>
            </a:r>
            <a:r>
              <a:rPr lang="en-US" sz="2000" b="1" dirty="0" err="1" smtClean="0"/>
              <a:t>F.d</a:t>
            </a:r>
            <a:r>
              <a:rPr lang="en-US" sz="2000" b="1" dirty="0" smtClean="0"/>
              <a:t> = (100N)(2m)</a:t>
            </a:r>
          </a:p>
          <a:p>
            <a:r>
              <a:rPr lang="en-US" sz="2000" b="1" dirty="0" smtClean="0"/>
              <a:t>     Mo=200 </a:t>
            </a:r>
            <a:r>
              <a:rPr lang="en-US" sz="2000" b="1" dirty="0" err="1" smtClean="0"/>
              <a:t>N.m</a:t>
            </a:r>
            <a:r>
              <a:rPr lang="en-US" sz="2000" b="1" dirty="0" smtClean="0"/>
              <a:t> CCW </a:t>
            </a:r>
          </a:p>
        </p:txBody>
      </p:sp>
      <p:sp>
        <p:nvSpPr>
          <p:cNvPr id="52" name="Arc 51"/>
          <p:cNvSpPr>
            <a:spLocks noChangeAspect="1"/>
          </p:cNvSpPr>
          <p:nvPr/>
        </p:nvSpPr>
        <p:spPr>
          <a:xfrm>
            <a:off x="705778" y="4777752"/>
            <a:ext cx="365760" cy="36576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+</a:t>
            </a:r>
            <a:endParaRPr lang="en-US" sz="2000" b="1" dirty="0"/>
          </a:p>
        </p:txBody>
      </p:sp>
      <p:sp>
        <p:nvSpPr>
          <p:cNvPr id="53" name="Arc 52"/>
          <p:cNvSpPr>
            <a:spLocks noChangeAspect="1"/>
          </p:cNvSpPr>
          <p:nvPr/>
        </p:nvSpPr>
        <p:spPr>
          <a:xfrm>
            <a:off x="642910" y="5777884"/>
            <a:ext cx="365760" cy="36576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+</a:t>
            </a:r>
            <a:endParaRPr lang="en-US" sz="20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Moment resultant 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1352576" y="1800212"/>
            <a:ext cx="2743200" cy="2743200"/>
          </a:xfrm>
          <a:prstGeom prst="ellipse">
            <a:avLst/>
          </a:prstGeom>
          <a:noFill/>
          <a:ln w="22225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6" name="AutoShape 12"/>
          <p:cNvCxnSpPr>
            <a:cxnSpLocks noChangeShapeType="1"/>
          </p:cNvCxnSpPr>
          <p:nvPr/>
        </p:nvCxnSpPr>
        <p:spPr bwMode="auto">
          <a:xfrm flipV="1">
            <a:off x="1428776" y="1952612"/>
            <a:ext cx="687388" cy="3048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 type="stealth" w="lg" len="lg"/>
            <a:tailEnd type="none" w="lg" len="lg"/>
          </a:ln>
        </p:spPr>
      </p:cxnSp>
      <p:cxnSp>
        <p:nvCxnSpPr>
          <p:cNvPr id="67" name="AutoShape 12"/>
          <p:cNvCxnSpPr>
            <a:cxnSpLocks noChangeShapeType="1"/>
          </p:cNvCxnSpPr>
          <p:nvPr/>
        </p:nvCxnSpPr>
        <p:spPr bwMode="auto">
          <a:xfrm>
            <a:off x="1123976" y="3248012"/>
            <a:ext cx="3200400" cy="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 type="none" w="lg" len="lg"/>
            <a:tailEnd type="none" w="lg" len="lg"/>
          </a:ln>
        </p:spPr>
      </p:cxnSp>
      <p:cxnSp>
        <p:nvCxnSpPr>
          <p:cNvPr id="69" name="AutoShape 12"/>
          <p:cNvCxnSpPr>
            <a:cxnSpLocks noChangeShapeType="1"/>
          </p:cNvCxnSpPr>
          <p:nvPr/>
        </p:nvCxnSpPr>
        <p:spPr bwMode="auto">
          <a:xfrm rot="16200000">
            <a:off x="1123976" y="3171813"/>
            <a:ext cx="3200400" cy="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 type="none" w="lg" len="lg"/>
            <a:tailEnd type="none" w="lg" len="lg"/>
          </a:ln>
        </p:spPr>
      </p:cxnSp>
      <p:cxnSp>
        <p:nvCxnSpPr>
          <p:cNvPr id="81" name="AutoShape 12"/>
          <p:cNvCxnSpPr>
            <a:cxnSpLocks noChangeShapeType="1"/>
          </p:cNvCxnSpPr>
          <p:nvPr/>
        </p:nvCxnSpPr>
        <p:spPr bwMode="auto">
          <a:xfrm flipH="1" flipV="1">
            <a:off x="1428776" y="3705212"/>
            <a:ext cx="455612" cy="7620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 type="stealth" w="lg" len="lg"/>
            <a:tailEnd type="none" w="lg" len="lg"/>
          </a:ln>
        </p:spPr>
      </p:cxnSp>
      <p:cxnSp>
        <p:nvCxnSpPr>
          <p:cNvPr id="82" name="AutoShape 12"/>
          <p:cNvCxnSpPr>
            <a:cxnSpLocks noChangeShapeType="1"/>
          </p:cNvCxnSpPr>
          <p:nvPr/>
        </p:nvCxnSpPr>
        <p:spPr bwMode="auto">
          <a:xfrm flipV="1">
            <a:off x="3333776" y="3933812"/>
            <a:ext cx="533400" cy="762000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 type="stealth" w="lg" len="lg"/>
            <a:tailEnd type="none" w="lg" len="lg"/>
          </a:ln>
        </p:spPr>
      </p:cxnSp>
      <p:cxnSp>
        <p:nvCxnSpPr>
          <p:cNvPr id="83" name="Straight Connector 82"/>
          <p:cNvCxnSpPr/>
          <p:nvPr/>
        </p:nvCxnSpPr>
        <p:spPr>
          <a:xfrm>
            <a:off x="2724176" y="3248012"/>
            <a:ext cx="1143000" cy="6858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 flipV="1">
            <a:off x="2114576" y="1952612"/>
            <a:ext cx="609600" cy="12954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1581176" y="3248012"/>
            <a:ext cx="1143000" cy="685800"/>
          </a:xfrm>
          <a:prstGeom prst="lin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1276376" y="1724012"/>
            <a:ext cx="838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F1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1123976" y="4467212"/>
            <a:ext cx="838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F2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3333776" y="4314812"/>
            <a:ext cx="838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F3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1733576" y="2333612"/>
            <a:ext cx="838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B0F0"/>
                </a:solidFill>
              </a:rPr>
              <a:t>d1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809776" y="3629012"/>
            <a:ext cx="838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B0F0"/>
                </a:solidFill>
              </a:rPr>
              <a:t>d2</a:t>
            </a:r>
            <a:endParaRPr lang="en-US" sz="2400" b="1" dirty="0">
              <a:solidFill>
                <a:srgbClr val="00B0F0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2876576" y="3629012"/>
            <a:ext cx="838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B0F0"/>
                </a:solidFill>
              </a:rPr>
              <a:t>d3</a:t>
            </a:r>
            <a:endParaRPr lang="en-US" sz="2400" b="1" dirty="0">
              <a:solidFill>
                <a:srgbClr val="00B0F0"/>
              </a:solidFill>
            </a:endParaRPr>
          </a:p>
        </p:txBody>
      </p:sp>
      <p:cxnSp>
        <p:nvCxnSpPr>
          <p:cNvPr id="92" name="Straight Connector 91"/>
          <p:cNvCxnSpPr/>
          <p:nvPr/>
        </p:nvCxnSpPr>
        <p:spPr>
          <a:xfrm flipH="1">
            <a:off x="2038376" y="2105012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 flipV="1">
            <a:off x="1962176" y="2028812"/>
            <a:ext cx="76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1733576" y="3857612"/>
            <a:ext cx="762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1657376" y="4010012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Elbow Connector 95"/>
          <p:cNvCxnSpPr/>
          <p:nvPr/>
        </p:nvCxnSpPr>
        <p:spPr>
          <a:xfrm rot="16200000" flipH="1">
            <a:off x="3676676" y="3895712"/>
            <a:ext cx="152400" cy="76200"/>
          </a:xfrm>
          <a:prstGeom prst="bentConnector3">
            <a:avLst>
              <a:gd name="adj1" fmla="val 10208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Arc 96"/>
          <p:cNvSpPr/>
          <p:nvPr/>
        </p:nvSpPr>
        <p:spPr>
          <a:xfrm>
            <a:off x="2495576" y="2943212"/>
            <a:ext cx="457200" cy="457200"/>
          </a:xfrm>
          <a:prstGeom prst="arc">
            <a:avLst>
              <a:gd name="adj1" fmla="val 16200000"/>
              <a:gd name="adj2" fmla="val 268406"/>
            </a:avLst>
          </a:prstGeom>
          <a:ln w="25400">
            <a:solidFill>
              <a:srgbClr val="002060"/>
            </a:solidFill>
            <a:headEnd type="stealth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endParaRPr lang="en-US" sz="1400" b="1" dirty="0"/>
          </a:p>
        </p:txBody>
      </p:sp>
      <p:sp>
        <p:nvSpPr>
          <p:cNvPr id="98" name="Rectangle 97"/>
          <p:cNvSpPr/>
          <p:nvPr/>
        </p:nvSpPr>
        <p:spPr>
          <a:xfrm>
            <a:off x="2571776" y="2562212"/>
            <a:ext cx="838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M1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647976" y="3019412"/>
            <a:ext cx="3810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O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00" name="Arc 99"/>
          <p:cNvSpPr/>
          <p:nvPr/>
        </p:nvSpPr>
        <p:spPr>
          <a:xfrm rot="10800000">
            <a:off x="2419376" y="3095611"/>
            <a:ext cx="457200" cy="457200"/>
          </a:xfrm>
          <a:prstGeom prst="arc">
            <a:avLst>
              <a:gd name="adj1" fmla="val 16200000"/>
              <a:gd name="adj2" fmla="val 268406"/>
            </a:avLst>
          </a:prstGeom>
          <a:ln w="25400">
            <a:solidFill>
              <a:srgbClr val="002060"/>
            </a:solidFill>
            <a:headEnd type="stealth" w="med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endParaRPr lang="en-US" sz="1400" b="1" dirty="0"/>
          </a:p>
        </p:txBody>
      </p:sp>
      <p:sp>
        <p:nvSpPr>
          <p:cNvPr id="101" name="Rectangle 100"/>
          <p:cNvSpPr/>
          <p:nvPr/>
        </p:nvSpPr>
        <p:spPr>
          <a:xfrm>
            <a:off x="1885976" y="3248012"/>
            <a:ext cx="6096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M2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02" name="Arc 101"/>
          <p:cNvSpPr/>
          <p:nvPr/>
        </p:nvSpPr>
        <p:spPr>
          <a:xfrm rot="5400000">
            <a:off x="2571776" y="3171812"/>
            <a:ext cx="457200" cy="457200"/>
          </a:xfrm>
          <a:prstGeom prst="arc">
            <a:avLst>
              <a:gd name="adj1" fmla="val 16200000"/>
              <a:gd name="adj2" fmla="val 268406"/>
            </a:avLst>
          </a:prstGeom>
          <a:ln w="25400">
            <a:solidFill>
              <a:srgbClr val="002060"/>
            </a:solidFill>
            <a:headEnd type="none" w="med" len="lg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/>
            <a:endParaRPr lang="en-US" sz="1400" b="1" dirty="0"/>
          </a:p>
        </p:txBody>
      </p:sp>
      <p:sp>
        <p:nvSpPr>
          <p:cNvPr id="103" name="Rectangle 102"/>
          <p:cNvSpPr/>
          <p:nvPr/>
        </p:nvSpPr>
        <p:spPr>
          <a:xfrm>
            <a:off x="2495576" y="3629012"/>
            <a:ext cx="838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2060"/>
                </a:solidFill>
              </a:rPr>
              <a:t>M3</a:t>
            </a:r>
            <a:endParaRPr lang="en-US" b="1" dirty="0">
              <a:solidFill>
                <a:srgbClr val="002060"/>
              </a:solidFill>
            </a:endParaRPr>
          </a:p>
        </p:txBody>
      </p:sp>
      <p:grpSp>
        <p:nvGrpSpPr>
          <p:cNvPr id="108" name="Group 107"/>
          <p:cNvGrpSpPr/>
          <p:nvPr/>
        </p:nvGrpSpPr>
        <p:grpSpPr>
          <a:xfrm>
            <a:off x="785786" y="5143512"/>
            <a:ext cx="6215106" cy="642942"/>
            <a:chOff x="857224" y="1643050"/>
            <a:chExt cx="7643866" cy="642942"/>
          </a:xfrm>
        </p:grpSpPr>
        <p:sp>
          <p:nvSpPr>
            <p:cNvPr id="25" name="Rectangle 24"/>
            <p:cNvSpPr/>
            <p:nvPr/>
          </p:nvSpPr>
          <p:spPr>
            <a:xfrm>
              <a:off x="857224" y="1643050"/>
              <a:ext cx="7643866" cy="642942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sz="2000" b="1" dirty="0" smtClean="0">
                  <a:solidFill>
                    <a:schemeClr val="tx1"/>
                  </a:solidFill>
                </a:rPr>
                <a:t>        Mo = ∑Mo = M</a:t>
              </a:r>
              <a:r>
                <a:rPr lang="en-US" sz="2000" b="1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 + M</a:t>
              </a:r>
              <a:r>
                <a:rPr lang="en-US" sz="2000" b="1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 – M</a:t>
              </a:r>
              <a:r>
                <a:rPr lang="en-US" sz="2000" b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 = F</a:t>
              </a:r>
              <a:r>
                <a:rPr lang="en-US" sz="2000" b="1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d</a:t>
              </a:r>
              <a:r>
                <a:rPr lang="en-US" sz="2000" b="1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+F</a:t>
              </a:r>
              <a:r>
                <a:rPr lang="en-US" sz="2000" b="1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d</a:t>
              </a:r>
              <a:r>
                <a:rPr lang="en-US" sz="2000" b="1" baseline="-25000" dirty="0" smtClean="0">
                  <a:solidFill>
                    <a:schemeClr val="tx1"/>
                  </a:solidFill>
                </a:rPr>
                <a:t>2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 – F</a:t>
              </a:r>
              <a:r>
                <a:rPr lang="en-US" sz="2000" b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d</a:t>
              </a:r>
              <a:r>
                <a:rPr lang="en-US" sz="2000" b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sz="2000" b="1" dirty="0" smtClean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107" name="Arc 106"/>
            <p:cNvSpPr/>
            <p:nvPr/>
          </p:nvSpPr>
          <p:spPr>
            <a:xfrm>
              <a:off x="900090" y="1757354"/>
              <a:ext cx="457200" cy="457200"/>
            </a:xfrm>
            <a:prstGeom prst="arc">
              <a:avLst>
                <a:gd name="adj1" fmla="val 16200000"/>
                <a:gd name="adj2" fmla="val 5503096"/>
              </a:avLst>
            </a:prstGeom>
            <a:ln w="25400">
              <a:solidFill>
                <a:srgbClr val="002060"/>
              </a:solidFill>
              <a:head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/>
                <a:t>+</a:t>
              </a:r>
              <a:endParaRPr lang="en-US" sz="2400" b="1" dirty="0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86" grpId="0"/>
      <p:bldP spid="87" grpId="0"/>
      <p:bldP spid="88" grpId="0"/>
      <p:bldP spid="89" grpId="0"/>
      <p:bldP spid="90" grpId="0"/>
      <p:bldP spid="91" grpId="0"/>
      <p:bldP spid="97" grpId="0" animBg="1"/>
      <p:bldP spid="100" grpId="0" animBg="1"/>
      <p:bldP spid="101" grpId="0"/>
      <p:bldP spid="10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[2]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7224" y="1857364"/>
            <a:ext cx="7643866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92608" lvl="1" algn="ctr"/>
            <a:r>
              <a:rPr lang="en-US" sz="2000" b="1" dirty="0" smtClean="0"/>
              <a:t>Find the moment caused by the following forces about point O 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95" name="Group 94"/>
          <p:cNvGrpSpPr/>
          <p:nvPr/>
        </p:nvGrpSpPr>
        <p:grpSpPr>
          <a:xfrm>
            <a:off x="2111437" y="2643182"/>
            <a:ext cx="4818017" cy="2651760"/>
            <a:chOff x="1615440" y="2428868"/>
            <a:chExt cx="4818017" cy="2651760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071670" y="3500438"/>
              <a:ext cx="272415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47" name="Group 46"/>
            <p:cNvGrpSpPr/>
            <p:nvPr/>
          </p:nvGrpSpPr>
          <p:grpSpPr>
            <a:xfrm>
              <a:off x="1615440" y="2428868"/>
              <a:ext cx="4818017" cy="2651760"/>
              <a:chOff x="710721" y="3352800"/>
              <a:chExt cx="4242279" cy="2305110"/>
            </a:xfrm>
          </p:grpSpPr>
          <p:sp>
            <p:nvSpPr>
              <p:cNvPr id="49" name="AutoShape 2"/>
              <p:cNvSpPr>
                <a:spLocks noEditPoints="1" noChangeArrowheads="1"/>
              </p:cNvSpPr>
              <p:nvPr/>
            </p:nvSpPr>
            <p:spPr bwMode="auto">
              <a:xfrm rot="5400000">
                <a:off x="459670" y="4306887"/>
                <a:ext cx="969962" cy="452437"/>
              </a:xfrm>
              <a:custGeom>
                <a:avLst/>
                <a:gdLst>
                  <a:gd name="T0" fmla="*/ 0 w 21600"/>
                  <a:gd name="T1" fmla="*/ 0 h 21600"/>
                  <a:gd name="T2" fmla="*/ 10800 w 21600"/>
                  <a:gd name="T3" fmla="*/ 0 h 21600"/>
                  <a:gd name="T4" fmla="*/ 21600 w 21600"/>
                  <a:gd name="T5" fmla="*/ 0 h 21600"/>
                  <a:gd name="T6" fmla="*/ 21060 w 21600"/>
                  <a:gd name="T7" fmla="*/ 10800 h 21600"/>
                  <a:gd name="T8" fmla="*/ 21060 w 21600"/>
                  <a:gd name="T9" fmla="*/ 21600 h 21600"/>
                  <a:gd name="T10" fmla="*/ 10800 w 21600"/>
                  <a:gd name="T11" fmla="*/ 21600 h 21600"/>
                  <a:gd name="T12" fmla="*/ 540 w 21600"/>
                  <a:gd name="T13" fmla="*/ 21600 h 21600"/>
                  <a:gd name="T14" fmla="*/ 540 w 21600"/>
                  <a:gd name="T15" fmla="*/ 10800 h 21600"/>
                  <a:gd name="T16" fmla="*/ 761 w 21600"/>
                  <a:gd name="T17" fmla="*/ 22454 h 21600"/>
                  <a:gd name="T18" fmla="*/ 21069 w 21600"/>
                  <a:gd name="T19" fmla="*/ 3228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 extrusionOk="0">
                    <a:moveTo>
                      <a:pt x="540" y="4628"/>
                    </a:moveTo>
                    <a:lnTo>
                      <a:pt x="0" y="4628"/>
                    </a:lnTo>
                    <a:lnTo>
                      <a:pt x="0" y="0"/>
                    </a:lnTo>
                    <a:lnTo>
                      <a:pt x="21600" y="0"/>
                    </a:lnTo>
                    <a:lnTo>
                      <a:pt x="21600" y="4628"/>
                    </a:lnTo>
                    <a:lnTo>
                      <a:pt x="21060" y="4628"/>
                    </a:lnTo>
                    <a:lnTo>
                      <a:pt x="21060" y="21600"/>
                    </a:lnTo>
                    <a:lnTo>
                      <a:pt x="540" y="21600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540" y="4628"/>
                    </a:moveTo>
                    <a:lnTo>
                      <a:pt x="540" y="6171"/>
                    </a:lnTo>
                    <a:lnTo>
                      <a:pt x="2700" y="6171"/>
                    </a:lnTo>
                    <a:lnTo>
                      <a:pt x="2700" y="4628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2700" y="4628"/>
                    </a:moveTo>
                    <a:lnTo>
                      <a:pt x="2700" y="6171"/>
                    </a:lnTo>
                    <a:lnTo>
                      <a:pt x="4860" y="6171"/>
                    </a:lnTo>
                    <a:lnTo>
                      <a:pt x="4860" y="4628"/>
                    </a:lnTo>
                    <a:lnTo>
                      <a:pt x="2700" y="4628"/>
                    </a:lnTo>
                    <a:close/>
                  </a:path>
                  <a:path w="21600" h="21600" extrusionOk="0">
                    <a:moveTo>
                      <a:pt x="4860" y="4628"/>
                    </a:moveTo>
                    <a:lnTo>
                      <a:pt x="4860" y="6171"/>
                    </a:lnTo>
                    <a:lnTo>
                      <a:pt x="7020" y="6171"/>
                    </a:lnTo>
                    <a:lnTo>
                      <a:pt x="7020" y="4628"/>
                    </a:lnTo>
                    <a:lnTo>
                      <a:pt x="4860" y="4628"/>
                    </a:lnTo>
                    <a:close/>
                  </a:path>
                  <a:path w="21600" h="21600" extrusionOk="0">
                    <a:moveTo>
                      <a:pt x="7020" y="4628"/>
                    </a:moveTo>
                    <a:lnTo>
                      <a:pt x="7020" y="6171"/>
                    </a:lnTo>
                    <a:lnTo>
                      <a:pt x="9180" y="6171"/>
                    </a:lnTo>
                    <a:lnTo>
                      <a:pt x="9180" y="4628"/>
                    </a:lnTo>
                    <a:lnTo>
                      <a:pt x="7020" y="4628"/>
                    </a:lnTo>
                    <a:close/>
                  </a:path>
                  <a:path w="21600" h="21600" extrusionOk="0">
                    <a:moveTo>
                      <a:pt x="9180" y="4628"/>
                    </a:moveTo>
                    <a:lnTo>
                      <a:pt x="9180" y="6171"/>
                    </a:lnTo>
                    <a:lnTo>
                      <a:pt x="11340" y="6171"/>
                    </a:lnTo>
                    <a:lnTo>
                      <a:pt x="11340" y="4628"/>
                    </a:lnTo>
                    <a:lnTo>
                      <a:pt x="9180" y="4628"/>
                    </a:lnTo>
                    <a:close/>
                  </a:path>
                  <a:path w="21600" h="21600" extrusionOk="0">
                    <a:moveTo>
                      <a:pt x="11340" y="4628"/>
                    </a:moveTo>
                    <a:lnTo>
                      <a:pt x="11340" y="6171"/>
                    </a:lnTo>
                    <a:lnTo>
                      <a:pt x="13500" y="6171"/>
                    </a:lnTo>
                    <a:lnTo>
                      <a:pt x="13500" y="4628"/>
                    </a:lnTo>
                    <a:lnTo>
                      <a:pt x="11340" y="4628"/>
                    </a:lnTo>
                    <a:close/>
                  </a:path>
                  <a:path w="21600" h="21600" extrusionOk="0">
                    <a:moveTo>
                      <a:pt x="13500" y="4628"/>
                    </a:moveTo>
                    <a:lnTo>
                      <a:pt x="13500" y="6171"/>
                    </a:lnTo>
                    <a:lnTo>
                      <a:pt x="15660" y="6171"/>
                    </a:lnTo>
                    <a:lnTo>
                      <a:pt x="15660" y="4628"/>
                    </a:lnTo>
                    <a:lnTo>
                      <a:pt x="13500" y="4628"/>
                    </a:lnTo>
                    <a:close/>
                  </a:path>
                  <a:path w="21600" h="21600" extrusionOk="0">
                    <a:moveTo>
                      <a:pt x="15660" y="4628"/>
                    </a:moveTo>
                    <a:lnTo>
                      <a:pt x="15660" y="6171"/>
                    </a:lnTo>
                    <a:lnTo>
                      <a:pt x="17820" y="6171"/>
                    </a:lnTo>
                    <a:lnTo>
                      <a:pt x="17820" y="4628"/>
                    </a:lnTo>
                    <a:lnTo>
                      <a:pt x="15660" y="4628"/>
                    </a:lnTo>
                    <a:close/>
                  </a:path>
                  <a:path w="21600" h="21600" extrusionOk="0">
                    <a:moveTo>
                      <a:pt x="17820" y="4628"/>
                    </a:moveTo>
                    <a:lnTo>
                      <a:pt x="1782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lnTo>
                      <a:pt x="17820" y="4628"/>
                    </a:lnTo>
                    <a:close/>
                  </a:path>
                  <a:path w="21600" h="21600" extrusionOk="0">
                    <a:moveTo>
                      <a:pt x="1620" y="6171"/>
                    </a:moveTo>
                    <a:lnTo>
                      <a:pt x="1620" y="7714"/>
                    </a:lnTo>
                    <a:lnTo>
                      <a:pt x="3779" y="7714"/>
                    </a:lnTo>
                    <a:lnTo>
                      <a:pt x="3779" y="6171"/>
                    </a:lnTo>
                    <a:lnTo>
                      <a:pt x="1620" y="6171"/>
                    </a:lnTo>
                    <a:close/>
                  </a:path>
                  <a:path w="21600" h="21600" extrusionOk="0">
                    <a:moveTo>
                      <a:pt x="3779" y="6171"/>
                    </a:moveTo>
                    <a:lnTo>
                      <a:pt x="3779" y="7714"/>
                    </a:lnTo>
                    <a:lnTo>
                      <a:pt x="5940" y="7714"/>
                    </a:lnTo>
                    <a:lnTo>
                      <a:pt x="5940" y="6171"/>
                    </a:lnTo>
                    <a:lnTo>
                      <a:pt x="3779" y="6171"/>
                    </a:lnTo>
                    <a:close/>
                  </a:path>
                  <a:path w="21600" h="21600" extrusionOk="0">
                    <a:moveTo>
                      <a:pt x="5940" y="6171"/>
                    </a:moveTo>
                    <a:lnTo>
                      <a:pt x="5940" y="7714"/>
                    </a:lnTo>
                    <a:lnTo>
                      <a:pt x="8100" y="7714"/>
                    </a:lnTo>
                    <a:lnTo>
                      <a:pt x="8100" y="6171"/>
                    </a:lnTo>
                    <a:lnTo>
                      <a:pt x="5940" y="6171"/>
                    </a:lnTo>
                    <a:close/>
                  </a:path>
                  <a:path w="21600" h="21600" extrusionOk="0">
                    <a:moveTo>
                      <a:pt x="8100" y="6171"/>
                    </a:moveTo>
                    <a:lnTo>
                      <a:pt x="8100" y="7714"/>
                    </a:lnTo>
                    <a:lnTo>
                      <a:pt x="10260" y="7714"/>
                    </a:lnTo>
                    <a:lnTo>
                      <a:pt x="10260" y="6171"/>
                    </a:lnTo>
                    <a:lnTo>
                      <a:pt x="8100" y="6171"/>
                    </a:lnTo>
                    <a:close/>
                  </a:path>
                  <a:path w="21600" h="21600" extrusionOk="0">
                    <a:moveTo>
                      <a:pt x="10260" y="6171"/>
                    </a:moveTo>
                    <a:lnTo>
                      <a:pt x="10260" y="7714"/>
                    </a:lnTo>
                    <a:lnTo>
                      <a:pt x="12419" y="7714"/>
                    </a:lnTo>
                    <a:lnTo>
                      <a:pt x="12419" y="6171"/>
                    </a:lnTo>
                    <a:lnTo>
                      <a:pt x="10260" y="6171"/>
                    </a:lnTo>
                    <a:close/>
                  </a:path>
                  <a:path w="21600" h="21600" extrusionOk="0">
                    <a:moveTo>
                      <a:pt x="12419" y="6171"/>
                    </a:moveTo>
                    <a:lnTo>
                      <a:pt x="12419" y="7714"/>
                    </a:lnTo>
                    <a:lnTo>
                      <a:pt x="14580" y="7714"/>
                    </a:lnTo>
                    <a:lnTo>
                      <a:pt x="14580" y="6171"/>
                    </a:lnTo>
                    <a:lnTo>
                      <a:pt x="12419" y="6171"/>
                    </a:lnTo>
                    <a:close/>
                  </a:path>
                  <a:path w="21600" h="21600" extrusionOk="0">
                    <a:moveTo>
                      <a:pt x="14580" y="6171"/>
                    </a:moveTo>
                    <a:lnTo>
                      <a:pt x="14580" y="7714"/>
                    </a:lnTo>
                    <a:lnTo>
                      <a:pt x="16740" y="7714"/>
                    </a:lnTo>
                    <a:lnTo>
                      <a:pt x="16740" y="6171"/>
                    </a:lnTo>
                    <a:lnTo>
                      <a:pt x="14580" y="6171"/>
                    </a:lnTo>
                    <a:close/>
                  </a:path>
                  <a:path w="21600" h="21600" extrusionOk="0">
                    <a:moveTo>
                      <a:pt x="16740" y="6171"/>
                    </a:moveTo>
                    <a:lnTo>
                      <a:pt x="16740" y="7714"/>
                    </a:lnTo>
                    <a:lnTo>
                      <a:pt x="18900" y="7714"/>
                    </a:lnTo>
                    <a:lnTo>
                      <a:pt x="18900" y="6171"/>
                    </a:lnTo>
                    <a:lnTo>
                      <a:pt x="16740" y="6171"/>
                    </a:lnTo>
                    <a:close/>
                  </a:path>
                  <a:path w="21600" h="21600" extrusionOk="0">
                    <a:moveTo>
                      <a:pt x="18900" y="6171"/>
                    </a:moveTo>
                    <a:lnTo>
                      <a:pt x="18900" y="7714"/>
                    </a:lnTo>
                    <a:lnTo>
                      <a:pt x="21060" y="7714"/>
                    </a:lnTo>
                    <a:lnTo>
                      <a:pt x="21060" y="6171"/>
                    </a:lnTo>
                    <a:lnTo>
                      <a:pt x="18900" y="6171"/>
                    </a:lnTo>
                    <a:close/>
                  </a:path>
                  <a:path w="21600" h="21600" extrusionOk="0">
                    <a:moveTo>
                      <a:pt x="540" y="7714"/>
                    </a:moveTo>
                    <a:lnTo>
                      <a:pt x="540" y="9257"/>
                    </a:lnTo>
                    <a:lnTo>
                      <a:pt x="2700" y="9257"/>
                    </a:lnTo>
                    <a:lnTo>
                      <a:pt x="2700" y="7714"/>
                    </a:lnTo>
                    <a:lnTo>
                      <a:pt x="540" y="7714"/>
                    </a:lnTo>
                    <a:close/>
                  </a:path>
                  <a:path w="21600" h="21600" extrusionOk="0">
                    <a:moveTo>
                      <a:pt x="2700" y="7714"/>
                    </a:moveTo>
                    <a:lnTo>
                      <a:pt x="2700" y="9257"/>
                    </a:lnTo>
                    <a:lnTo>
                      <a:pt x="4860" y="9257"/>
                    </a:lnTo>
                    <a:lnTo>
                      <a:pt x="4860" y="7714"/>
                    </a:lnTo>
                    <a:lnTo>
                      <a:pt x="2700" y="7714"/>
                    </a:lnTo>
                    <a:close/>
                  </a:path>
                  <a:path w="21600" h="21600" extrusionOk="0">
                    <a:moveTo>
                      <a:pt x="4860" y="7714"/>
                    </a:moveTo>
                    <a:lnTo>
                      <a:pt x="4860" y="9257"/>
                    </a:lnTo>
                    <a:lnTo>
                      <a:pt x="7020" y="9257"/>
                    </a:lnTo>
                    <a:lnTo>
                      <a:pt x="7020" y="7714"/>
                    </a:lnTo>
                    <a:lnTo>
                      <a:pt x="4860" y="7714"/>
                    </a:lnTo>
                    <a:close/>
                  </a:path>
                  <a:path w="21600" h="21600" extrusionOk="0">
                    <a:moveTo>
                      <a:pt x="7020" y="7714"/>
                    </a:moveTo>
                    <a:lnTo>
                      <a:pt x="7020" y="9257"/>
                    </a:lnTo>
                    <a:lnTo>
                      <a:pt x="9180" y="9257"/>
                    </a:lnTo>
                    <a:lnTo>
                      <a:pt x="9180" y="7714"/>
                    </a:lnTo>
                    <a:lnTo>
                      <a:pt x="7020" y="7714"/>
                    </a:lnTo>
                    <a:close/>
                  </a:path>
                  <a:path w="21600" h="21600" extrusionOk="0">
                    <a:moveTo>
                      <a:pt x="9180" y="7714"/>
                    </a:moveTo>
                    <a:lnTo>
                      <a:pt x="9180" y="9257"/>
                    </a:lnTo>
                    <a:lnTo>
                      <a:pt x="11340" y="9257"/>
                    </a:lnTo>
                    <a:lnTo>
                      <a:pt x="11340" y="7714"/>
                    </a:lnTo>
                    <a:lnTo>
                      <a:pt x="9180" y="7714"/>
                    </a:lnTo>
                    <a:close/>
                  </a:path>
                  <a:path w="21600" h="21600" extrusionOk="0">
                    <a:moveTo>
                      <a:pt x="11340" y="7714"/>
                    </a:moveTo>
                    <a:lnTo>
                      <a:pt x="11340" y="9257"/>
                    </a:lnTo>
                    <a:lnTo>
                      <a:pt x="13500" y="9257"/>
                    </a:lnTo>
                    <a:lnTo>
                      <a:pt x="13500" y="7714"/>
                    </a:lnTo>
                    <a:lnTo>
                      <a:pt x="11340" y="7714"/>
                    </a:lnTo>
                    <a:close/>
                  </a:path>
                  <a:path w="21600" h="21600" extrusionOk="0">
                    <a:moveTo>
                      <a:pt x="13500" y="7714"/>
                    </a:moveTo>
                    <a:lnTo>
                      <a:pt x="13500" y="9257"/>
                    </a:lnTo>
                    <a:lnTo>
                      <a:pt x="15660" y="9257"/>
                    </a:lnTo>
                    <a:lnTo>
                      <a:pt x="15660" y="7714"/>
                    </a:lnTo>
                    <a:lnTo>
                      <a:pt x="13500" y="7714"/>
                    </a:lnTo>
                    <a:close/>
                  </a:path>
                  <a:path w="21600" h="21600" extrusionOk="0">
                    <a:moveTo>
                      <a:pt x="15660" y="7714"/>
                    </a:moveTo>
                    <a:lnTo>
                      <a:pt x="15660" y="9257"/>
                    </a:lnTo>
                    <a:lnTo>
                      <a:pt x="17820" y="9257"/>
                    </a:lnTo>
                    <a:lnTo>
                      <a:pt x="17820" y="7714"/>
                    </a:lnTo>
                    <a:lnTo>
                      <a:pt x="15660" y="7714"/>
                    </a:lnTo>
                    <a:close/>
                  </a:path>
                  <a:path w="21600" h="21600" extrusionOk="0">
                    <a:moveTo>
                      <a:pt x="17820" y="7714"/>
                    </a:moveTo>
                    <a:lnTo>
                      <a:pt x="17820" y="9257"/>
                    </a:lnTo>
                    <a:lnTo>
                      <a:pt x="19980" y="9257"/>
                    </a:lnTo>
                    <a:lnTo>
                      <a:pt x="19980" y="7714"/>
                    </a:lnTo>
                    <a:lnTo>
                      <a:pt x="17820" y="7714"/>
                    </a:lnTo>
                    <a:close/>
                  </a:path>
                  <a:path w="21600" h="21600" extrusionOk="0">
                    <a:moveTo>
                      <a:pt x="1620" y="9257"/>
                    </a:moveTo>
                    <a:lnTo>
                      <a:pt x="1620" y="10800"/>
                    </a:lnTo>
                    <a:lnTo>
                      <a:pt x="3779" y="10800"/>
                    </a:lnTo>
                    <a:lnTo>
                      <a:pt x="3779" y="9257"/>
                    </a:lnTo>
                    <a:lnTo>
                      <a:pt x="1620" y="9257"/>
                    </a:lnTo>
                    <a:close/>
                  </a:path>
                  <a:path w="21600" h="21600" extrusionOk="0">
                    <a:moveTo>
                      <a:pt x="3779" y="9257"/>
                    </a:moveTo>
                    <a:lnTo>
                      <a:pt x="3779" y="10800"/>
                    </a:lnTo>
                    <a:lnTo>
                      <a:pt x="5940" y="10800"/>
                    </a:lnTo>
                    <a:lnTo>
                      <a:pt x="5940" y="9257"/>
                    </a:lnTo>
                    <a:lnTo>
                      <a:pt x="3779" y="9257"/>
                    </a:lnTo>
                    <a:close/>
                  </a:path>
                  <a:path w="21600" h="21600" extrusionOk="0">
                    <a:moveTo>
                      <a:pt x="5940" y="9257"/>
                    </a:moveTo>
                    <a:lnTo>
                      <a:pt x="5940" y="10800"/>
                    </a:lnTo>
                    <a:lnTo>
                      <a:pt x="8100" y="10800"/>
                    </a:lnTo>
                    <a:lnTo>
                      <a:pt x="8100" y="9257"/>
                    </a:lnTo>
                    <a:lnTo>
                      <a:pt x="5940" y="9257"/>
                    </a:lnTo>
                    <a:close/>
                  </a:path>
                  <a:path w="21600" h="21600" extrusionOk="0">
                    <a:moveTo>
                      <a:pt x="8100" y="9257"/>
                    </a:moveTo>
                    <a:lnTo>
                      <a:pt x="8100" y="10800"/>
                    </a:lnTo>
                    <a:lnTo>
                      <a:pt x="10260" y="10800"/>
                    </a:lnTo>
                    <a:lnTo>
                      <a:pt x="10260" y="9257"/>
                    </a:lnTo>
                    <a:lnTo>
                      <a:pt x="8100" y="9257"/>
                    </a:lnTo>
                    <a:close/>
                  </a:path>
                  <a:path w="21600" h="21600" extrusionOk="0">
                    <a:moveTo>
                      <a:pt x="10260" y="9257"/>
                    </a:moveTo>
                    <a:lnTo>
                      <a:pt x="10260" y="10800"/>
                    </a:lnTo>
                    <a:lnTo>
                      <a:pt x="12419" y="10800"/>
                    </a:lnTo>
                    <a:lnTo>
                      <a:pt x="12419" y="9257"/>
                    </a:lnTo>
                    <a:lnTo>
                      <a:pt x="10260" y="9257"/>
                    </a:lnTo>
                    <a:close/>
                  </a:path>
                  <a:path w="21600" h="21600" extrusionOk="0">
                    <a:moveTo>
                      <a:pt x="12419" y="9257"/>
                    </a:moveTo>
                    <a:lnTo>
                      <a:pt x="12419" y="10800"/>
                    </a:lnTo>
                    <a:lnTo>
                      <a:pt x="14580" y="10800"/>
                    </a:lnTo>
                    <a:lnTo>
                      <a:pt x="14580" y="9257"/>
                    </a:lnTo>
                    <a:lnTo>
                      <a:pt x="12419" y="9257"/>
                    </a:lnTo>
                    <a:close/>
                  </a:path>
                  <a:path w="21600" h="21600" extrusionOk="0">
                    <a:moveTo>
                      <a:pt x="14580" y="9257"/>
                    </a:moveTo>
                    <a:lnTo>
                      <a:pt x="14580" y="10800"/>
                    </a:lnTo>
                    <a:lnTo>
                      <a:pt x="16740" y="10800"/>
                    </a:lnTo>
                    <a:lnTo>
                      <a:pt x="16740" y="9257"/>
                    </a:lnTo>
                    <a:lnTo>
                      <a:pt x="14580" y="9257"/>
                    </a:lnTo>
                    <a:close/>
                  </a:path>
                  <a:path w="21600" h="21600" extrusionOk="0">
                    <a:moveTo>
                      <a:pt x="16740" y="9257"/>
                    </a:moveTo>
                    <a:lnTo>
                      <a:pt x="16740" y="10800"/>
                    </a:lnTo>
                    <a:lnTo>
                      <a:pt x="18900" y="10800"/>
                    </a:lnTo>
                    <a:lnTo>
                      <a:pt x="18900" y="9257"/>
                    </a:lnTo>
                    <a:lnTo>
                      <a:pt x="16740" y="9257"/>
                    </a:lnTo>
                    <a:close/>
                  </a:path>
                  <a:path w="21600" h="21600" extrusionOk="0">
                    <a:moveTo>
                      <a:pt x="18900" y="9257"/>
                    </a:moveTo>
                    <a:lnTo>
                      <a:pt x="18900" y="10800"/>
                    </a:lnTo>
                    <a:lnTo>
                      <a:pt x="21060" y="10800"/>
                    </a:lnTo>
                    <a:lnTo>
                      <a:pt x="21060" y="9257"/>
                    </a:lnTo>
                    <a:lnTo>
                      <a:pt x="18900" y="9257"/>
                    </a:lnTo>
                    <a:close/>
                  </a:path>
                  <a:path w="21600" h="21600" extrusionOk="0">
                    <a:moveTo>
                      <a:pt x="540" y="10800"/>
                    </a:moveTo>
                    <a:lnTo>
                      <a:pt x="540" y="12342"/>
                    </a:lnTo>
                    <a:lnTo>
                      <a:pt x="2700" y="12342"/>
                    </a:lnTo>
                    <a:lnTo>
                      <a:pt x="2700" y="10800"/>
                    </a:lnTo>
                    <a:lnTo>
                      <a:pt x="540" y="10800"/>
                    </a:lnTo>
                    <a:close/>
                  </a:path>
                  <a:path w="21600" h="21600" extrusionOk="0">
                    <a:moveTo>
                      <a:pt x="2700" y="10800"/>
                    </a:moveTo>
                    <a:lnTo>
                      <a:pt x="2700" y="12342"/>
                    </a:lnTo>
                    <a:lnTo>
                      <a:pt x="4860" y="12342"/>
                    </a:lnTo>
                    <a:lnTo>
                      <a:pt x="4860" y="10800"/>
                    </a:lnTo>
                    <a:lnTo>
                      <a:pt x="2700" y="10800"/>
                    </a:lnTo>
                    <a:close/>
                  </a:path>
                  <a:path w="21600" h="21600" extrusionOk="0">
                    <a:moveTo>
                      <a:pt x="4860" y="10800"/>
                    </a:moveTo>
                    <a:lnTo>
                      <a:pt x="4860" y="12342"/>
                    </a:lnTo>
                    <a:lnTo>
                      <a:pt x="7020" y="12342"/>
                    </a:lnTo>
                    <a:lnTo>
                      <a:pt x="7020" y="10800"/>
                    </a:lnTo>
                    <a:lnTo>
                      <a:pt x="4860" y="10800"/>
                    </a:lnTo>
                    <a:close/>
                  </a:path>
                  <a:path w="21600" h="21600" extrusionOk="0">
                    <a:moveTo>
                      <a:pt x="7020" y="10800"/>
                    </a:moveTo>
                    <a:lnTo>
                      <a:pt x="7020" y="12342"/>
                    </a:lnTo>
                    <a:lnTo>
                      <a:pt x="9180" y="12342"/>
                    </a:lnTo>
                    <a:lnTo>
                      <a:pt x="9180" y="10800"/>
                    </a:lnTo>
                    <a:lnTo>
                      <a:pt x="7020" y="10800"/>
                    </a:lnTo>
                    <a:close/>
                  </a:path>
                  <a:path w="21600" h="21600" extrusionOk="0">
                    <a:moveTo>
                      <a:pt x="9180" y="10800"/>
                    </a:moveTo>
                    <a:lnTo>
                      <a:pt x="9180" y="12342"/>
                    </a:lnTo>
                    <a:lnTo>
                      <a:pt x="11340" y="12342"/>
                    </a:lnTo>
                    <a:lnTo>
                      <a:pt x="11340" y="10800"/>
                    </a:lnTo>
                    <a:lnTo>
                      <a:pt x="9180" y="10800"/>
                    </a:lnTo>
                    <a:close/>
                  </a:path>
                  <a:path w="21600" h="21600" extrusionOk="0">
                    <a:moveTo>
                      <a:pt x="11340" y="10800"/>
                    </a:moveTo>
                    <a:lnTo>
                      <a:pt x="11340" y="12342"/>
                    </a:lnTo>
                    <a:lnTo>
                      <a:pt x="13500" y="12342"/>
                    </a:lnTo>
                    <a:lnTo>
                      <a:pt x="13500" y="10800"/>
                    </a:lnTo>
                    <a:lnTo>
                      <a:pt x="11340" y="10800"/>
                    </a:lnTo>
                    <a:close/>
                  </a:path>
                  <a:path w="21600" h="21600" extrusionOk="0">
                    <a:moveTo>
                      <a:pt x="13500" y="10800"/>
                    </a:moveTo>
                    <a:lnTo>
                      <a:pt x="13500" y="12342"/>
                    </a:lnTo>
                    <a:lnTo>
                      <a:pt x="15660" y="12342"/>
                    </a:lnTo>
                    <a:lnTo>
                      <a:pt x="15660" y="10800"/>
                    </a:lnTo>
                    <a:lnTo>
                      <a:pt x="13500" y="10800"/>
                    </a:lnTo>
                    <a:close/>
                  </a:path>
                  <a:path w="21600" h="21600" extrusionOk="0">
                    <a:moveTo>
                      <a:pt x="15660" y="10800"/>
                    </a:moveTo>
                    <a:lnTo>
                      <a:pt x="15660" y="12342"/>
                    </a:lnTo>
                    <a:lnTo>
                      <a:pt x="17820" y="12342"/>
                    </a:lnTo>
                    <a:lnTo>
                      <a:pt x="17820" y="10800"/>
                    </a:lnTo>
                    <a:lnTo>
                      <a:pt x="15660" y="10800"/>
                    </a:lnTo>
                    <a:close/>
                  </a:path>
                  <a:path w="21600" h="21600" extrusionOk="0">
                    <a:moveTo>
                      <a:pt x="17820" y="10800"/>
                    </a:moveTo>
                    <a:lnTo>
                      <a:pt x="17820" y="12342"/>
                    </a:lnTo>
                    <a:lnTo>
                      <a:pt x="19980" y="12342"/>
                    </a:lnTo>
                    <a:lnTo>
                      <a:pt x="19980" y="10800"/>
                    </a:lnTo>
                    <a:lnTo>
                      <a:pt x="17820" y="10800"/>
                    </a:lnTo>
                    <a:close/>
                  </a:path>
                  <a:path w="21600" h="21600" extrusionOk="0">
                    <a:moveTo>
                      <a:pt x="1620" y="12342"/>
                    </a:moveTo>
                    <a:lnTo>
                      <a:pt x="1620" y="13885"/>
                    </a:lnTo>
                    <a:lnTo>
                      <a:pt x="3779" y="13885"/>
                    </a:lnTo>
                    <a:lnTo>
                      <a:pt x="3779" y="12342"/>
                    </a:lnTo>
                    <a:lnTo>
                      <a:pt x="1620" y="12342"/>
                    </a:lnTo>
                    <a:close/>
                  </a:path>
                  <a:path w="21600" h="21600" extrusionOk="0">
                    <a:moveTo>
                      <a:pt x="3779" y="12342"/>
                    </a:moveTo>
                    <a:lnTo>
                      <a:pt x="3779" y="13885"/>
                    </a:lnTo>
                    <a:lnTo>
                      <a:pt x="5940" y="13885"/>
                    </a:lnTo>
                    <a:lnTo>
                      <a:pt x="5940" y="12342"/>
                    </a:lnTo>
                    <a:lnTo>
                      <a:pt x="3779" y="12342"/>
                    </a:lnTo>
                    <a:close/>
                  </a:path>
                  <a:path w="21600" h="21600" extrusionOk="0">
                    <a:moveTo>
                      <a:pt x="5940" y="12342"/>
                    </a:moveTo>
                    <a:lnTo>
                      <a:pt x="5940" y="13885"/>
                    </a:lnTo>
                    <a:lnTo>
                      <a:pt x="8100" y="13885"/>
                    </a:lnTo>
                    <a:lnTo>
                      <a:pt x="8100" y="12342"/>
                    </a:lnTo>
                    <a:lnTo>
                      <a:pt x="5940" y="12342"/>
                    </a:lnTo>
                    <a:close/>
                  </a:path>
                  <a:path w="21600" h="21600" extrusionOk="0">
                    <a:moveTo>
                      <a:pt x="8100" y="12342"/>
                    </a:moveTo>
                    <a:lnTo>
                      <a:pt x="8100" y="13885"/>
                    </a:lnTo>
                    <a:lnTo>
                      <a:pt x="10260" y="13885"/>
                    </a:lnTo>
                    <a:lnTo>
                      <a:pt x="10260" y="12342"/>
                    </a:lnTo>
                    <a:lnTo>
                      <a:pt x="8100" y="12342"/>
                    </a:lnTo>
                    <a:close/>
                  </a:path>
                  <a:path w="21600" h="21600" extrusionOk="0">
                    <a:moveTo>
                      <a:pt x="10260" y="12342"/>
                    </a:moveTo>
                    <a:lnTo>
                      <a:pt x="10260" y="13885"/>
                    </a:lnTo>
                    <a:lnTo>
                      <a:pt x="12419" y="13885"/>
                    </a:lnTo>
                    <a:lnTo>
                      <a:pt x="12419" y="12342"/>
                    </a:lnTo>
                    <a:lnTo>
                      <a:pt x="10260" y="12342"/>
                    </a:lnTo>
                    <a:close/>
                  </a:path>
                  <a:path w="21600" h="21600" extrusionOk="0">
                    <a:moveTo>
                      <a:pt x="12419" y="12342"/>
                    </a:moveTo>
                    <a:lnTo>
                      <a:pt x="12419" y="13885"/>
                    </a:lnTo>
                    <a:lnTo>
                      <a:pt x="14580" y="13885"/>
                    </a:lnTo>
                    <a:lnTo>
                      <a:pt x="14580" y="12342"/>
                    </a:lnTo>
                    <a:lnTo>
                      <a:pt x="12419" y="12342"/>
                    </a:lnTo>
                    <a:close/>
                  </a:path>
                  <a:path w="21600" h="21600" extrusionOk="0">
                    <a:moveTo>
                      <a:pt x="14580" y="12342"/>
                    </a:moveTo>
                    <a:lnTo>
                      <a:pt x="14580" y="13885"/>
                    </a:lnTo>
                    <a:lnTo>
                      <a:pt x="16740" y="13885"/>
                    </a:lnTo>
                    <a:lnTo>
                      <a:pt x="16740" y="12342"/>
                    </a:lnTo>
                    <a:lnTo>
                      <a:pt x="14580" y="12342"/>
                    </a:lnTo>
                    <a:close/>
                  </a:path>
                  <a:path w="21600" h="21600" extrusionOk="0">
                    <a:moveTo>
                      <a:pt x="16740" y="12342"/>
                    </a:moveTo>
                    <a:lnTo>
                      <a:pt x="16740" y="13885"/>
                    </a:lnTo>
                    <a:lnTo>
                      <a:pt x="18900" y="13885"/>
                    </a:lnTo>
                    <a:lnTo>
                      <a:pt x="18900" y="12342"/>
                    </a:lnTo>
                    <a:lnTo>
                      <a:pt x="16740" y="12342"/>
                    </a:lnTo>
                    <a:close/>
                  </a:path>
                  <a:path w="21600" h="21600" extrusionOk="0">
                    <a:moveTo>
                      <a:pt x="18900" y="12342"/>
                    </a:moveTo>
                    <a:lnTo>
                      <a:pt x="18900" y="13885"/>
                    </a:lnTo>
                    <a:lnTo>
                      <a:pt x="21060" y="13885"/>
                    </a:lnTo>
                    <a:lnTo>
                      <a:pt x="21060" y="12342"/>
                    </a:lnTo>
                    <a:lnTo>
                      <a:pt x="18900" y="12342"/>
                    </a:lnTo>
                    <a:close/>
                  </a:path>
                  <a:path w="21600" h="21600" extrusionOk="0">
                    <a:moveTo>
                      <a:pt x="540" y="13885"/>
                    </a:moveTo>
                    <a:lnTo>
                      <a:pt x="540" y="15428"/>
                    </a:lnTo>
                    <a:lnTo>
                      <a:pt x="2700" y="15428"/>
                    </a:lnTo>
                    <a:lnTo>
                      <a:pt x="2700" y="13885"/>
                    </a:lnTo>
                    <a:lnTo>
                      <a:pt x="540" y="13885"/>
                    </a:lnTo>
                    <a:close/>
                  </a:path>
                  <a:path w="21600" h="21600" extrusionOk="0">
                    <a:moveTo>
                      <a:pt x="2700" y="13885"/>
                    </a:moveTo>
                    <a:lnTo>
                      <a:pt x="2700" y="15428"/>
                    </a:lnTo>
                    <a:lnTo>
                      <a:pt x="4860" y="15428"/>
                    </a:lnTo>
                    <a:lnTo>
                      <a:pt x="4860" y="13885"/>
                    </a:lnTo>
                    <a:lnTo>
                      <a:pt x="2700" y="13885"/>
                    </a:lnTo>
                    <a:close/>
                  </a:path>
                  <a:path w="21600" h="21600" extrusionOk="0">
                    <a:moveTo>
                      <a:pt x="4860" y="13885"/>
                    </a:moveTo>
                    <a:lnTo>
                      <a:pt x="4860" y="15428"/>
                    </a:lnTo>
                    <a:lnTo>
                      <a:pt x="7020" y="15428"/>
                    </a:lnTo>
                    <a:lnTo>
                      <a:pt x="7020" y="13885"/>
                    </a:lnTo>
                    <a:lnTo>
                      <a:pt x="4860" y="13885"/>
                    </a:lnTo>
                    <a:close/>
                  </a:path>
                  <a:path w="21600" h="21600" extrusionOk="0">
                    <a:moveTo>
                      <a:pt x="7020" y="13885"/>
                    </a:moveTo>
                    <a:lnTo>
                      <a:pt x="7020" y="15428"/>
                    </a:lnTo>
                    <a:lnTo>
                      <a:pt x="9180" y="15428"/>
                    </a:lnTo>
                    <a:lnTo>
                      <a:pt x="9180" y="13885"/>
                    </a:lnTo>
                    <a:lnTo>
                      <a:pt x="7020" y="13885"/>
                    </a:lnTo>
                    <a:close/>
                  </a:path>
                  <a:path w="21600" h="21600" extrusionOk="0">
                    <a:moveTo>
                      <a:pt x="9180" y="13885"/>
                    </a:moveTo>
                    <a:lnTo>
                      <a:pt x="9180" y="15428"/>
                    </a:lnTo>
                    <a:lnTo>
                      <a:pt x="11340" y="15428"/>
                    </a:lnTo>
                    <a:lnTo>
                      <a:pt x="11340" y="13885"/>
                    </a:lnTo>
                    <a:lnTo>
                      <a:pt x="9180" y="13885"/>
                    </a:lnTo>
                    <a:close/>
                  </a:path>
                  <a:path w="21600" h="21600" extrusionOk="0">
                    <a:moveTo>
                      <a:pt x="11340" y="13885"/>
                    </a:moveTo>
                    <a:lnTo>
                      <a:pt x="11340" y="15428"/>
                    </a:lnTo>
                    <a:lnTo>
                      <a:pt x="13500" y="15428"/>
                    </a:lnTo>
                    <a:lnTo>
                      <a:pt x="13500" y="13885"/>
                    </a:lnTo>
                    <a:lnTo>
                      <a:pt x="11340" y="13885"/>
                    </a:lnTo>
                    <a:close/>
                  </a:path>
                  <a:path w="21600" h="21600" extrusionOk="0">
                    <a:moveTo>
                      <a:pt x="13500" y="13885"/>
                    </a:moveTo>
                    <a:lnTo>
                      <a:pt x="13500" y="15428"/>
                    </a:lnTo>
                    <a:lnTo>
                      <a:pt x="15660" y="15428"/>
                    </a:lnTo>
                    <a:lnTo>
                      <a:pt x="15660" y="13885"/>
                    </a:lnTo>
                    <a:lnTo>
                      <a:pt x="13500" y="13885"/>
                    </a:lnTo>
                    <a:close/>
                  </a:path>
                  <a:path w="21600" h="21600" extrusionOk="0">
                    <a:moveTo>
                      <a:pt x="15660" y="13885"/>
                    </a:moveTo>
                    <a:lnTo>
                      <a:pt x="15660" y="15428"/>
                    </a:lnTo>
                    <a:lnTo>
                      <a:pt x="17820" y="15428"/>
                    </a:lnTo>
                    <a:lnTo>
                      <a:pt x="17820" y="13885"/>
                    </a:lnTo>
                    <a:lnTo>
                      <a:pt x="15660" y="13885"/>
                    </a:lnTo>
                    <a:close/>
                  </a:path>
                  <a:path w="21600" h="21600" extrusionOk="0">
                    <a:moveTo>
                      <a:pt x="17820" y="13885"/>
                    </a:moveTo>
                    <a:lnTo>
                      <a:pt x="17820" y="15428"/>
                    </a:lnTo>
                    <a:lnTo>
                      <a:pt x="19980" y="15428"/>
                    </a:lnTo>
                    <a:lnTo>
                      <a:pt x="19980" y="13885"/>
                    </a:lnTo>
                    <a:lnTo>
                      <a:pt x="17820" y="13885"/>
                    </a:lnTo>
                    <a:close/>
                  </a:path>
                  <a:path w="21600" h="21600" extrusionOk="0">
                    <a:moveTo>
                      <a:pt x="1620" y="15428"/>
                    </a:moveTo>
                    <a:lnTo>
                      <a:pt x="1620" y="16971"/>
                    </a:lnTo>
                    <a:lnTo>
                      <a:pt x="3779" y="16971"/>
                    </a:lnTo>
                    <a:lnTo>
                      <a:pt x="3779" y="15428"/>
                    </a:lnTo>
                    <a:lnTo>
                      <a:pt x="1620" y="15428"/>
                    </a:lnTo>
                    <a:close/>
                  </a:path>
                  <a:path w="21600" h="21600" extrusionOk="0">
                    <a:moveTo>
                      <a:pt x="3779" y="15428"/>
                    </a:moveTo>
                    <a:lnTo>
                      <a:pt x="3779" y="16971"/>
                    </a:lnTo>
                    <a:lnTo>
                      <a:pt x="5940" y="16971"/>
                    </a:lnTo>
                    <a:lnTo>
                      <a:pt x="5940" y="15428"/>
                    </a:lnTo>
                    <a:lnTo>
                      <a:pt x="3779" y="15428"/>
                    </a:lnTo>
                    <a:close/>
                  </a:path>
                  <a:path w="21600" h="21600" extrusionOk="0">
                    <a:moveTo>
                      <a:pt x="5940" y="15428"/>
                    </a:moveTo>
                    <a:lnTo>
                      <a:pt x="5940" y="16971"/>
                    </a:lnTo>
                    <a:lnTo>
                      <a:pt x="8100" y="16971"/>
                    </a:lnTo>
                    <a:lnTo>
                      <a:pt x="8100" y="15428"/>
                    </a:lnTo>
                    <a:lnTo>
                      <a:pt x="5940" y="15428"/>
                    </a:lnTo>
                    <a:close/>
                  </a:path>
                  <a:path w="21600" h="21600" extrusionOk="0">
                    <a:moveTo>
                      <a:pt x="8100" y="15428"/>
                    </a:moveTo>
                    <a:lnTo>
                      <a:pt x="8100" y="16971"/>
                    </a:lnTo>
                    <a:lnTo>
                      <a:pt x="10260" y="16971"/>
                    </a:lnTo>
                    <a:lnTo>
                      <a:pt x="10260" y="15428"/>
                    </a:lnTo>
                    <a:lnTo>
                      <a:pt x="8100" y="15428"/>
                    </a:lnTo>
                    <a:close/>
                  </a:path>
                  <a:path w="21600" h="21600" extrusionOk="0">
                    <a:moveTo>
                      <a:pt x="10260" y="15428"/>
                    </a:moveTo>
                    <a:lnTo>
                      <a:pt x="10260" y="16971"/>
                    </a:lnTo>
                    <a:lnTo>
                      <a:pt x="12419" y="16971"/>
                    </a:lnTo>
                    <a:lnTo>
                      <a:pt x="12419" y="15428"/>
                    </a:lnTo>
                    <a:lnTo>
                      <a:pt x="10260" y="15428"/>
                    </a:lnTo>
                    <a:close/>
                  </a:path>
                  <a:path w="21600" h="21600" extrusionOk="0">
                    <a:moveTo>
                      <a:pt x="12419" y="15428"/>
                    </a:moveTo>
                    <a:lnTo>
                      <a:pt x="12419" y="16971"/>
                    </a:lnTo>
                    <a:lnTo>
                      <a:pt x="14580" y="16971"/>
                    </a:lnTo>
                    <a:lnTo>
                      <a:pt x="14580" y="15428"/>
                    </a:lnTo>
                    <a:lnTo>
                      <a:pt x="12419" y="15428"/>
                    </a:lnTo>
                    <a:close/>
                  </a:path>
                  <a:path w="21600" h="21600" extrusionOk="0">
                    <a:moveTo>
                      <a:pt x="14580" y="15428"/>
                    </a:moveTo>
                    <a:lnTo>
                      <a:pt x="14580" y="16971"/>
                    </a:lnTo>
                    <a:lnTo>
                      <a:pt x="16740" y="16971"/>
                    </a:lnTo>
                    <a:lnTo>
                      <a:pt x="16740" y="15428"/>
                    </a:lnTo>
                    <a:lnTo>
                      <a:pt x="14580" y="15428"/>
                    </a:lnTo>
                    <a:close/>
                  </a:path>
                  <a:path w="21600" h="21600" extrusionOk="0">
                    <a:moveTo>
                      <a:pt x="16740" y="15428"/>
                    </a:moveTo>
                    <a:lnTo>
                      <a:pt x="16740" y="16971"/>
                    </a:lnTo>
                    <a:lnTo>
                      <a:pt x="18900" y="16971"/>
                    </a:lnTo>
                    <a:lnTo>
                      <a:pt x="18900" y="15428"/>
                    </a:lnTo>
                    <a:lnTo>
                      <a:pt x="16740" y="15428"/>
                    </a:lnTo>
                    <a:close/>
                  </a:path>
                  <a:path w="21600" h="21600" extrusionOk="0">
                    <a:moveTo>
                      <a:pt x="18900" y="15428"/>
                    </a:moveTo>
                    <a:lnTo>
                      <a:pt x="18900" y="16971"/>
                    </a:lnTo>
                    <a:lnTo>
                      <a:pt x="21060" y="16971"/>
                    </a:lnTo>
                    <a:lnTo>
                      <a:pt x="21060" y="15428"/>
                    </a:lnTo>
                    <a:lnTo>
                      <a:pt x="18900" y="15428"/>
                    </a:lnTo>
                    <a:close/>
                  </a:path>
                  <a:path w="21600" h="21600" extrusionOk="0">
                    <a:moveTo>
                      <a:pt x="540" y="16971"/>
                    </a:moveTo>
                    <a:lnTo>
                      <a:pt x="540" y="18514"/>
                    </a:lnTo>
                    <a:lnTo>
                      <a:pt x="2700" y="18514"/>
                    </a:lnTo>
                    <a:lnTo>
                      <a:pt x="2700" y="16971"/>
                    </a:lnTo>
                    <a:lnTo>
                      <a:pt x="540" y="16971"/>
                    </a:lnTo>
                    <a:close/>
                  </a:path>
                  <a:path w="21600" h="21600" extrusionOk="0">
                    <a:moveTo>
                      <a:pt x="2700" y="16971"/>
                    </a:moveTo>
                    <a:lnTo>
                      <a:pt x="2700" y="18514"/>
                    </a:lnTo>
                    <a:lnTo>
                      <a:pt x="4860" y="18514"/>
                    </a:lnTo>
                    <a:lnTo>
                      <a:pt x="4860" y="16971"/>
                    </a:lnTo>
                    <a:lnTo>
                      <a:pt x="2700" y="16971"/>
                    </a:lnTo>
                    <a:close/>
                  </a:path>
                  <a:path w="21600" h="21600" extrusionOk="0">
                    <a:moveTo>
                      <a:pt x="4860" y="16971"/>
                    </a:moveTo>
                    <a:lnTo>
                      <a:pt x="4860" y="18514"/>
                    </a:lnTo>
                    <a:lnTo>
                      <a:pt x="7020" y="18514"/>
                    </a:lnTo>
                    <a:lnTo>
                      <a:pt x="7020" y="16971"/>
                    </a:lnTo>
                    <a:lnTo>
                      <a:pt x="4860" y="16971"/>
                    </a:lnTo>
                    <a:close/>
                  </a:path>
                  <a:path w="21600" h="21600" extrusionOk="0">
                    <a:moveTo>
                      <a:pt x="7020" y="16971"/>
                    </a:moveTo>
                    <a:lnTo>
                      <a:pt x="7020" y="18514"/>
                    </a:lnTo>
                    <a:lnTo>
                      <a:pt x="9180" y="18514"/>
                    </a:lnTo>
                    <a:lnTo>
                      <a:pt x="9180" y="16971"/>
                    </a:lnTo>
                    <a:lnTo>
                      <a:pt x="7020" y="16971"/>
                    </a:lnTo>
                    <a:close/>
                  </a:path>
                  <a:path w="21600" h="21600" extrusionOk="0">
                    <a:moveTo>
                      <a:pt x="9180" y="16971"/>
                    </a:moveTo>
                    <a:lnTo>
                      <a:pt x="9180" y="18514"/>
                    </a:lnTo>
                    <a:lnTo>
                      <a:pt x="11340" y="18514"/>
                    </a:lnTo>
                    <a:lnTo>
                      <a:pt x="11340" y="16971"/>
                    </a:lnTo>
                    <a:lnTo>
                      <a:pt x="9180" y="16971"/>
                    </a:lnTo>
                    <a:close/>
                  </a:path>
                  <a:path w="21600" h="21600" extrusionOk="0">
                    <a:moveTo>
                      <a:pt x="11340" y="16971"/>
                    </a:moveTo>
                    <a:lnTo>
                      <a:pt x="11340" y="18514"/>
                    </a:lnTo>
                    <a:lnTo>
                      <a:pt x="13500" y="18514"/>
                    </a:lnTo>
                    <a:lnTo>
                      <a:pt x="13500" y="16971"/>
                    </a:lnTo>
                    <a:lnTo>
                      <a:pt x="11340" y="16971"/>
                    </a:lnTo>
                    <a:close/>
                  </a:path>
                  <a:path w="21600" h="21600" extrusionOk="0">
                    <a:moveTo>
                      <a:pt x="13500" y="16971"/>
                    </a:moveTo>
                    <a:lnTo>
                      <a:pt x="13500" y="18514"/>
                    </a:lnTo>
                    <a:lnTo>
                      <a:pt x="15660" y="18514"/>
                    </a:lnTo>
                    <a:lnTo>
                      <a:pt x="15660" y="16971"/>
                    </a:lnTo>
                    <a:lnTo>
                      <a:pt x="13500" y="16971"/>
                    </a:lnTo>
                    <a:close/>
                  </a:path>
                  <a:path w="21600" h="21600" extrusionOk="0">
                    <a:moveTo>
                      <a:pt x="15660" y="16971"/>
                    </a:moveTo>
                    <a:lnTo>
                      <a:pt x="15660" y="18514"/>
                    </a:lnTo>
                    <a:lnTo>
                      <a:pt x="17820" y="18514"/>
                    </a:lnTo>
                    <a:lnTo>
                      <a:pt x="17820" y="16971"/>
                    </a:lnTo>
                    <a:lnTo>
                      <a:pt x="15660" y="16971"/>
                    </a:lnTo>
                    <a:close/>
                  </a:path>
                  <a:path w="21600" h="21600" extrusionOk="0">
                    <a:moveTo>
                      <a:pt x="17820" y="16971"/>
                    </a:moveTo>
                    <a:lnTo>
                      <a:pt x="17820" y="18514"/>
                    </a:lnTo>
                    <a:lnTo>
                      <a:pt x="19980" y="18514"/>
                    </a:lnTo>
                    <a:lnTo>
                      <a:pt x="19980" y="16971"/>
                    </a:lnTo>
                    <a:lnTo>
                      <a:pt x="17820" y="16971"/>
                    </a:lnTo>
                    <a:close/>
                  </a:path>
                  <a:path w="21600" h="21600" extrusionOk="0">
                    <a:moveTo>
                      <a:pt x="1620" y="18514"/>
                    </a:moveTo>
                    <a:lnTo>
                      <a:pt x="1620" y="20057"/>
                    </a:lnTo>
                    <a:lnTo>
                      <a:pt x="3779" y="20057"/>
                    </a:lnTo>
                    <a:lnTo>
                      <a:pt x="3779" y="18514"/>
                    </a:lnTo>
                    <a:lnTo>
                      <a:pt x="1620" y="18514"/>
                    </a:lnTo>
                    <a:close/>
                  </a:path>
                  <a:path w="21600" h="21600" extrusionOk="0">
                    <a:moveTo>
                      <a:pt x="3779" y="18514"/>
                    </a:moveTo>
                    <a:lnTo>
                      <a:pt x="3779" y="20057"/>
                    </a:lnTo>
                    <a:lnTo>
                      <a:pt x="5940" y="20057"/>
                    </a:lnTo>
                    <a:lnTo>
                      <a:pt x="5940" y="18514"/>
                    </a:lnTo>
                    <a:lnTo>
                      <a:pt x="3779" y="18514"/>
                    </a:lnTo>
                    <a:close/>
                  </a:path>
                  <a:path w="21600" h="21600" extrusionOk="0">
                    <a:moveTo>
                      <a:pt x="5940" y="18514"/>
                    </a:moveTo>
                    <a:lnTo>
                      <a:pt x="5940" y="20057"/>
                    </a:lnTo>
                    <a:lnTo>
                      <a:pt x="8100" y="20057"/>
                    </a:lnTo>
                    <a:lnTo>
                      <a:pt x="8100" y="18514"/>
                    </a:lnTo>
                    <a:lnTo>
                      <a:pt x="5940" y="18514"/>
                    </a:lnTo>
                    <a:close/>
                  </a:path>
                  <a:path w="21600" h="21600" extrusionOk="0">
                    <a:moveTo>
                      <a:pt x="8100" y="18514"/>
                    </a:moveTo>
                    <a:lnTo>
                      <a:pt x="8100" y="20057"/>
                    </a:lnTo>
                    <a:lnTo>
                      <a:pt x="10260" y="20057"/>
                    </a:lnTo>
                    <a:lnTo>
                      <a:pt x="10260" y="18514"/>
                    </a:lnTo>
                    <a:lnTo>
                      <a:pt x="8100" y="18514"/>
                    </a:lnTo>
                    <a:close/>
                  </a:path>
                  <a:path w="21600" h="21600" extrusionOk="0">
                    <a:moveTo>
                      <a:pt x="10260" y="18514"/>
                    </a:moveTo>
                    <a:lnTo>
                      <a:pt x="10260" y="20057"/>
                    </a:lnTo>
                    <a:lnTo>
                      <a:pt x="12419" y="20057"/>
                    </a:lnTo>
                    <a:lnTo>
                      <a:pt x="12419" y="18514"/>
                    </a:lnTo>
                    <a:lnTo>
                      <a:pt x="10260" y="18514"/>
                    </a:lnTo>
                    <a:close/>
                  </a:path>
                  <a:path w="21600" h="21600" extrusionOk="0">
                    <a:moveTo>
                      <a:pt x="12419" y="18514"/>
                    </a:moveTo>
                    <a:lnTo>
                      <a:pt x="12419" y="20057"/>
                    </a:lnTo>
                    <a:lnTo>
                      <a:pt x="14580" y="20057"/>
                    </a:lnTo>
                    <a:lnTo>
                      <a:pt x="14580" y="18514"/>
                    </a:lnTo>
                    <a:lnTo>
                      <a:pt x="12419" y="18514"/>
                    </a:lnTo>
                    <a:close/>
                  </a:path>
                  <a:path w="21600" h="21600" extrusionOk="0">
                    <a:moveTo>
                      <a:pt x="14580" y="18514"/>
                    </a:moveTo>
                    <a:lnTo>
                      <a:pt x="14580" y="20057"/>
                    </a:lnTo>
                    <a:lnTo>
                      <a:pt x="16740" y="20057"/>
                    </a:lnTo>
                    <a:lnTo>
                      <a:pt x="16740" y="18514"/>
                    </a:lnTo>
                    <a:lnTo>
                      <a:pt x="14580" y="18514"/>
                    </a:lnTo>
                    <a:close/>
                  </a:path>
                  <a:path w="21600" h="21600" extrusionOk="0">
                    <a:moveTo>
                      <a:pt x="16740" y="18514"/>
                    </a:moveTo>
                    <a:lnTo>
                      <a:pt x="16740" y="20057"/>
                    </a:lnTo>
                    <a:lnTo>
                      <a:pt x="18900" y="20057"/>
                    </a:lnTo>
                    <a:lnTo>
                      <a:pt x="18900" y="18514"/>
                    </a:lnTo>
                    <a:lnTo>
                      <a:pt x="16740" y="18514"/>
                    </a:lnTo>
                    <a:close/>
                  </a:path>
                  <a:path w="21600" h="21600" extrusionOk="0">
                    <a:moveTo>
                      <a:pt x="18900" y="18514"/>
                    </a:moveTo>
                    <a:lnTo>
                      <a:pt x="18900" y="20057"/>
                    </a:lnTo>
                    <a:lnTo>
                      <a:pt x="21060" y="20057"/>
                    </a:lnTo>
                    <a:lnTo>
                      <a:pt x="21060" y="18514"/>
                    </a:lnTo>
                    <a:lnTo>
                      <a:pt x="18900" y="18514"/>
                    </a:lnTo>
                    <a:close/>
                  </a:path>
                  <a:path w="21600" h="21600" extrusionOk="0">
                    <a:moveTo>
                      <a:pt x="540" y="20057"/>
                    </a:moveTo>
                    <a:lnTo>
                      <a:pt x="540" y="21600"/>
                    </a:lnTo>
                    <a:lnTo>
                      <a:pt x="2700" y="21600"/>
                    </a:lnTo>
                    <a:lnTo>
                      <a:pt x="2700" y="20057"/>
                    </a:lnTo>
                    <a:lnTo>
                      <a:pt x="540" y="20057"/>
                    </a:lnTo>
                    <a:close/>
                  </a:path>
                  <a:path w="21600" h="21600" extrusionOk="0">
                    <a:moveTo>
                      <a:pt x="2700" y="20057"/>
                    </a:moveTo>
                    <a:lnTo>
                      <a:pt x="2700" y="21600"/>
                    </a:lnTo>
                    <a:lnTo>
                      <a:pt x="4860" y="21600"/>
                    </a:lnTo>
                    <a:lnTo>
                      <a:pt x="4860" y="20057"/>
                    </a:lnTo>
                    <a:lnTo>
                      <a:pt x="2700" y="20057"/>
                    </a:lnTo>
                    <a:close/>
                  </a:path>
                  <a:path w="21600" h="21600" extrusionOk="0">
                    <a:moveTo>
                      <a:pt x="4860" y="20057"/>
                    </a:moveTo>
                    <a:lnTo>
                      <a:pt x="4860" y="21600"/>
                    </a:lnTo>
                    <a:lnTo>
                      <a:pt x="7020" y="21600"/>
                    </a:lnTo>
                    <a:lnTo>
                      <a:pt x="7020" y="20057"/>
                    </a:lnTo>
                    <a:lnTo>
                      <a:pt x="4860" y="20057"/>
                    </a:lnTo>
                    <a:close/>
                  </a:path>
                  <a:path w="21600" h="21600" extrusionOk="0">
                    <a:moveTo>
                      <a:pt x="7020" y="20057"/>
                    </a:moveTo>
                    <a:lnTo>
                      <a:pt x="7020" y="21600"/>
                    </a:lnTo>
                    <a:lnTo>
                      <a:pt x="9180" y="21600"/>
                    </a:lnTo>
                    <a:lnTo>
                      <a:pt x="9180" y="20057"/>
                    </a:lnTo>
                    <a:lnTo>
                      <a:pt x="7020" y="20057"/>
                    </a:lnTo>
                    <a:close/>
                  </a:path>
                  <a:path w="21600" h="21600" extrusionOk="0">
                    <a:moveTo>
                      <a:pt x="9180" y="20057"/>
                    </a:moveTo>
                    <a:lnTo>
                      <a:pt x="9180" y="21600"/>
                    </a:lnTo>
                    <a:lnTo>
                      <a:pt x="11340" y="21600"/>
                    </a:lnTo>
                    <a:lnTo>
                      <a:pt x="11340" y="20057"/>
                    </a:lnTo>
                    <a:lnTo>
                      <a:pt x="9180" y="20057"/>
                    </a:lnTo>
                    <a:close/>
                  </a:path>
                  <a:path w="21600" h="21600" extrusionOk="0">
                    <a:moveTo>
                      <a:pt x="11340" y="20057"/>
                    </a:moveTo>
                    <a:lnTo>
                      <a:pt x="11340" y="21600"/>
                    </a:lnTo>
                    <a:lnTo>
                      <a:pt x="13500" y="21600"/>
                    </a:lnTo>
                    <a:lnTo>
                      <a:pt x="13500" y="20057"/>
                    </a:lnTo>
                    <a:lnTo>
                      <a:pt x="11340" y="20057"/>
                    </a:lnTo>
                    <a:close/>
                  </a:path>
                  <a:path w="21600" h="21600" extrusionOk="0">
                    <a:moveTo>
                      <a:pt x="13500" y="20057"/>
                    </a:moveTo>
                    <a:lnTo>
                      <a:pt x="13500" y="21600"/>
                    </a:lnTo>
                    <a:lnTo>
                      <a:pt x="15660" y="21600"/>
                    </a:lnTo>
                    <a:lnTo>
                      <a:pt x="15660" y="20057"/>
                    </a:lnTo>
                    <a:lnTo>
                      <a:pt x="13500" y="20057"/>
                    </a:lnTo>
                    <a:close/>
                  </a:path>
                  <a:path w="21600" h="21600" extrusionOk="0">
                    <a:moveTo>
                      <a:pt x="15660" y="20057"/>
                    </a:moveTo>
                    <a:lnTo>
                      <a:pt x="15660" y="21600"/>
                    </a:lnTo>
                    <a:lnTo>
                      <a:pt x="17820" y="21600"/>
                    </a:lnTo>
                    <a:lnTo>
                      <a:pt x="17820" y="20057"/>
                    </a:lnTo>
                    <a:lnTo>
                      <a:pt x="15660" y="20057"/>
                    </a:lnTo>
                    <a:close/>
                  </a:path>
                  <a:path w="21600" h="21600" extrusionOk="0">
                    <a:moveTo>
                      <a:pt x="17820" y="20057"/>
                    </a:moveTo>
                    <a:lnTo>
                      <a:pt x="17820" y="21600"/>
                    </a:lnTo>
                    <a:lnTo>
                      <a:pt x="19980" y="21600"/>
                    </a:lnTo>
                    <a:lnTo>
                      <a:pt x="19980" y="20057"/>
                    </a:lnTo>
                    <a:lnTo>
                      <a:pt x="17820" y="20057"/>
                    </a:lnTo>
                    <a:close/>
                  </a:path>
                  <a:path w="21600" h="21600" extrusionOk="0">
                    <a:moveTo>
                      <a:pt x="19980" y="4628"/>
                    </a:moveTo>
                    <a:lnTo>
                      <a:pt x="21060" y="4628"/>
                    </a:lnTo>
                    <a:lnTo>
                      <a:pt x="2106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50" name="AutoShape 3"/>
              <p:cNvCxnSpPr>
                <a:cxnSpLocks noChangeShapeType="1"/>
              </p:cNvCxnSpPr>
              <p:nvPr/>
            </p:nvCxnSpPr>
            <p:spPr bwMode="auto">
              <a:xfrm rot="19800000" flipV="1">
                <a:off x="3466873" y="4919662"/>
                <a:ext cx="612775" cy="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stealth" w="lg" len="lg"/>
                <a:tailEnd type="none" w="lg" len="lg"/>
              </a:ln>
            </p:spPr>
          </p:cxnSp>
          <p:cxnSp>
            <p:nvCxnSpPr>
              <p:cNvPr id="51" name="AutoShape 4"/>
              <p:cNvCxnSpPr>
                <a:cxnSpLocks noChangeShapeType="1"/>
              </p:cNvCxnSpPr>
              <p:nvPr/>
            </p:nvCxnSpPr>
            <p:spPr bwMode="auto">
              <a:xfrm rot="5400000">
                <a:off x="2131785" y="4843463"/>
                <a:ext cx="504825" cy="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stealth" w="lg" len="lg"/>
                <a:tailEnd type="none" w="lg" len="lg"/>
              </a:ln>
            </p:spPr>
          </p:cxnSp>
          <p:cxnSp>
            <p:nvCxnSpPr>
              <p:cNvPr id="52" name="AutoShape 5"/>
              <p:cNvCxnSpPr>
                <a:cxnSpLocks noChangeShapeType="1"/>
              </p:cNvCxnSpPr>
              <p:nvPr/>
            </p:nvCxnSpPr>
            <p:spPr bwMode="auto">
              <a:xfrm>
                <a:off x="2644548" y="4487862"/>
                <a:ext cx="612775" cy="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stealth" w="lg" len="lg"/>
                <a:tailEnd type="none" w="lg" len="lg"/>
              </a:ln>
            </p:spPr>
          </p:cxnSp>
          <p:cxnSp>
            <p:nvCxnSpPr>
              <p:cNvPr id="53" name="AutoShape 6"/>
              <p:cNvCxnSpPr>
                <a:cxnSpLocks noChangeShapeType="1"/>
              </p:cNvCxnSpPr>
              <p:nvPr/>
            </p:nvCxnSpPr>
            <p:spPr bwMode="auto">
              <a:xfrm rot="16200000" flipV="1">
                <a:off x="1487260" y="4116388"/>
                <a:ext cx="612775" cy="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stealth" w="lg" len="lg"/>
                <a:tailEnd type="none" w="lg" len="lg"/>
              </a:ln>
            </p:spPr>
          </p:cxnSp>
          <p:cxnSp>
            <p:nvCxnSpPr>
              <p:cNvPr id="55" name="AutoShape 7"/>
              <p:cNvCxnSpPr>
                <a:cxnSpLocks noChangeShapeType="1"/>
              </p:cNvCxnSpPr>
              <p:nvPr/>
            </p:nvCxnSpPr>
            <p:spPr bwMode="auto">
              <a:xfrm rot="-5400000">
                <a:off x="954654" y="5117306"/>
                <a:ext cx="395288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66" name="AutoShape 8"/>
              <p:cNvCxnSpPr>
                <a:cxnSpLocks noChangeShapeType="1"/>
              </p:cNvCxnSpPr>
              <p:nvPr/>
            </p:nvCxnSpPr>
            <p:spPr bwMode="auto">
              <a:xfrm rot="-5400000">
                <a:off x="1468211" y="3895724"/>
                <a:ext cx="0" cy="612775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67" name="AutoShape 9"/>
              <p:cNvCxnSpPr>
                <a:cxnSpLocks noChangeShapeType="1"/>
              </p:cNvCxnSpPr>
              <p:nvPr/>
            </p:nvCxnSpPr>
            <p:spPr bwMode="auto">
              <a:xfrm rot="-5400000">
                <a:off x="1765867" y="4188618"/>
                <a:ext cx="0" cy="1189038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69" name="AutoShape 10"/>
              <p:cNvCxnSpPr>
                <a:cxnSpLocks noChangeShapeType="1"/>
              </p:cNvCxnSpPr>
              <p:nvPr/>
            </p:nvCxnSpPr>
            <p:spPr bwMode="auto">
              <a:xfrm rot="-5400000">
                <a:off x="3340666" y="5198269"/>
                <a:ext cx="252413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81" name="AutoShape 11"/>
              <p:cNvCxnSpPr>
                <a:cxnSpLocks noChangeShapeType="1"/>
              </p:cNvCxnSpPr>
              <p:nvPr/>
            </p:nvCxnSpPr>
            <p:spPr bwMode="auto">
              <a:xfrm rot="-5400000">
                <a:off x="2305617" y="4106068"/>
                <a:ext cx="0" cy="2268538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82" name="AutoShape 12"/>
              <p:cNvCxnSpPr>
                <a:cxnSpLocks noChangeShapeType="1"/>
              </p:cNvCxnSpPr>
              <p:nvPr/>
            </p:nvCxnSpPr>
            <p:spPr bwMode="auto">
              <a:xfrm>
                <a:off x="3308123" y="4487862"/>
                <a:ext cx="358775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83" name="AutoShape 13"/>
              <p:cNvCxnSpPr>
                <a:cxnSpLocks noChangeShapeType="1"/>
              </p:cNvCxnSpPr>
              <p:nvPr/>
            </p:nvCxnSpPr>
            <p:spPr bwMode="auto">
              <a:xfrm>
                <a:off x="3524023" y="4487862"/>
                <a:ext cx="0" cy="504825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84" name="AutoShape 14"/>
              <p:cNvCxnSpPr>
                <a:cxnSpLocks noChangeShapeType="1"/>
              </p:cNvCxnSpPr>
              <p:nvPr/>
            </p:nvCxnSpPr>
            <p:spPr bwMode="auto">
              <a:xfrm>
                <a:off x="3552598" y="5095875"/>
                <a:ext cx="360363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sp>
            <p:nvSpPr>
              <p:cNvPr id="85" name="TextBox 84"/>
              <p:cNvSpPr txBox="1"/>
              <p:nvPr/>
            </p:nvSpPr>
            <p:spPr>
              <a:xfrm>
                <a:off x="990600" y="38100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2m</a:t>
                </a:r>
                <a:endParaRPr lang="en-US" sz="2000" b="1" dirty="0"/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1295400" y="47244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3m</a:t>
                </a:r>
                <a:endParaRPr lang="en-US" sz="2000" b="1" dirty="0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2057400" y="52578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5m</a:t>
                </a:r>
                <a:endParaRPr lang="en-US" sz="2000" b="1" dirty="0"/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3276600" y="44958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1m</a:t>
                </a:r>
                <a:endParaRPr lang="en-US" sz="2000" b="1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3657600" y="47244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30</a:t>
                </a:r>
                <a:r>
                  <a:rPr lang="en-US" sz="2000" b="1" baseline="30000" dirty="0" smtClean="0"/>
                  <a:t>o</a:t>
                </a:r>
                <a:endParaRPr lang="en-US" sz="2000" b="1" dirty="0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1447800" y="33528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100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590800" y="40386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50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2362200" y="48768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60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4038600" y="43434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75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710721" y="4267200"/>
                <a:ext cx="914400" cy="4013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O</a:t>
                </a:r>
                <a:endParaRPr lang="en-US" sz="2400" b="1" dirty="0"/>
              </a:p>
            </p:txBody>
          </p:sp>
        </p:grp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[2]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4"/>
          <p:cNvGrpSpPr/>
          <p:nvPr/>
        </p:nvGrpSpPr>
        <p:grpSpPr>
          <a:xfrm>
            <a:off x="3000364" y="1643050"/>
            <a:ext cx="4818017" cy="2651760"/>
            <a:chOff x="1615440" y="2428868"/>
            <a:chExt cx="4818017" cy="2651760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071670" y="3500438"/>
              <a:ext cx="2724150" cy="1066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grpSp>
          <p:nvGrpSpPr>
            <p:cNvPr id="4" name="Group 46"/>
            <p:cNvGrpSpPr/>
            <p:nvPr/>
          </p:nvGrpSpPr>
          <p:grpSpPr>
            <a:xfrm>
              <a:off x="1615440" y="2428868"/>
              <a:ext cx="4818017" cy="2651760"/>
              <a:chOff x="710721" y="3352800"/>
              <a:chExt cx="4242279" cy="2305110"/>
            </a:xfrm>
          </p:grpSpPr>
          <p:sp>
            <p:nvSpPr>
              <p:cNvPr id="49" name="AutoShape 2"/>
              <p:cNvSpPr>
                <a:spLocks noEditPoints="1" noChangeArrowheads="1"/>
              </p:cNvSpPr>
              <p:nvPr/>
            </p:nvSpPr>
            <p:spPr bwMode="auto">
              <a:xfrm rot="5400000">
                <a:off x="459670" y="4306887"/>
                <a:ext cx="969962" cy="452437"/>
              </a:xfrm>
              <a:custGeom>
                <a:avLst/>
                <a:gdLst>
                  <a:gd name="T0" fmla="*/ 0 w 21600"/>
                  <a:gd name="T1" fmla="*/ 0 h 21600"/>
                  <a:gd name="T2" fmla="*/ 10800 w 21600"/>
                  <a:gd name="T3" fmla="*/ 0 h 21600"/>
                  <a:gd name="T4" fmla="*/ 21600 w 21600"/>
                  <a:gd name="T5" fmla="*/ 0 h 21600"/>
                  <a:gd name="T6" fmla="*/ 21060 w 21600"/>
                  <a:gd name="T7" fmla="*/ 10800 h 21600"/>
                  <a:gd name="T8" fmla="*/ 21060 w 21600"/>
                  <a:gd name="T9" fmla="*/ 21600 h 21600"/>
                  <a:gd name="T10" fmla="*/ 10800 w 21600"/>
                  <a:gd name="T11" fmla="*/ 21600 h 21600"/>
                  <a:gd name="T12" fmla="*/ 540 w 21600"/>
                  <a:gd name="T13" fmla="*/ 21600 h 21600"/>
                  <a:gd name="T14" fmla="*/ 540 w 21600"/>
                  <a:gd name="T15" fmla="*/ 10800 h 21600"/>
                  <a:gd name="T16" fmla="*/ 761 w 21600"/>
                  <a:gd name="T17" fmla="*/ 22454 h 21600"/>
                  <a:gd name="T18" fmla="*/ 21069 w 21600"/>
                  <a:gd name="T19" fmla="*/ 3228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 extrusionOk="0">
                    <a:moveTo>
                      <a:pt x="540" y="4628"/>
                    </a:moveTo>
                    <a:lnTo>
                      <a:pt x="0" y="4628"/>
                    </a:lnTo>
                    <a:lnTo>
                      <a:pt x="0" y="0"/>
                    </a:lnTo>
                    <a:lnTo>
                      <a:pt x="21600" y="0"/>
                    </a:lnTo>
                    <a:lnTo>
                      <a:pt x="21600" y="4628"/>
                    </a:lnTo>
                    <a:lnTo>
                      <a:pt x="21060" y="4628"/>
                    </a:lnTo>
                    <a:lnTo>
                      <a:pt x="21060" y="21600"/>
                    </a:lnTo>
                    <a:lnTo>
                      <a:pt x="540" y="21600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540" y="4628"/>
                    </a:moveTo>
                    <a:lnTo>
                      <a:pt x="540" y="6171"/>
                    </a:lnTo>
                    <a:lnTo>
                      <a:pt x="2700" y="6171"/>
                    </a:lnTo>
                    <a:lnTo>
                      <a:pt x="2700" y="4628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2700" y="4628"/>
                    </a:moveTo>
                    <a:lnTo>
                      <a:pt x="2700" y="6171"/>
                    </a:lnTo>
                    <a:lnTo>
                      <a:pt x="4860" y="6171"/>
                    </a:lnTo>
                    <a:lnTo>
                      <a:pt x="4860" y="4628"/>
                    </a:lnTo>
                    <a:lnTo>
                      <a:pt x="2700" y="4628"/>
                    </a:lnTo>
                    <a:close/>
                  </a:path>
                  <a:path w="21600" h="21600" extrusionOk="0">
                    <a:moveTo>
                      <a:pt x="4860" y="4628"/>
                    </a:moveTo>
                    <a:lnTo>
                      <a:pt x="4860" y="6171"/>
                    </a:lnTo>
                    <a:lnTo>
                      <a:pt x="7020" y="6171"/>
                    </a:lnTo>
                    <a:lnTo>
                      <a:pt x="7020" y="4628"/>
                    </a:lnTo>
                    <a:lnTo>
                      <a:pt x="4860" y="4628"/>
                    </a:lnTo>
                    <a:close/>
                  </a:path>
                  <a:path w="21600" h="21600" extrusionOk="0">
                    <a:moveTo>
                      <a:pt x="7020" y="4628"/>
                    </a:moveTo>
                    <a:lnTo>
                      <a:pt x="7020" y="6171"/>
                    </a:lnTo>
                    <a:lnTo>
                      <a:pt x="9180" y="6171"/>
                    </a:lnTo>
                    <a:lnTo>
                      <a:pt x="9180" y="4628"/>
                    </a:lnTo>
                    <a:lnTo>
                      <a:pt x="7020" y="4628"/>
                    </a:lnTo>
                    <a:close/>
                  </a:path>
                  <a:path w="21600" h="21600" extrusionOk="0">
                    <a:moveTo>
                      <a:pt x="9180" y="4628"/>
                    </a:moveTo>
                    <a:lnTo>
                      <a:pt x="9180" y="6171"/>
                    </a:lnTo>
                    <a:lnTo>
                      <a:pt x="11340" y="6171"/>
                    </a:lnTo>
                    <a:lnTo>
                      <a:pt x="11340" y="4628"/>
                    </a:lnTo>
                    <a:lnTo>
                      <a:pt x="9180" y="4628"/>
                    </a:lnTo>
                    <a:close/>
                  </a:path>
                  <a:path w="21600" h="21600" extrusionOk="0">
                    <a:moveTo>
                      <a:pt x="11340" y="4628"/>
                    </a:moveTo>
                    <a:lnTo>
                      <a:pt x="11340" y="6171"/>
                    </a:lnTo>
                    <a:lnTo>
                      <a:pt x="13500" y="6171"/>
                    </a:lnTo>
                    <a:lnTo>
                      <a:pt x="13500" y="4628"/>
                    </a:lnTo>
                    <a:lnTo>
                      <a:pt x="11340" y="4628"/>
                    </a:lnTo>
                    <a:close/>
                  </a:path>
                  <a:path w="21600" h="21600" extrusionOk="0">
                    <a:moveTo>
                      <a:pt x="13500" y="4628"/>
                    </a:moveTo>
                    <a:lnTo>
                      <a:pt x="13500" y="6171"/>
                    </a:lnTo>
                    <a:lnTo>
                      <a:pt x="15660" y="6171"/>
                    </a:lnTo>
                    <a:lnTo>
                      <a:pt x="15660" y="4628"/>
                    </a:lnTo>
                    <a:lnTo>
                      <a:pt x="13500" y="4628"/>
                    </a:lnTo>
                    <a:close/>
                  </a:path>
                  <a:path w="21600" h="21600" extrusionOk="0">
                    <a:moveTo>
                      <a:pt x="15660" y="4628"/>
                    </a:moveTo>
                    <a:lnTo>
                      <a:pt x="15660" y="6171"/>
                    </a:lnTo>
                    <a:lnTo>
                      <a:pt x="17820" y="6171"/>
                    </a:lnTo>
                    <a:lnTo>
                      <a:pt x="17820" y="4628"/>
                    </a:lnTo>
                    <a:lnTo>
                      <a:pt x="15660" y="4628"/>
                    </a:lnTo>
                    <a:close/>
                  </a:path>
                  <a:path w="21600" h="21600" extrusionOk="0">
                    <a:moveTo>
                      <a:pt x="17820" y="4628"/>
                    </a:moveTo>
                    <a:lnTo>
                      <a:pt x="1782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lnTo>
                      <a:pt x="17820" y="4628"/>
                    </a:lnTo>
                    <a:close/>
                  </a:path>
                  <a:path w="21600" h="21600" extrusionOk="0">
                    <a:moveTo>
                      <a:pt x="1620" y="6171"/>
                    </a:moveTo>
                    <a:lnTo>
                      <a:pt x="1620" y="7714"/>
                    </a:lnTo>
                    <a:lnTo>
                      <a:pt x="3779" y="7714"/>
                    </a:lnTo>
                    <a:lnTo>
                      <a:pt x="3779" y="6171"/>
                    </a:lnTo>
                    <a:lnTo>
                      <a:pt x="1620" y="6171"/>
                    </a:lnTo>
                    <a:close/>
                  </a:path>
                  <a:path w="21600" h="21600" extrusionOk="0">
                    <a:moveTo>
                      <a:pt x="3779" y="6171"/>
                    </a:moveTo>
                    <a:lnTo>
                      <a:pt x="3779" y="7714"/>
                    </a:lnTo>
                    <a:lnTo>
                      <a:pt x="5940" y="7714"/>
                    </a:lnTo>
                    <a:lnTo>
                      <a:pt x="5940" y="6171"/>
                    </a:lnTo>
                    <a:lnTo>
                      <a:pt x="3779" y="6171"/>
                    </a:lnTo>
                    <a:close/>
                  </a:path>
                  <a:path w="21600" h="21600" extrusionOk="0">
                    <a:moveTo>
                      <a:pt x="5940" y="6171"/>
                    </a:moveTo>
                    <a:lnTo>
                      <a:pt x="5940" y="7714"/>
                    </a:lnTo>
                    <a:lnTo>
                      <a:pt x="8100" y="7714"/>
                    </a:lnTo>
                    <a:lnTo>
                      <a:pt x="8100" y="6171"/>
                    </a:lnTo>
                    <a:lnTo>
                      <a:pt x="5940" y="6171"/>
                    </a:lnTo>
                    <a:close/>
                  </a:path>
                  <a:path w="21600" h="21600" extrusionOk="0">
                    <a:moveTo>
                      <a:pt x="8100" y="6171"/>
                    </a:moveTo>
                    <a:lnTo>
                      <a:pt x="8100" y="7714"/>
                    </a:lnTo>
                    <a:lnTo>
                      <a:pt x="10260" y="7714"/>
                    </a:lnTo>
                    <a:lnTo>
                      <a:pt x="10260" y="6171"/>
                    </a:lnTo>
                    <a:lnTo>
                      <a:pt x="8100" y="6171"/>
                    </a:lnTo>
                    <a:close/>
                  </a:path>
                  <a:path w="21600" h="21600" extrusionOk="0">
                    <a:moveTo>
                      <a:pt x="10260" y="6171"/>
                    </a:moveTo>
                    <a:lnTo>
                      <a:pt x="10260" y="7714"/>
                    </a:lnTo>
                    <a:lnTo>
                      <a:pt x="12419" y="7714"/>
                    </a:lnTo>
                    <a:lnTo>
                      <a:pt x="12419" y="6171"/>
                    </a:lnTo>
                    <a:lnTo>
                      <a:pt x="10260" y="6171"/>
                    </a:lnTo>
                    <a:close/>
                  </a:path>
                  <a:path w="21600" h="21600" extrusionOk="0">
                    <a:moveTo>
                      <a:pt x="12419" y="6171"/>
                    </a:moveTo>
                    <a:lnTo>
                      <a:pt x="12419" y="7714"/>
                    </a:lnTo>
                    <a:lnTo>
                      <a:pt x="14580" y="7714"/>
                    </a:lnTo>
                    <a:lnTo>
                      <a:pt x="14580" y="6171"/>
                    </a:lnTo>
                    <a:lnTo>
                      <a:pt x="12419" y="6171"/>
                    </a:lnTo>
                    <a:close/>
                  </a:path>
                  <a:path w="21600" h="21600" extrusionOk="0">
                    <a:moveTo>
                      <a:pt x="14580" y="6171"/>
                    </a:moveTo>
                    <a:lnTo>
                      <a:pt x="14580" y="7714"/>
                    </a:lnTo>
                    <a:lnTo>
                      <a:pt x="16740" y="7714"/>
                    </a:lnTo>
                    <a:lnTo>
                      <a:pt x="16740" y="6171"/>
                    </a:lnTo>
                    <a:lnTo>
                      <a:pt x="14580" y="6171"/>
                    </a:lnTo>
                    <a:close/>
                  </a:path>
                  <a:path w="21600" h="21600" extrusionOk="0">
                    <a:moveTo>
                      <a:pt x="16740" y="6171"/>
                    </a:moveTo>
                    <a:lnTo>
                      <a:pt x="16740" y="7714"/>
                    </a:lnTo>
                    <a:lnTo>
                      <a:pt x="18900" y="7714"/>
                    </a:lnTo>
                    <a:lnTo>
                      <a:pt x="18900" y="6171"/>
                    </a:lnTo>
                    <a:lnTo>
                      <a:pt x="16740" y="6171"/>
                    </a:lnTo>
                    <a:close/>
                  </a:path>
                  <a:path w="21600" h="21600" extrusionOk="0">
                    <a:moveTo>
                      <a:pt x="18900" y="6171"/>
                    </a:moveTo>
                    <a:lnTo>
                      <a:pt x="18900" y="7714"/>
                    </a:lnTo>
                    <a:lnTo>
                      <a:pt x="21060" y="7714"/>
                    </a:lnTo>
                    <a:lnTo>
                      <a:pt x="21060" y="6171"/>
                    </a:lnTo>
                    <a:lnTo>
                      <a:pt x="18900" y="6171"/>
                    </a:lnTo>
                    <a:close/>
                  </a:path>
                  <a:path w="21600" h="21600" extrusionOk="0">
                    <a:moveTo>
                      <a:pt x="540" y="7714"/>
                    </a:moveTo>
                    <a:lnTo>
                      <a:pt x="540" y="9257"/>
                    </a:lnTo>
                    <a:lnTo>
                      <a:pt x="2700" y="9257"/>
                    </a:lnTo>
                    <a:lnTo>
                      <a:pt x="2700" y="7714"/>
                    </a:lnTo>
                    <a:lnTo>
                      <a:pt x="540" y="7714"/>
                    </a:lnTo>
                    <a:close/>
                  </a:path>
                  <a:path w="21600" h="21600" extrusionOk="0">
                    <a:moveTo>
                      <a:pt x="2700" y="7714"/>
                    </a:moveTo>
                    <a:lnTo>
                      <a:pt x="2700" y="9257"/>
                    </a:lnTo>
                    <a:lnTo>
                      <a:pt x="4860" y="9257"/>
                    </a:lnTo>
                    <a:lnTo>
                      <a:pt x="4860" y="7714"/>
                    </a:lnTo>
                    <a:lnTo>
                      <a:pt x="2700" y="7714"/>
                    </a:lnTo>
                    <a:close/>
                  </a:path>
                  <a:path w="21600" h="21600" extrusionOk="0">
                    <a:moveTo>
                      <a:pt x="4860" y="7714"/>
                    </a:moveTo>
                    <a:lnTo>
                      <a:pt x="4860" y="9257"/>
                    </a:lnTo>
                    <a:lnTo>
                      <a:pt x="7020" y="9257"/>
                    </a:lnTo>
                    <a:lnTo>
                      <a:pt x="7020" y="7714"/>
                    </a:lnTo>
                    <a:lnTo>
                      <a:pt x="4860" y="7714"/>
                    </a:lnTo>
                    <a:close/>
                  </a:path>
                  <a:path w="21600" h="21600" extrusionOk="0">
                    <a:moveTo>
                      <a:pt x="7020" y="7714"/>
                    </a:moveTo>
                    <a:lnTo>
                      <a:pt x="7020" y="9257"/>
                    </a:lnTo>
                    <a:lnTo>
                      <a:pt x="9180" y="9257"/>
                    </a:lnTo>
                    <a:lnTo>
                      <a:pt x="9180" y="7714"/>
                    </a:lnTo>
                    <a:lnTo>
                      <a:pt x="7020" y="7714"/>
                    </a:lnTo>
                    <a:close/>
                  </a:path>
                  <a:path w="21600" h="21600" extrusionOk="0">
                    <a:moveTo>
                      <a:pt x="9180" y="7714"/>
                    </a:moveTo>
                    <a:lnTo>
                      <a:pt x="9180" y="9257"/>
                    </a:lnTo>
                    <a:lnTo>
                      <a:pt x="11340" y="9257"/>
                    </a:lnTo>
                    <a:lnTo>
                      <a:pt x="11340" y="7714"/>
                    </a:lnTo>
                    <a:lnTo>
                      <a:pt x="9180" y="7714"/>
                    </a:lnTo>
                    <a:close/>
                  </a:path>
                  <a:path w="21600" h="21600" extrusionOk="0">
                    <a:moveTo>
                      <a:pt x="11340" y="7714"/>
                    </a:moveTo>
                    <a:lnTo>
                      <a:pt x="11340" y="9257"/>
                    </a:lnTo>
                    <a:lnTo>
                      <a:pt x="13500" y="9257"/>
                    </a:lnTo>
                    <a:lnTo>
                      <a:pt x="13500" y="7714"/>
                    </a:lnTo>
                    <a:lnTo>
                      <a:pt x="11340" y="7714"/>
                    </a:lnTo>
                    <a:close/>
                  </a:path>
                  <a:path w="21600" h="21600" extrusionOk="0">
                    <a:moveTo>
                      <a:pt x="13500" y="7714"/>
                    </a:moveTo>
                    <a:lnTo>
                      <a:pt x="13500" y="9257"/>
                    </a:lnTo>
                    <a:lnTo>
                      <a:pt x="15660" y="9257"/>
                    </a:lnTo>
                    <a:lnTo>
                      <a:pt x="15660" y="7714"/>
                    </a:lnTo>
                    <a:lnTo>
                      <a:pt x="13500" y="7714"/>
                    </a:lnTo>
                    <a:close/>
                  </a:path>
                  <a:path w="21600" h="21600" extrusionOk="0">
                    <a:moveTo>
                      <a:pt x="15660" y="7714"/>
                    </a:moveTo>
                    <a:lnTo>
                      <a:pt x="15660" y="9257"/>
                    </a:lnTo>
                    <a:lnTo>
                      <a:pt x="17820" y="9257"/>
                    </a:lnTo>
                    <a:lnTo>
                      <a:pt x="17820" y="7714"/>
                    </a:lnTo>
                    <a:lnTo>
                      <a:pt x="15660" y="7714"/>
                    </a:lnTo>
                    <a:close/>
                  </a:path>
                  <a:path w="21600" h="21600" extrusionOk="0">
                    <a:moveTo>
                      <a:pt x="17820" y="7714"/>
                    </a:moveTo>
                    <a:lnTo>
                      <a:pt x="17820" y="9257"/>
                    </a:lnTo>
                    <a:lnTo>
                      <a:pt x="19980" y="9257"/>
                    </a:lnTo>
                    <a:lnTo>
                      <a:pt x="19980" y="7714"/>
                    </a:lnTo>
                    <a:lnTo>
                      <a:pt x="17820" y="7714"/>
                    </a:lnTo>
                    <a:close/>
                  </a:path>
                  <a:path w="21600" h="21600" extrusionOk="0">
                    <a:moveTo>
                      <a:pt x="1620" y="9257"/>
                    </a:moveTo>
                    <a:lnTo>
                      <a:pt x="1620" y="10800"/>
                    </a:lnTo>
                    <a:lnTo>
                      <a:pt x="3779" y="10800"/>
                    </a:lnTo>
                    <a:lnTo>
                      <a:pt x="3779" y="9257"/>
                    </a:lnTo>
                    <a:lnTo>
                      <a:pt x="1620" y="9257"/>
                    </a:lnTo>
                    <a:close/>
                  </a:path>
                  <a:path w="21600" h="21600" extrusionOk="0">
                    <a:moveTo>
                      <a:pt x="3779" y="9257"/>
                    </a:moveTo>
                    <a:lnTo>
                      <a:pt x="3779" y="10800"/>
                    </a:lnTo>
                    <a:lnTo>
                      <a:pt x="5940" y="10800"/>
                    </a:lnTo>
                    <a:lnTo>
                      <a:pt x="5940" y="9257"/>
                    </a:lnTo>
                    <a:lnTo>
                      <a:pt x="3779" y="9257"/>
                    </a:lnTo>
                    <a:close/>
                  </a:path>
                  <a:path w="21600" h="21600" extrusionOk="0">
                    <a:moveTo>
                      <a:pt x="5940" y="9257"/>
                    </a:moveTo>
                    <a:lnTo>
                      <a:pt x="5940" y="10800"/>
                    </a:lnTo>
                    <a:lnTo>
                      <a:pt x="8100" y="10800"/>
                    </a:lnTo>
                    <a:lnTo>
                      <a:pt x="8100" y="9257"/>
                    </a:lnTo>
                    <a:lnTo>
                      <a:pt x="5940" y="9257"/>
                    </a:lnTo>
                    <a:close/>
                  </a:path>
                  <a:path w="21600" h="21600" extrusionOk="0">
                    <a:moveTo>
                      <a:pt x="8100" y="9257"/>
                    </a:moveTo>
                    <a:lnTo>
                      <a:pt x="8100" y="10800"/>
                    </a:lnTo>
                    <a:lnTo>
                      <a:pt x="10260" y="10800"/>
                    </a:lnTo>
                    <a:lnTo>
                      <a:pt x="10260" y="9257"/>
                    </a:lnTo>
                    <a:lnTo>
                      <a:pt x="8100" y="9257"/>
                    </a:lnTo>
                    <a:close/>
                  </a:path>
                  <a:path w="21600" h="21600" extrusionOk="0">
                    <a:moveTo>
                      <a:pt x="10260" y="9257"/>
                    </a:moveTo>
                    <a:lnTo>
                      <a:pt x="10260" y="10800"/>
                    </a:lnTo>
                    <a:lnTo>
                      <a:pt x="12419" y="10800"/>
                    </a:lnTo>
                    <a:lnTo>
                      <a:pt x="12419" y="9257"/>
                    </a:lnTo>
                    <a:lnTo>
                      <a:pt x="10260" y="9257"/>
                    </a:lnTo>
                    <a:close/>
                  </a:path>
                  <a:path w="21600" h="21600" extrusionOk="0">
                    <a:moveTo>
                      <a:pt x="12419" y="9257"/>
                    </a:moveTo>
                    <a:lnTo>
                      <a:pt x="12419" y="10800"/>
                    </a:lnTo>
                    <a:lnTo>
                      <a:pt x="14580" y="10800"/>
                    </a:lnTo>
                    <a:lnTo>
                      <a:pt x="14580" y="9257"/>
                    </a:lnTo>
                    <a:lnTo>
                      <a:pt x="12419" y="9257"/>
                    </a:lnTo>
                    <a:close/>
                  </a:path>
                  <a:path w="21600" h="21600" extrusionOk="0">
                    <a:moveTo>
                      <a:pt x="14580" y="9257"/>
                    </a:moveTo>
                    <a:lnTo>
                      <a:pt x="14580" y="10800"/>
                    </a:lnTo>
                    <a:lnTo>
                      <a:pt x="16740" y="10800"/>
                    </a:lnTo>
                    <a:lnTo>
                      <a:pt x="16740" y="9257"/>
                    </a:lnTo>
                    <a:lnTo>
                      <a:pt x="14580" y="9257"/>
                    </a:lnTo>
                    <a:close/>
                  </a:path>
                  <a:path w="21600" h="21600" extrusionOk="0">
                    <a:moveTo>
                      <a:pt x="16740" y="9257"/>
                    </a:moveTo>
                    <a:lnTo>
                      <a:pt x="16740" y="10800"/>
                    </a:lnTo>
                    <a:lnTo>
                      <a:pt x="18900" y="10800"/>
                    </a:lnTo>
                    <a:lnTo>
                      <a:pt x="18900" y="9257"/>
                    </a:lnTo>
                    <a:lnTo>
                      <a:pt x="16740" y="9257"/>
                    </a:lnTo>
                    <a:close/>
                  </a:path>
                  <a:path w="21600" h="21600" extrusionOk="0">
                    <a:moveTo>
                      <a:pt x="18900" y="9257"/>
                    </a:moveTo>
                    <a:lnTo>
                      <a:pt x="18900" y="10800"/>
                    </a:lnTo>
                    <a:lnTo>
                      <a:pt x="21060" y="10800"/>
                    </a:lnTo>
                    <a:lnTo>
                      <a:pt x="21060" y="9257"/>
                    </a:lnTo>
                    <a:lnTo>
                      <a:pt x="18900" y="9257"/>
                    </a:lnTo>
                    <a:close/>
                  </a:path>
                  <a:path w="21600" h="21600" extrusionOk="0">
                    <a:moveTo>
                      <a:pt x="540" y="10800"/>
                    </a:moveTo>
                    <a:lnTo>
                      <a:pt x="540" y="12342"/>
                    </a:lnTo>
                    <a:lnTo>
                      <a:pt x="2700" y="12342"/>
                    </a:lnTo>
                    <a:lnTo>
                      <a:pt x="2700" y="10800"/>
                    </a:lnTo>
                    <a:lnTo>
                      <a:pt x="540" y="10800"/>
                    </a:lnTo>
                    <a:close/>
                  </a:path>
                  <a:path w="21600" h="21600" extrusionOk="0">
                    <a:moveTo>
                      <a:pt x="2700" y="10800"/>
                    </a:moveTo>
                    <a:lnTo>
                      <a:pt x="2700" y="12342"/>
                    </a:lnTo>
                    <a:lnTo>
                      <a:pt x="4860" y="12342"/>
                    </a:lnTo>
                    <a:lnTo>
                      <a:pt x="4860" y="10800"/>
                    </a:lnTo>
                    <a:lnTo>
                      <a:pt x="2700" y="10800"/>
                    </a:lnTo>
                    <a:close/>
                  </a:path>
                  <a:path w="21600" h="21600" extrusionOk="0">
                    <a:moveTo>
                      <a:pt x="4860" y="10800"/>
                    </a:moveTo>
                    <a:lnTo>
                      <a:pt x="4860" y="12342"/>
                    </a:lnTo>
                    <a:lnTo>
                      <a:pt x="7020" y="12342"/>
                    </a:lnTo>
                    <a:lnTo>
                      <a:pt x="7020" y="10800"/>
                    </a:lnTo>
                    <a:lnTo>
                      <a:pt x="4860" y="10800"/>
                    </a:lnTo>
                    <a:close/>
                  </a:path>
                  <a:path w="21600" h="21600" extrusionOk="0">
                    <a:moveTo>
                      <a:pt x="7020" y="10800"/>
                    </a:moveTo>
                    <a:lnTo>
                      <a:pt x="7020" y="12342"/>
                    </a:lnTo>
                    <a:lnTo>
                      <a:pt x="9180" y="12342"/>
                    </a:lnTo>
                    <a:lnTo>
                      <a:pt x="9180" y="10800"/>
                    </a:lnTo>
                    <a:lnTo>
                      <a:pt x="7020" y="10800"/>
                    </a:lnTo>
                    <a:close/>
                  </a:path>
                  <a:path w="21600" h="21600" extrusionOk="0">
                    <a:moveTo>
                      <a:pt x="9180" y="10800"/>
                    </a:moveTo>
                    <a:lnTo>
                      <a:pt x="9180" y="12342"/>
                    </a:lnTo>
                    <a:lnTo>
                      <a:pt x="11340" y="12342"/>
                    </a:lnTo>
                    <a:lnTo>
                      <a:pt x="11340" y="10800"/>
                    </a:lnTo>
                    <a:lnTo>
                      <a:pt x="9180" y="10800"/>
                    </a:lnTo>
                    <a:close/>
                  </a:path>
                  <a:path w="21600" h="21600" extrusionOk="0">
                    <a:moveTo>
                      <a:pt x="11340" y="10800"/>
                    </a:moveTo>
                    <a:lnTo>
                      <a:pt x="11340" y="12342"/>
                    </a:lnTo>
                    <a:lnTo>
                      <a:pt x="13500" y="12342"/>
                    </a:lnTo>
                    <a:lnTo>
                      <a:pt x="13500" y="10800"/>
                    </a:lnTo>
                    <a:lnTo>
                      <a:pt x="11340" y="10800"/>
                    </a:lnTo>
                    <a:close/>
                  </a:path>
                  <a:path w="21600" h="21600" extrusionOk="0">
                    <a:moveTo>
                      <a:pt x="13500" y="10800"/>
                    </a:moveTo>
                    <a:lnTo>
                      <a:pt x="13500" y="12342"/>
                    </a:lnTo>
                    <a:lnTo>
                      <a:pt x="15660" y="12342"/>
                    </a:lnTo>
                    <a:lnTo>
                      <a:pt x="15660" y="10800"/>
                    </a:lnTo>
                    <a:lnTo>
                      <a:pt x="13500" y="10800"/>
                    </a:lnTo>
                    <a:close/>
                  </a:path>
                  <a:path w="21600" h="21600" extrusionOk="0">
                    <a:moveTo>
                      <a:pt x="15660" y="10800"/>
                    </a:moveTo>
                    <a:lnTo>
                      <a:pt x="15660" y="12342"/>
                    </a:lnTo>
                    <a:lnTo>
                      <a:pt x="17820" y="12342"/>
                    </a:lnTo>
                    <a:lnTo>
                      <a:pt x="17820" y="10800"/>
                    </a:lnTo>
                    <a:lnTo>
                      <a:pt x="15660" y="10800"/>
                    </a:lnTo>
                    <a:close/>
                  </a:path>
                  <a:path w="21600" h="21600" extrusionOk="0">
                    <a:moveTo>
                      <a:pt x="17820" y="10800"/>
                    </a:moveTo>
                    <a:lnTo>
                      <a:pt x="17820" y="12342"/>
                    </a:lnTo>
                    <a:lnTo>
                      <a:pt x="19980" y="12342"/>
                    </a:lnTo>
                    <a:lnTo>
                      <a:pt x="19980" y="10800"/>
                    </a:lnTo>
                    <a:lnTo>
                      <a:pt x="17820" y="10800"/>
                    </a:lnTo>
                    <a:close/>
                  </a:path>
                  <a:path w="21600" h="21600" extrusionOk="0">
                    <a:moveTo>
                      <a:pt x="1620" y="12342"/>
                    </a:moveTo>
                    <a:lnTo>
                      <a:pt x="1620" y="13885"/>
                    </a:lnTo>
                    <a:lnTo>
                      <a:pt x="3779" y="13885"/>
                    </a:lnTo>
                    <a:lnTo>
                      <a:pt x="3779" y="12342"/>
                    </a:lnTo>
                    <a:lnTo>
                      <a:pt x="1620" y="12342"/>
                    </a:lnTo>
                    <a:close/>
                  </a:path>
                  <a:path w="21600" h="21600" extrusionOk="0">
                    <a:moveTo>
                      <a:pt x="3779" y="12342"/>
                    </a:moveTo>
                    <a:lnTo>
                      <a:pt x="3779" y="13885"/>
                    </a:lnTo>
                    <a:lnTo>
                      <a:pt x="5940" y="13885"/>
                    </a:lnTo>
                    <a:lnTo>
                      <a:pt x="5940" y="12342"/>
                    </a:lnTo>
                    <a:lnTo>
                      <a:pt x="3779" y="12342"/>
                    </a:lnTo>
                    <a:close/>
                  </a:path>
                  <a:path w="21600" h="21600" extrusionOk="0">
                    <a:moveTo>
                      <a:pt x="5940" y="12342"/>
                    </a:moveTo>
                    <a:lnTo>
                      <a:pt x="5940" y="13885"/>
                    </a:lnTo>
                    <a:lnTo>
                      <a:pt x="8100" y="13885"/>
                    </a:lnTo>
                    <a:lnTo>
                      <a:pt x="8100" y="12342"/>
                    </a:lnTo>
                    <a:lnTo>
                      <a:pt x="5940" y="12342"/>
                    </a:lnTo>
                    <a:close/>
                  </a:path>
                  <a:path w="21600" h="21600" extrusionOk="0">
                    <a:moveTo>
                      <a:pt x="8100" y="12342"/>
                    </a:moveTo>
                    <a:lnTo>
                      <a:pt x="8100" y="13885"/>
                    </a:lnTo>
                    <a:lnTo>
                      <a:pt x="10260" y="13885"/>
                    </a:lnTo>
                    <a:lnTo>
                      <a:pt x="10260" y="12342"/>
                    </a:lnTo>
                    <a:lnTo>
                      <a:pt x="8100" y="12342"/>
                    </a:lnTo>
                    <a:close/>
                  </a:path>
                  <a:path w="21600" h="21600" extrusionOk="0">
                    <a:moveTo>
                      <a:pt x="10260" y="12342"/>
                    </a:moveTo>
                    <a:lnTo>
                      <a:pt x="10260" y="13885"/>
                    </a:lnTo>
                    <a:lnTo>
                      <a:pt x="12419" y="13885"/>
                    </a:lnTo>
                    <a:lnTo>
                      <a:pt x="12419" y="12342"/>
                    </a:lnTo>
                    <a:lnTo>
                      <a:pt x="10260" y="12342"/>
                    </a:lnTo>
                    <a:close/>
                  </a:path>
                  <a:path w="21600" h="21600" extrusionOk="0">
                    <a:moveTo>
                      <a:pt x="12419" y="12342"/>
                    </a:moveTo>
                    <a:lnTo>
                      <a:pt x="12419" y="13885"/>
                    </a:lnTo>
                    <a:lnTo>
                      <a:pt x="14580" y="13885"/>
                    </a:lnTo>
                    <a:lnTo>
                      <a:pt x="14580" y="12342"/>
                    </a:lnTo>
                    <a:lnTo>
                      <a:pt x="12419" y="12342"/>
                    </a:lnTo>
                    <a:close/>
                  </a:path>
                  <a:path w="21600" h="21600" extrusionOk="0">
                    <a:moveTo>
                      <a:pt x="14580" y="12342"/>
                    </a:moveTo>
                    <a:lnTo>
                      <a:pt x="14580" y="13885"/>
                    </a:lnTo>
                    <a:lnTo>
                      <a:pt x="16740" y="13885"/>
                    </a:lnTo>
                    <a:lnTo>
                      <a:pt x="16740" y="12342"/>
                    </a:lnTo>
                    <a:lnTo>
                      <a:pt x="14580" y="12342"/>
                    </a:lnTo>
                    <a:close/>
                  </a:path>
                  <a:path w="21600" h="21600" extrusionOk="0">
                    <a:moveTo>
                      <a:pt x="16740" y="12342"/>
                    </a:moveTo>
                    <a:lnTo>
                      <a:pt x="16740" y="13885"/>
                    </a:lnTo>
                    <a:lnTo>
                      <a:pt x="18900" y="13885"/>
                    </a:lnTo>
                    <a:lnTo>
                      <a:pt x="18900" y="12342"/>
                    </a:lnTo>
                    <a:lnTo>
                      <a:pt x="16740" y="12342"/>
                    </a:lnTo>
                    <a:close/>
                  </a:path>
                  <a:path w="21600" h="21600" extrusionOk="0">
                    <a:moveTo>
                      <a:pt x="18900" y="12342"/>
                    </a:moveTo>
                    <a:lnTo>
                      <a:pt x="18900" y="13885"/>
                    </a:lnTo>
                    <a:lnTo>
                      <a:pt x="21060" y="13885"/>
                    </a:lnTo>
                    <a:lnTo>
                      <a:pt x="21060" y="12342"/>
                    </a:lnTo>
                    <a:lnTo>
                      <a:pt x="18900" y="12342"/>
                    </a:lnTo>
                    <a:close/>
                  </a:path>
                  <a:path w="21600" h="21600" extrusionOk="0">
                    <a:moveTo>
                      <a:pt x="540" y="13885"/>
                    </a:moveTo>
                    <a:lnTo>
                      <a:pt x="540" y="15428"/>
                    </a:lnTo>
                    <a:lnTo>
                      <a:pt x="2700" y="15428"/>
                    </a:lnTo>
                    <a:lnTo>
                      <a:pt x="2700" y="13885"/>
                    </a:lnTo>
                    <a:lnTo>
                      <a:pt x="540" y="13885"/>
                    </a:lnTo>
                    <a:close/>
                  </a:path>
                  <a:path w="21600" h="21600" extrusionOk="0">
                    <a:moveTo>
                      <a:pt x="2700" y="13885"/>
                    </a:moveTo>
                    <a:lnTo>
                      <a:pt x="2700" y="15428"/>
                    </a:lnTo>
                    <a:lnTo>
                      <a:pt x="4860" y="15428"/>
                    </a:lnTo>
                    <a:lnTo>
                      <a:pt x="4860" y="13885"/>
                    </a:lnTo>
                    <a:lnTo>
                      <a:pt x="2700" y="13885"/>
                    </a:lnTo>
                    <a:close/>
                  </a:path>
                  <a:path w="21600" h="21600" extrusionOk="0">
                    <a:moveTo>
                      <a:pt x="4860" y="13885"/>
                    </a:moveTo>
                    <a:lnTo>
                      <a:pt x="4860" y="15428"/>
                    </a:lnTo>
                    <a:lnTo>
                      <a:pt x="7020" y="15428"/>
                    </a:lnTo>
                    <a:lnTo>
                      <a:pt x="7020" y="13885"/>
                    </a:lnTo>
                    <a:lnTo>
                      <a:pt x="4860" y="13885"/>
                    </a:lnTo>
                    <a:close/>
                  </a:path>
                  <a:path w="21600" h="21600" extrusionOk="0">
                    <a:moveTo>
                      <a:pt x="7020" y="13885"/>
                    </a:moveTo>
                    <a:lnTo>
                      <a:pt x="7020" y="15428"/>
                    </a:lnTo>
                    <a:lnTo>
                      <a:pt x="9180" y="15428"/>
                    </a:lnTo>
                    <a:lnTo>
                      <a:pt x="9180" y="13885"/>
                    </a:lnTo>
                    <a:lnTo>
                      <a:pt x="7020" y="13885"/>
                    </a:lnTo>
                    <a:close/>
                  </a:path>
                  <a:path w="21600" h="21600" extrusionOk="0">
                    <a:moveTo>
                      <a:pt x="9180" y="13885"/>
                    </a:moveTo>
                    <a:lnTo>
                      <a:pt x="9180" y="15428"/>
                    </a:lnTo>
                    <a:lnTo>
                      <a:pt x="11340" y="15428"/>
                    </a:lnTo>
                    <a:lnTo>
                      <a:pt x="11340" y="13885"/>
                    </a:lnTo>
                    <a:lnTo>
                      <a:pt x="9180" y="13885"/>
                    </a:lnTo>
                    <a:close/>
                  </a:path>
                  <a:path w="21600" h="21600" extrusionOk="0">
                    <a:moveTo>
                      <a:pt x="11340" y="13885"/>
                    </a:moveTo>
                    <a:lnTo>
                      <a:pt x="11340" y="15428"/>
                    </a:lnTo>
                    <a:lnTo>
                      <a:pt x="13500" y="15428"/>
                    </a:lnTo>
                    <a:lnTo>
                      <a:pt x="13500" y="13885"/>
                    </a:lnTo>
                    <a:lnTo>
                      <a:pt x="11340" y="13885"/>
                    </a:lnTo>
                    <a:close/>
                  </a:path>
                  <a:path w="21600" h="21600" extrusionOk="0">
                    <a:moveTo>
                      <a:pt x="13500" y="13885"/>
                    </a:moveTo>
                    <a:lnTo>
                      <a:pt x="13500" y="15428"/>
                    </a:lnTo>
                    <a:lnTo>
                      <a:pt x="15660" y="15428"/>
                    </a:lnTo>
                    <a:lnTo>
                      <a:pt x="15660" y="13885"/>
                    </a:lnTo>
                    <a:lnTo>
                      <a:pt x="13500" y="13885"/>
                    </a:lnTo>
                    <a:close/>
                  </a:path>
                  <a:path w="21600" h="21600" extrusionOk="0">
                    <a:moveTo>
                      <a:pt x="15660" y="13885"/>
                    </a:moveTo>
                    <a:lnTo>
                      <a:pt x="15660" y="15428"/>
                    </a:lnTo>
                    <a:lnTo>
                      <a:pt x="17820" y="15428"/>
                    </a:lnTo>
                    <a:lnTo>
                      <a:pt x="17820" y="13885"/>
                    </a:lnTo>
                    <a:lnTo>
                      <a:pt x="15660" y="13885"/>
                    </a:lnTo>
                    <a:close/>
                  </a:path>
                  <a:path w="21600" h="21600" extrusionOk="0">
                    <a:moveTo>
                      <a:pt x="17820" y="13885"/>
                    </a:moveTo>
                    <a:lnTo>
                      <a:pt x="17820" y="15428"/>
                    </a:lnTo>
                    <a:lnTo>
                      <a:pt x="19980" y="15428"/>
                    </a:lnTo>
                    <a:lnTo>
                      <a:pt x="19980" y="13885"/>
                    </a:lnTo>
                    <a:lnTo>
                      <a:pt x="17820" y="13885"/>
                    </a:lnTo>
                    <a:close/>
                  </a:path>
                  <a:path w="21600" h="21600" extrusionOk="0">
                    <a:moveTo>
                      <a:pt x="1620" y="15428"/>
                    </a:moveTo>
                    <a:lnTo>
                      <a:pt x="1620" y="16971"/>
                    </a:lnTo>
                    <a:lnTo>
                      <a:pt x="3779" y="16971"/>
                    </a:lnTo>
                    <a:lnTo>
                      <a:pt x="3779" y="15428"/>
                    </a:lnTo>
                    <a:lnTo>
                      <a:pt x="1620" y="15428"/>
                    </a:lnTo>
                    <a:close/>
                  </a:path>
                  <a:path w="21600" h="21600" extrusionOk="0">
                    <a:moveTo>
                      <a:pt x="3779" y="15428"/>
                    </a:moveTo>
                    <a:lnTo>
                      <a:pt x="3779" y="16971"/>
                    </a:lnTo>
                    <a:lnTo>
                      <a:pt x="5940" y="16971"/>
                    </a:lnTo>
                    <a:lnTo>
                      <a:pt x="5940" y="15428"/>
                    </a:lnTo>
                    <a:lnTo>
                      <a:pt x="3779" y="15428"/>
                    </a:lnTo>
                    <a:close/>
                  </a:path>
                  <a:path w="21600" h="21600" extrusionOk="0">
                    <a:moveTo>
                      <a:pt x="5940" y="15428"/>
                    </a:moveTo>
                    <a:lnTo>
                      <a:pt x="5940" y="16971"/>
                    </a:lnTo>
                    <a:lnTo>
                      <a:pt x="8100" y="16971"/>
                    </a:lnTo>
                    <a:lnTo>
                      <a:pt x="8100" y="15428"/>
                    </a:lnTo>
                    <a:lnTo>
                      <a:pt x="5940" y="15428"/>
                    </a:lnTo>
                    <a:close/>
                  </a:path>
                  <a:path w="21600" h="21600" extrusionOk="0">
                    <a:moveTo>
                      <a:pt x="8100" y="15428"/>
                    </a:moveTo>
                    <a:lnTo>
                      <a:pt x="8100" y="16971"/>
                    </a:lnTo>
                    <a:lnTo>
                      <a:pt x="10260" y="16971"/>
                    </a:lnTo>
                    <a:lnTo>
                      <a:pt x="10260" y="15428"/>
                    </a:lnTo>
                    <a:lnTo>
                      <a:pt x="8100" y="15428"/>
                    </a:lnTo>
                    <a:close/>
                  </a:path>
                  <a:path w="21600" h="21600" extrusionOk="0">
                    <a:moveTo>
                      <a:pt x="10260" y="15428"/>
                    </a:moveTo>
                    <a:lnTo>
                      <a:pt x="10260" y="16971"/>
                    </a:lnTo>
                    <a:lnTo>
                      <a:pt x="12419" y="16971"/>
                    </a:lnTo>
                    <a:lnTo>
                      <a:pt x="12419" y="15428"/>
                    </a:lnTo>
                    <a:lnTo>
                      <a:pt x="10260" y="15428"/>
                    </a:lnTo>
                    <a:close/>
                  </a:path>
                  <a:path w="21600" h="21600" extrusionOk="0">
                    <a:moveTo>
                      <a:pt x="12419" y="15428"/>
                    </a:moveTo>
                    <a:lnTo>
                      <a:pt x="12419" y="16971"/>
                    </a:lnTo>
                    <a:lnTo>
                      <a:pt x="14580" y="16971"/>
                    </a:lnTo>
                    <a:lnTo>
                      <a:pt x="14580" y="15428"/>
                    </a:lnTo>
                    <a:lnTo>
                      <a:pt x="12419" y="15428"/>
                    </a:lnTo>
                    <a:close/>
                  </a:path>
                  <a:path w="21600" h="21600" extrusionOk="0">
                    <a:moveTo>
                      <a:pt x="14580" y="15428"/>
                    </a:moveTo>
                    <a:lnTo>
                      <a:pt x="14580" y="16971"/>
                    </a:lnTo>
                    <a:lnTo>
                      <a:pt x="16740" y="16971"/>
                    </a:lnTo>
                    <a:lnTo>
                      <a:pt x="16740" y="15428"/>
                    </a:lnTo>
                    <a:lnTo>
                      <a:pt x="14580" y="15428"/>
                    </a:lnTo>
                    <a:close/>
                  </a:path>
                  <a:path w="21600" h="21600" extrusionOk="0">
                    <a:moveTo>
                      <a:pt x="16740" y="15428"/>
                    </a:moveTo>
                    <a:lnTo>
                      <a:pt x="16740" y="16971"/>
                    </a:lnTo>
                    <a:lnTo>
                      <a:pt x="18900" y="16971"/>
                    </a:lnTo>
                    <a:lnTo>
                      <a:pt x="18900" y="15428"/>
                    </a:lnTo>
                    <a:lnTo>
                      <a:pt x="16740" y="15428"/>
                    </a:lnTo>
                    <a:close/>
                  </a:path>
                  <a:path w="21600" h="21600" extrusionOk="0">
                    <a:moveTo>
                      <a:pt x="18900" y="15428"/>
                    </a:moveTo>
                    <a:lnTo>
                      <a:pt x="18900" y="16971"/>
                    </a:lnTo>
                    <a:lnTo>
                      <a:pt x="21060" y="16971"/>
                    </a:lnTo>
                    <a:lnTo>
                      <a:pt x="21060" y="15428"/>
                    </a:lnTo>
                    <a:lnTo>
                      <a:pt x="18900" y="15428"/>
                    </a:lnTo>
                    <a:close/>
                  </a:path>
                  <a:path w="21600" h="21600" extrusionOk="0">
                    <a:moveTo>
                      <a:pt x="540" y="16971"/>
                    </a:moveTo>
                    <a:lnTo>
                      <a:pt x="540" y="18514"/>
                    </a:lnTo>
                    <a:lnTo>
                      <a:pt x="2700" y="18514"/>
                    </a:lnTo>
                    <a:lnTo>
                      <a:pt x="2700" y="16971"/>
                    </a:lnTo>
                    <a:lnTo>
                      <a:pt x="540" y="16971"/>
                    </a:lnTo>
                    <a:close/>
                  </a:path>
                  <a:path w="21600" h="21600" extrusionOk="0">
                    <a:moveTo>
                      <a:pt x="2700" y="16971"/>
                    </a:moveTo>
                    <a:lnTo>
                      <a:pt x="2700" y="18514"/>
                    </a:lnTo>
                    <a:lnTo>
                      <a:pt x="4860" y="18514"/>
                    </a:lnTo>
                    <a:lnTo>
                      <a:pt x="4860" y="16971"/>
                    </a:lnTo>
                    <a:lnTo>
                      <a:pt x="2700" y="16971"/>
                    </a:lnTo>
                    <a:close/>
                  </a:path>
                  <a:path w="21600" h="21600" extrusionOk="0">
                    <a:moveTo>
                      <a:pt x="4860" y="16971"/>
                    </a:moveTo>
                    <a:lnTo>
                      <a:pt x="4860" y="18514"/>
                    </a:lnTo>
                    <a:lnTo>
                      <a:pt x="7020" y="18514"/>
                    </a:lnTo>
                    <a:lnTo>
                      <a:pt x="7020" y="16971"/>
                    </a:lnTo>
                    <a:lnTo>
                      <a:pt x="4860" y="16971"/>
                    </a:lnTo>
                    <a:close/>
                  </a:path>
                  <a:path w="21600" h="21600" extrusionOk="0">
                    <a:moveTo>
                      <a:pt x="7020" y="16971"/>
                    </a:moveTo>
                    <a:lnTo>
                      <a:pt x="7020" y="18514"/>
                    </a:lnTo>
                    <a:lnTo>
                      <a:pt x="9180" y="18514"/>
                    </a:lnTo>
                    <a:lnTo>
                      <a:pt x="9180" y="16971"/>
                    </a:lnTo>
                    <a:lnTo>
                      <a:pt x="7020" y="16971"/>
                    </a:lnTo>
                    <a:close/>
                  </a:path>
                  <a:path w="21600" h="21600" extrusionOk="0">
                    <a:moveTo>
                      <a:pt x="9180" y="16971"/>
                    </a:moveTo>
                    <a:lnTo>
                      <a:pt x="9180" y="18514"/>
                    </a:lnTo>
                    <a:lnTo>
                      <a:pt x="11340" y="18514"/>
                    </a:lnTo>
                    <a:lnTo>
                      <a:pt x="11340" y="16971"/>
                    </a:lnTo>
                    <a:lnTo>
                      <a:pt x="9180" y="16971"/>
                    </a:lnTo>
                    <a:close/>
                  </a:path>
                  <a:path w="21600" h="21600" extrusionOk="0">
                    <a:moveTo>
                      <a:pt x="11340" y="16971"/>
                    </a:moveTo>
                    <a:lnTo>
                      <a:pt x="11340" y="18514"/>
                    </a:lnTo>
                    <a:lnTo>
                      <a:pt x="13500" y="18514"/>
                    </a:lnTo>
                    <a:lnTo>
                      <a:pt x="13500" y="16971"/>
                    </a:lnTo>
                    <a:lnTo>
                      <a:pt x="11340" y="16971"/>
                    </a:lnTo>
                    <a:close/>
                  </a:path>
                  <a:path w="21600" h="21600" extrusionOk="0">
                    <a:moveTo>
                      <a:pt x="13500" y="16971"/>
                    </a:moveTo>
                    <a:lnTo>
                      <a:pt x="13500" y="18514"/>
                    </a:lnTo>
                    <a:lnTo>
                      <a:pt x="15660" y="18514"/>
                    </a:lnTo>
                    <a:lnTo>
                      <a:pt x="15660" y="16971"/>
                    </a:lnTo>
                    <a:lnTo>
                      <a:pt x="13500" y="16971"/>
                    </a:lnTo>
                    <a:close/>
                  </a:path>
                  <a:path w="21600" h="21600" extrusionOk="0">
                    <a:moveTo>
                      <a:pt x="15660" y="16971"/>
                    </a:moveTo>
                    <a:lnTo>
                      <a:pt x="15660" y="18514"/>
                    </a:lnTo>
                    <a:lnTo>
                      <a:pt x="17820" y="18514"/>
                    </a:lnTo>
                    <a:lnTo>
                      <a:pt x="17820" y="16971"/>
                    </a:lnTo>
                    <a:lnTo>
                      <a:pt x="15660" y="16971"/>
                    </a:lnTo>
                    <a:close/>
                  </a:path>
                  <a:path w="21600" h="21600" extrusionOk="0">
                    <a:moveTo>
                      <a:pt x="17820" y="16971"/>
                    </a:moveTo>
                    <a:lnTo>
                      <a:pt x="17820" y="18514"/>
                    </a:lnTo>
                    <a:lnTo>
                      <a:pt x="19980" y="18514"/>
                    </a:lnTo>
                    <a:lnTo>
                      <a:pt x="19980" y="16971"/>
                    </a:lnTo>
                    <a:lnTo>
                      <a:pt x="17820" y="16971"/>
                    </a:lnTo>
                    <a:close/>
                  </a:path>
                  <a:path w="21600" h="21600" extrusionOk="0">
                    <a:moveTo>
                      <a:pt x="1620" y="18514"/>
                    </a:moveTo>
                    <a:lnTo>
                      <a:pt x="1620" y="20057"/>
                    </a:lnTo>
                    <a:lnTo>
                      <a:pt x="3779" y="20057"/>
                    </a:lnTo>
                    <a:lnTo>
                      <a:pt x="3779" y="18514"/>
                    </a:lnTo>
                    <a:lnTo>
                      <a:pt x="1620" y="18514"/>
                    </a:lnTo>
                    <a:close/>
                  </a:path>
                  <a:path w="21600" h="21600" extrusionOk="0">
                    <a:moveTo>
                      <a:pt x="3779" y="18514"/>
                    </a:moveTo>
                    <a:lnTo>
                      <a:pt x="3779" y="20057"/>
                    </a:lnTo>
                    <a:lnTo>
                      <a:pt x="5940" y="20057"/>
                    </a:lnTo>
                    <a:lnTo>
                      <a:pt x="5940" y="18514"/>
                    </a:lnTo>
                    <a:lnTo>
                      <a:pt x="3779" y="18514"/>
                    </a:lnTo>
                    <a:close/>
                  </a:path>
                  <a:path w="21600" h="21600" extrusionOk="0">
                    <a:moveTo>
                      <a:pt x="5940" y="18514"/>
                    </a:moveTo>
                    <a:lnTo>
                      <a:pt x="5940" y="20057"/>
                    </a:lnTo>
                    <a:lnTo>
                      <a:pt x="8100" y="20057"/>
                    </a:lnTo>
                    <a:lnTo>
                      <a:pt x="8100" y="18514"/>
                    </a:lnTo>
                    <a:lnTo>
                      <a:pt x="5940" y="18514"/>
                    </a:lnTo>
                    <a:close/>
                  </a:path>
                  <a:path w="21600" h="21600" extrusionOk="0">
                    <a:moveTo>
                      <a:pt x="8100" y="18514"/>
                    </a:moveTo>
                    <a:lnTo>
                      <a:pt x="8100" y="20057"/>
                    </a:lnTo>
                    <a:lnTo>
                      <a:pt x="10260" y="20057"/>
                    </a:lnTo>
                    <a:lnTo>
                      <a:pt x="10260" y="18514"/>
                    </a:lnTo>
                    <a:lnTo>
                      <a:pt x="8100" y="18514"/>
                    </a:lnTo>
                    <a:close/>
                  </a:path>
                  <a:path w="21600" h="21600" extrusionOk="0">
                    <a:moveTo>
                      <a:pt x="10260" y="18514"/>
                    </a:moveTo>
                    <a:lnTo>
                      <a:pt x="10260" y="20057"/>
                    </a:lnTo>
                    <a:lnTo>
                      <a:pt x="12419" y="20057"/>
                    </a:lnTo>
                    <a:lnTo>
                      <a:pt x="12419" y="18514"/>
                    </a:lnTo>
                    <a:lnTo>
                      <a:pt x="10260" y="18514"/>
                    </a:lnTo>
                    <a:close/>
                  </a:path>
                  <a:path w="21600" h="21600" extrusionOk="0">
                    <a:moveTo>
                      <a:pt x="12419" y="18514"/>
                    </a:moveTo>
                    <a:lnTo>
                      <a:pt x="12419" y="20057"/>
                    </a:lnTo>
                    <a:lnTo>
                      <a:pt x="14580" y="20057"/>
                    </a:lnTo>
                    <a:lnTo>
                      <a:pt x="14580" y="18514"/>
                    </a:lnTo>
                    <a:lnTo>
                      <a:pt x="12419" y="18514"/>
                    </a:lnTo>
                    <a:close/>
                  </a:path>
                  <a:path w="21600" h="21600" extrusionOk="0">
                    <a:moveTo>
                      <a:pt x="14580" y="18514"/>
                    </a:moveTo>
                    <a:lnTo>
                      <a:pt x="14580" y="20057"/>
                    </a:lnTo>
                    <a:lnTo>
                      <a:pt x="16740" y="20057"/>
                    </a:lnTo>
                    <a:lnTo>
                      <a:pt x="16740" y="18514"/>
                    </a:lnTo>
                    <a:lnTo>
                      <a:pt x="14580" y="18514"/>
                    </a:lnTo>
                    <a:close/>
                  </a:path>
                  <a:path w="21600" h="21600" extrusionOk="0">
                    <a:moveTo>
                      <a:pt x="16740" y="18514"/>
                    </a:moveTo>
                    <a:lnTo>
                      <a:pt x="16740" y="20057"/>
                    </a:lnTo>
                    <a:lnTo>
                      <a:pt x="18900" y="20057"/>
                    </a:lnTo>
                    <a:lnTo>
                      <a:pt x="18900" y="18514"/>
                    </a:lnTo>
                    <a:lnTo>
                      <a:pt x="16740" y="18514"/>
                    </a:lnTo>
                    <a:close/>
                  </a:path>
                  <a:path w="21600" h="21600" extrusionOk="0">
                    <a:moveTo>
                      <a:pt x="18900" y="18514"/>
                    </a:moveTo>
                    <a:lnTo>
                      <a:pt x="18900" y="20057"/>
                    </a:lnTo>
                    <a:lnTo>
                      <a:pt x="21060" y="20057"/>
                    </a:lnTo>
                    <a:lnTo>
                      <a:pt x="21060" y="18514"/>
                    </a:lnTo>
                    <a:lnTo>
                      <a:pt x="18900" y="18514"/>
                    </a:lnTo>
                    <a:close/>
                  </a:path>
                  <a:path w="21600" h="21600" extrusionOk="0">
                    <a:moveTo>
                      <a:pt x="540" y="20057"/>
                    </a:moveTo>
                    <a:lnTo>
                      <a:pt x="540" y="21600"/>
                    </a:lnTo>
                    <a:lnTo>
                      <a:pt x="2700" y="21600"/>
                    </a:lnTo>
                    <a:lnTo>
                      <a:pt x="2700" y="20057"/>
                    </a:lnTo>
                    <a:lnTo>
                      <a:pt x="540" y="20057"/>
                    </a:lnTo>
                    <a:close/>
                  </a:path>
                  <a:path w="21600" h="21600" extrusionOk="0">
                    <a:moveTo>
                      <a:pt x="2700" y="20057"/>
                    </a:moveTo>
                    <a:lnTo>
                      <a:pt x="2700" y="21600"/>
                    </a:lnTo>
                    <a:lnTo>
                      <a:pt x="4860" y="21600"/>
                    </a:lnTo>
                    <a:lnTo>
                      <a:pt x="4860" y="20057"/>
                    </a:lnTo>
                    <a:lnTo>
                      <a:pt x="2700" y="20057"/>
                    </a:lnTo>
                    <a:close/>
                  </a:path>
                  <a:path w="21600" h="21600" extrusionOk="0">
                    <a:moveTo>
                      <a:pt x="4860" y="20057"/>
                    </a:moveTo>
                    <a:lnTo>
                      <a:pt x="4860" y="21600"/>
                    </a:lnTo>
                    <a:lnTo>
                      <a:pt x="7020" y="21600"/>
                    </a:lnTo>
                    <a:lnTo>
                      <a:pt x="7020" y="20057"/>
                    </a:lnTo>
                    <a:lnTo>
                      <a:pt x="4860" y="20057"/>
                    </a:lnTo>
                    <a:close/>
                  </a:path>
                  <a:path w="21600" h="21600" extrusionOk="0">
                    <a:moveTo>
                      <a:pt x="7020" y="20057"/>
                    </a:moveTo>
                    <a:lnTo>
                      <a:pt x="7020" y="21600"/>
                    </a:lnTo>
                    <a:lnTo>
                      <a:pt x="9180" y="21600"/>
                    </a:lnTo>
                    <a:lnTo>
                      <a:pt x="9180" y="20057"/>
                    </a:lnTo>
                    <a:lnTo>
                      <a:pt x="7020" y="20057"/>
                    </a:lnTo>
                    <a:close/>
                  </a:path>
                  <a:path w="21600" h="21600" extrusionOk="0">
                    <a:moveTo>
                      <a:pt x="9180" y="20057"/>
                    </a:moveTo>
                    <a:lnTo>
                      <a:pt x="9180" y="21600"/>
                    </a:lnTo>
                    <a:lnTo>
                      <a:pt x="11340" y="21600"/>
                    </a:lnTo>
                    <a:lnTo>
                      <a:pt x="11340" y="20057"/>
                    </a:lnTo>
                    <a:lnTo>
                      <a:pt x="9180" y="20057"/>
                    </a:lnTo>
                    <a:close/>
                  </a:path>
                  <a:path w="21600" h="21600" extrusionOk="0">
                    <a:moveTo>
                      <a:pt x="11340" y="20057"/>
                    </a:moveTo>
                    <a:lnTo>
                      <a:pt x="11340" y="21600"/>
                    </a:lnTo>
                    <a:lnTo>
                      <a:pt x="13500" y="21600"/>
                    </a:lnTo>
                    <a:lnTo>
                      <a:pt x="13500" y="20057"/>
                    </a:lnTo>
                    <a:lnTo>
                      <a:pt x="11340" y="20057"/>
                    </a:lnTo>
                    <a:close/>
                  </a:path>
                  <a:path w="21600" h="21600" extrusionOk="0">
                    <a:moveTo>
                      <a:pt x="13500" y="20057"/>
                    </a:moveTo>
                    <a:lnTo>
                      <a:pt x="13500" y="21600"/>
                    </a:lnTo>
                    <a:lnTo>
                      <a:pt x="15660" y="21600"/>
                    </a:lnTo>
                    <a:lnTo>
                      <a:pt x="15660" y="20057"/>
                    </a:lnTo>
                    <a:lnTo>
                      <a:pt x="13500" y="20057"/>
                    </a:lnTo>
                    <a:close/>
                  </a:path>
                  <a:path w="21600" h="21600" extrusionOk="0">
                    <a:moveTo>
                      <a:pt x="15660" y="20057"/>
                    </a:moveTo>
                    <a:lnTo>
                      <a:pt x="15660" y="21600"/>
                    </a:lnTo>
                    <a:lnTo>
                      <a:pt x="17820" y="21600"/>
                    </a:lnTo>
                    <a:lnTo>
                      <a:pt x="17820" y="20057"/>
                    </a:lnTo>
                    <a:lnTo>
                      <a:pt x="15660" y="20057"/>
                    </a:lnTo>
                    <a:close/>
                  </a:path>
                  <a:path w="21600" h="21600" extrusionOk="0">
                    <a:moveTo>
                      <a:pt x="17820" y="20057"/>
                    </a:moveTo>
                    <a:lnTo>
                      <a:pt x="17820" y="21600"/>
                    </a:lnTo>
                    <a:lnTo>
                      <a:pt x="19980" y="21600"/>
                    </a:lnTo>
                    <a:lnTo>
                      <a:pt x="19980" y="20057"/>
                    </a:lnTo>
                    <a:lnTo>
                      <a:pt x="17820" y="20057"/>
                    </a:lnTo>
                    <a:close/>
                  </a:path>
                  <a:path w="21600" h="21600" extrusionOk="0">
                    <a:moveTo>
                      <a:pt x="19980" y="4628"/>
                    </a:moveTo>
                    <a:lnTo>
                      <a:pt x="21060" y="4628"/>
                    </a:lnTo>
                    <a:lnTo>
                      <a:pt x="2106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50" name="AutoShape 3"/>
              <p:cNvCxnSpPr>
                <a:cxnSpLocks noChangeShapeType="1"/>
              </p:cNvCxnSpPr>
              <p:nvPr/>
            </p:nvCxnSpPr>
            <p:spPr bwMode="auto">
              <a:xfrm rot="19800000" flipV="1">
                <a:off x="3466873" y="4919662"/>
                <a:ext cx="612775" cy="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stealth" w="lg" len="lg"/>
                <a:tailEnd type="none" w="lg" len="lg"/>
              </a:ln>
            </p:spPr>
          </p:cxnSp>
          <p:cxnSp>
            <p:nvCxnSpPr>
              <p:cNvPr id="51" name="AutoShape 4"/>
              <p:cNvCxnSpPr>
                <a:cxnSpLocks noChangeShapeType="1"/>
              </p:cNvCxnSpPr>
              <p:nvPr/>
            </p:nvCxnSpPr>
            <p:spPr bwMode="auto">
              <a:xfrm rot="5400000">
                <a:off x="2131785" y="4843463"/>
                <a:ext cx="504825" cy="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stealth" w="lg" len="lg"/>
                <a:tailEnd type="none" w="lg" len="lg"/>
              </a:ln>
            </p:spPr>
          </p:cxnSp>
          <p:cxnSp>
            <p:nvCxnSpPr>
              <p:cNvPr id="52" name="AutoShape 5"/>
              <p:cNvCxnSpPr>
                <a:cxnSpLocks noChangeShapeType="1"/>
              </p:cNvCxnSpPr>
              <p:nvPr/>
            </p:nvCxnSpPr>
            <p:spPr bwMode="auto">
              <a:xfrm>
                <a:off x="2644548" y="4487862"/>
                <a:ext cx="612775" cy="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stealth" w="lg" len="lg"/>
                <a:tailEnd type="none" w="lg" len="lg"/>
              </a:ln>
            </p:spPr>
          </p:cxnSp>
          <p:cxnSp>
            <p:nvCxnSpPr>
              <p:cNvPr id="53" name="AutoShape 6"/>
              <p:cNvCxnSpPr>
                <a:cxnSpLocks noChangeShapeType="1"/>
              </p:cNvCxnSpPr>
              <p:nvPr/>
            </p:nvCxnSpPr>
            <p:spPr bwMode="auto">
              <a:xfrm rot="16200000" flipV="1">
                <a:off x="1487260" y="4116388"/>
                <a:ext cx="612775" cy="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stealth" w="lg" len="lg"/>
                <a:tailEnd type="none" w="lg" len="lg"/>
              </a:ln>
            </p:spPr>
          </p:cxnSp>
          <p:cxnSp>
            <p:nvCxnSpPr>
              <p:cNvPr id="55" name="AutoShape 7"/>
              <p:cNvCxnSpPr>
                <a:cxnSpLocks noChangeShapeType="1"/>
              </p:cNvCxnSpPr>
              <p:nvPr/>
            </p:nvCxnSpPr>
            <p:spPr bwMode="auto">
              <a:xfrm rot="-5400000">
                <a:off x="954654" y="5117306"/>
                <a:ext cx="395288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66" name="AutoShape 8"/>
              <p:cNvCxnSpPr>
                <a:cxnSpLocks noChangeShapeType="1"/>
              </p:cNvCxnSpPr>
              <p:nvPr/>
            </p:nvCxnSpPr>
            <p:spPr bwMode="auto">
              <a:xfrm rot="-5400000">
                <a:off x="1468211" y="3895724"/>
                <a:ext cx="0" cy="612775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67" name="AutoShape 9"/>
              <p:cNvCxnSpPr>
                <a:cxnSpLocks noChangeShapeType="1"/>
              </p:cNvCxnSpPr>
              <p:nvPr/>
            </p:nvCxnSpPr>
            <p:spPr bwMode="auto">
              <a:xfrm rot="-5400000">
                <a:off x="1765867" y="4188618"/>
                <a:ext cx="0" cy="1189038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69" name="AutoShape 10"/>
              <p:cNvCxnSpPr>
                <a:cxnSpLocks noChangeShapeType="1"/>
              </p:cNvCxnSpPr>
              <p:nvPr/>
            </p:nvCxnSpPr>
            <p:spPr bwMode="auto">
              <a:xfrm rot="-5400000">
                <a:off x="3340666" y="5198269"/>
                <a:ext cx="252413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81" name="AutoShape 11"/>
              <p:cNvCxnSpPr>
                <a:cxnSpLocks noChangeShapeType="1"/>
              </p:cNvCxnSpPr>
              <p:nvPr/>
            </p:nvCxnSpPr>
            <p:spPr bwMode="auto">
              <a:xfrm rot="-5400000">
                <a:off x="2305617" y="4106068"/>
                <a:ext cx="0" cy="2268538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82" name="AutoShape 12"/>
              <p:cNvCxnSpPr>
                <a:cxnSpLocks noChangeShapeType="1"/>
              </p:cNvCxnSpPr>
              <p:nvPr/>
            </p:nvCxnSpPr>
            <p:spPr bwMode="auto">
              <a:xfrm>
                <a:off x="3308123" y="4487862"/>
                <a:ext cx="358775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83" name="AutoShape 13"/>
              <p:cNvCxnSpPr>
                <a:cxnSpLocks noChangeShapeType="1"/>
              </p:cNvCxnSpPr>
              <p:nvPr/>
            </p:nvCxnSpPr>
            <p:spPr bwMode="auto">
              <a:xfrm>
                <a:off x="3524023" y="4487862"/>
                <a:ext cx="0" cy="504825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84" name="AutoShape 14"/>
              <p:cNvCxnSpPr>
                <a:cxnSpLocks noChangeShapeType="1"/>
              </p:cNvCxnSpPr>
              <p:nvPr/>
            </p:nvCxnSpPr>
            <p:spPr bwMode="auto">
              <a:xfrm>
                <a:off x="3552598" y="5095875"/>
                <a:ext cx="360363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sp>
            <p:nvSpPr>
              <p:cNvPr id="85" name="TextBox 84"/>
              <p:cNvSpPr txBox="1"/>
              <p:nvPr/>
            </p:nvSpPr>
            <p:spPr>
              <a:xfrm>
                <a:off x="990600" y="38100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2m</a:t>
                </a:r>
                <a:endParaRPr lang="en-US" sz="2000" b="1" dirty="0"/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1295400" y="47244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3m</a:t>
                </a:r>
                <a:endParaRPr lang="en-US" sz="2000" b="1" dirty="0"/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2057400" y="52578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5m</a:t>
                </a:r>
                <a:endParaRPr lang="en-US" sz="2000" b="1" dirty="0"/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3276600" y="44958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1m</a:t>
                </a:r>
                <a:endParaRPr lang="en-US" sz="2000" b="1" dirty="0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3657600" y="47244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30</a:t>
                </a:r>
                <a:r>
                  <a:rPr lang="en-US" sz="2000" b="1" baseline="30000" dirty="0" smtClean="0"/>
                  <a:t>o</a:t>
                </a:r>
                <a:endParaRPr lang="en-US" sz="2000" b="1" dirty="0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1447800" y="33528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100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590800" y="40386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50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2362200" y="48768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60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4038600" y="43434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75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710721" y="4267200"/>
                <a:ext cx="914400" cy="4013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/>
                  <a:t>O</a:t>
                </a:r>
                <a:endParaRPr lang="en-US" sz="2400" b="1" dirty="0"/>
              </a:p>
            </p:txBody>
          </p:sp>
        </p:grpSp>
      </p:grp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1000100" y="4357694"/>
          <a:ext cx="7772400" cy="949325"/>
        </p:xfrm>
        <a:graphic>
          <a:graphicData uri="http://schemas.openxmlformats.org/presentationml/2006/ole">
            <p:oleObj spid="_x0000_s7170" name="Equation" r:id="rId5" imgW="4165560" imgH="507960" progId="Equation.3">
              <p:embed/>
            </p:oleObj>
          </a:graphicData>
        </a:graphic>
      </p:graphicFrame>
      <p:sp>
        <p:nvSpPr>
          <p:cNvPr id="46" name="Arc 45"/>
          <p:cNvSpPr/>
          <p:nvPr/>
        </p:nvSpPr>
        <p:spPr>
          <a:xfrm>
            <a:off x="614338" y="4357694"/>
            <a:ext cx="457200" cy="45720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cxnSp>
        <p:nvCxnSpPr>
          <p:cNvPr id="48" name="Shape 47"/>
          <p:cNvCxnSpPr>
            <a:stCxn id="90" idx="1"/>
          </p:cNvCxnSpPr>
          <p:nvPr/>
        </p:nvCxnSpPr>
        <p:spPr>
          <a:xfrm rot="10800000" flipV="1">
            <a:off x="2500299" y="1873190"/>
            <a:ext cx="1337177" cy="2413066"/>
          </a:xfrm>
          <a:prstGeom prst="bentConnector2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>
            <a:stCxn id="92" idx="1"/>
          </p:cNvCxnSpPr>
          <p:nvPr/>
        </p:nvCxnSpPr>
        <p:spPr>
          <a:xfrm rot="10800000" flipV="1">
            <a:off x="3571868" y="3626374"/>
            <a:ext cx="1304104" cy="7313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hape 98"/>
          <p:cNvCxnSpPr>
            <a:stCxn id="91" idx="3"/>
          </p:cNvCxnSpPr>
          <p:nvPr/>
        </p:nvCxnSpPr>
        <p:spPr>
          <a:xfrm flipH="1">
            <a:off x="4572000" y="2662123"/>
            <a:ext cx="1602094" cy="1695571"/>
          </a:xfrm>
          <a:prstGeom prst="bentConnector4">
            <a:avLst>
              <a:gd name="adj1" fmla="val -134034"/>
              <a:gd name="adj2" fmla="val 90381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93" idx="2"/>
          </p:cNvCxnSpPr>
          <p:nvPr/>
        </p:nvCxnSpPr>
        <p:spPr>
          <a:xfrm rot="5400000">
            <a:off x="6699773" y="3829772"/>
            <a:ext cx="1186232" cy="124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Exercise 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857224" y="1643050"/>
            <a:ext cx="7643866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92608" lvl="1" algn="ctr"/>
            <a:r>
              <a:rPr lang="en-US" sz="2000" b="1" dirty="0" smtClean="0"/>
              <a:t>Find the moment caused by the following forces about point O 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56" name="Group 55"/>
          <p:cNvGrpSpPr/>
          <p:nvPr/>
        </p:nvGrpSpPr>
        <p:grpSpPr>
          <a:xfrm>
            <a:off x="2357422" y="2405012"/>
            <a:ext cx="5214974" cy="2881376"/>
            <a:chOff x="2743200" y="3429000"/>
            <a:chExt cx="4495800" cy="2381310"/>
          </a:xfrm>
        </p:grpSpPr>
        <p:grpSp>
          <p:nvGrpSpPr>
            <p:cNvPr id="57" name="Group 36"/>
            <p:cNvGrpSpPr/>
            <p:nvPr/>
          </p:nvGrpSpPr>
          <p:grpSpPr>
            <a:xfrm>
              <a:off x="2743200" y="3429000"/>
              <a:ext cx="4495800" cy="2381310"/>
              <a:chOff x="1600200" y="3429000"/>
              <a:chExt cx="4495800" cy="2381310"/>
            </a:xfrm>
          </p:grpSpPr>
          <p:grpSp>
            <p:nvGrpSpPr>
              <p:cNvPr id="59" name="Group 76"/>
              <p:cNvGrpSpPr/>
              <p:nvPr/>
            </p:nvGrpSpPr>
            <p:grpSpPr>
              <a:xfrm>
                <a:off x="1600200" y="3429000"/>
                <a:ext cx="4495800" cy="2381310"/>
                <a:chOff x="1600200" y="3429000"/>
                <a:chExt cx="4495800" cy="2381310"/>
              </a:xfrm>
            </p:grpSpPr>
            <p:grpSp>
              <p:nvGrpSpPr>
                <p:cNvPr id="61" name="Group 1"/>
                <p:cNvGrpSpPr>
                  <a:grpSpLocks/>
                </p:cNvGrpSpPr>
                <p:nvPr/>
              </p:nvGrpSpPr>
              <p:grpSpPr bwMode="auto">
                <a:xfrm>
                  <a:off x="1600200" y="3886196"/>
                  <a:ext cx="3539262" cy="1587301"/>
                  <a:chOff x="4919" y="6228"/>
                  <a:chExt cx="5575" cy="2501"/>
                </a:xfrm>
              </p:grpSpPr>
              <p:grpSp>
                <p:nvGrpSpPr>
                  <p:cNvPr id="71" name="Group 2"/>
                  <p:cNvGrpSpPr>
                    <a:grpSpLocks/>
                  </p:cNvGrpSpPr>
                  <p:nvPr/>
                </p:nvGrpSpPr>
                <p:grpSpPr bwMode="auto">
                  <a:xfrm>
                    <a:off x="5629" y="7035"/>
                    <a:ext cx="4501" cy="420"/>
                    <a:chOff x="5629" y="7035"/>
                    <a:chExt cx="4501" cy="420"/>
                  </a:xfrm>
                </p:grpSpPr>
                <p:sp>
                  <p:nvSpPr>
                    <p:cNvPr id="110" name="Rectangle 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01" cy="420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  <a:gs pos="50000">
                          <a:srgbClr val="BFBFBF"/>
                        </a:gs>
                        <a:gs pos="100000">
                          <a:srgbClr val="BFBFBF">
                            <a:gamma/>
                            <a:shade val="46275"/>
                            <a:invGamma/>
                          </a:srgbClr>
                        </a:gs>
                      </a:gsLst>
                      <a:lin ang="5400000" scaled="1"/>
                    </a:gradFill>
                    <a:ln w="0">
                      <a:solidFill>
                        <a:srgbClr val="A5A5A5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1" name="Rectangle 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035"/>
                      <a:ext cx="4501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" name="Rectangle 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629" y="7395"/>
                      <a:ext cx="4501" cy="57"/>
                    </a:xfrm>
                    <a:prstGeom prst="rect">
                      <a:avLst/>
                    </a:prstGeom>
                    <a:solidFill>
                      <a:srgbClr val="F2F2F2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cxnSp>
                <p:nvCxnSpPr>
                  <p:cNvPr id="72" name="AutoShape 6"/>
                  <p:cNvCxnSpPr>
                    <a:cxnSpLocks noChangeShapeType="1"/>
                  </p:cNvCxnSpPr>
                  <p:nvPr/>
                </p:nvCxnSpPr>
                <p:spPr bwMode="auto">
                  <a:xfrm rot="-5400000">
                    <a:off x="7899" y="4273"/>
                    <a:ext cx="0" cy="4479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 type="stealth" w="med" len="lg"/>
                    <a:tailEnd type="stealth" w="med" len="lg"/>
                  </a:ln>
                </p:spPr>
              </p:cxnSp>
              <p:sp>
                <p:nvSpPr>
                  <p:cNvPr id="73" name="AutoShape 7"/>
                  <p:cNvSpPr>
                    <a:spLocks noEditPoints="1" noChangeArrowheads="1"/>
                  </p:cNvSpPr>
                  <p:nvPr/>
                </p:nvSpPr>
                <p:spPr bwMode="auto">
                  <a:xfrm rot="5400000">
                    <a:off x="4511" y="6903"/>
                    <a:ext cx="1527" cy="712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10800 w 21600"/>
                      <a:gd name="T3" fmla="*/ 0 h 21600"/>
                      <a:gd name="T4" fmla="*/ 21600 w 21600"/>
                      <a:gd name="T5" fmla="*/ 0 h 21600"/>
                      <a:gd name="T6" fmla="*/ 21060 w 21600"/>
                      <a:gd name="T7" fmla="*/ 10800 h 21600"/>
                      <a:gd name="T8" fmla="*/ 21060 w 21600"/>
                      <a:gd name="T9" fmla="*/ 21600 h 21600"/>
                      <a:gd name="T10" fmla="*/ 10800 w 21600"/>
                      <a:gd name="T11" fmla="*/ 21600 h 21600"/>
                      <a:gd name="T12" fmla="*/ 540 w 21600"/>
                      <a:gd name="T13" fmla="*/ 21600 h 21600"/>
                      <a:gd name="T14" fmla="*/ 540 w 21600"/>
                      <a:gd name="T15" fmla="*/ 10800 h 21600"/>
                      <a:gd name="T16" fmla="*/ 761 w 21600"/>
                      <a:gd name="T17" fmla="*/ 22454 h 21600"/>
                      <a:gd name="T18" fmla="*/ 21069 w 21600"/>
                      <a:gd name="T19" fmla="*/ 32282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T16" t="T17" r="T18" b="T19"/>
                    <a:pathLst>
                      <a:path w="21600" h="21600" extrusionOk="0">
                        <a:moveTo>
                          <a:pt x="540" y="4628"/>
                        </a:moveTo>
                        <a:lnTo>
                          <a:pt x="0" y="4628"/>
                        </a:lnTo>
                        <a:lnTo>
                          <a:pt x="0" y="0"/>
                        </a:lnTo>
                        <a:lnTo>
                          <a:pt x="21600" y="0"/>
                        </a:lnTo>
                        <a:lnTo>
                          <a:pt x="21600" y="4628"/>
                        </a:lnTo>
                        <a:lnTo>
                          <a:pt x="21060" y="4628"/>
                        </a:lnTo>
                        <a:lnTo>
                          <a:pt x="21060" y="21600"/>
                        </a:lnTo>
                        <a:lnTo>
                          <a:pt x="540" y="21600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540" y="4628"/>
                        </a:moveTo>
                        <a:lnTo>
                          <a:pt x="540" y="6171"/>
                        </a:lnTo>
                        <a:lnTo>
                          <a:pt x="2700" y="6171"/>
                        </a:lnTo>
                        <a:lnTo>
                          <a:pt x="2700" y="4628"/>
                        </a:lnTo>
                        <a:lnTo>
                          <a:pt x="540" y="4628"/>
                        </a:lnTo>
                        <a:close/>
                      </a:path>
                      <a:path w="21600" h="21600" extrusionOk="0">
                        <a:moveTo>
                          <a:pt x="2700" y="4628"/>
                        </a:moveTo>
                        <a:lnTo>
                          <a:pt x="2700" y="6171"/>
                        </a:lnTo>
                        <a:lnTo>
                          <a:pt x="4860" y="6171"/>
                        </a:lnTo>
                        <a:lnTo>
                          <a:pt x="4860" y="4628"/>
                        </a:lnTo>
                        <a:lnTo>
                          <a:pt x="2700" y="4628"/>
                        </a:lnTo>
                        <a:close/>
                      </a:path>
                      <a:path w="21600" h="21600" extrusionOk="0">
                        <a:moveTo>
                          <a:pt x="4860" y="4628"/>
                        </a:moveTo>
                        <a:lnTo>
                          <a:pt x="4860" y="6171"/>
                        </a:lnTo>
                        <a:lnTo>
                          <a:pt x="7020" y="6171"/>
                        </a:lnTo>
                        <a:lnTo>
                          <a:pt x="7020" y="4628"/>
                        </a:lnTo>
                        <a:lnTo>
                          <a:pt x="4860" y="4628"/>
                        </a:lnTo>
                        <a:close/>
                      </a:path>
                      <a:path w="21600" h="21600" extrusionOk="0">
                        <a:moveTo>
                          <a:pt x="7020" y="4628"/>
                        </a:moveTo>
                        <a:lnTo>
                          <a:pt x="7020" y="6171"/>
                        </a:lnTo>
                        <a:lnTo>
                          <a:pt x="9180" y="6171"/>
                        </a:lnTo>
                        <a:lnTo>
                          <a:pt x="9180" y="4628"/>
                        </a:lnTo>
                        <a:lnTo>
                          <a:pt x="7020" y="4628"/>
                        </a:lnTo>
                        <a:close/>
                      </a:path>
                      <a:path w="21600" h="21600" extrusionOk="0">
                        <a:moveTo>
                          <a:pt x="9180" y="4628"/>
                        </a:moveTo>
                        <a:lnTo>
                          <a:pt x="9180" y="6171"/>
                        </a:lnTo>
                        <a:lnTo>
                          <a:pt x="11340" y="6171"/>
                        </a:lnTo>
                        <a:lnTo>
                          <a:pt x="11340" y="4628"/>
                        </a:lnTo>
                        <a:lnTo>
                          <a:pt x="9180" y="4628"/>
                        </a:lnTo>
                        <a:close/>
                      </a:path>
                      <a:path w="21600" h="21600" extrusionOk="0">
                        <a:moveTo>
                          <a:pt x="11340" y="4628"/>
                        </a:moveTo>
                        <a:lnTo>
                          <a:pt x="11340" y="6171"/>
                        </a:lnTo>
                        <a:lnTo>
                          <a:pt x="13500" y="6171"/>
                        </a:lnTo>
                        <a:lnTo>
                          <a:pt x="13500" y="4628"/>
                        </a:lnTo>
                        <a:lnTo>
                          <a:pt x="11340" y="4628"/>
                        </a:lnTo>
                        <a:close/>
                      </a:path>
                      <a:path w="21600" h="21600" extrusionOk="0">
                        <a:moveTo>
                          <a:pt x="13500" y="4628"/>
                        </a:moveTo>
                        <a:lnTo>
                          <a:pt x="13500" y="6171"/>
                        </a:lnTo>
                        <a:lnTo>
                          <a:pt x="15660" y="6171"/>
                        </a:lnTo>
                        <a:lnTo>
                          <a:pt x="15660" y="4628"/>
                        </a:lnTo>
                        <a:lnTo>
                          <a:pt x="13500" y="4628"/>
                        </a:lnTo>
                        <a:close/>
                      </a:path>
                      <a:path w="21600" h="21600" extrusionOk="0">
                        <a:moveTo>
                          <a:pt x="15660" y="4628"/>
                        </a:moveTo>
                        <a:lnTo>
                          <a:pt x="15660" y="6171"/>
                        </a:lnTo>
                        <a:lnTo>
                          <a:pt x="17820" y="6171"/>
                        </a:lnTo>
                        <a:lnTo>
                          <a:pt x="17820" y="4628"/>
                        </a:lnTo>
                        <a:lnTo>
                          <a:pt x="15660" y="4628"/>
                        </a:lnTo>
                        <a:close/>
                      </a:path>
                      <a:path w="21600" h="21600" extrusionOk="0">
                        <a:moveTo>
                          <a:pt x="17820" y="4628"/>
                        </a:moveTo>
                        <a:lnTo>
                          <a:pt x="1782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lnTo>
                          <a:pt x="17820" y="4628"/>
                        </a:lnTo>
                        <a:close/>
                      </a:path>
                      <a:path w="21600" h="21600" extrusionOk="0">
                        <a:moveTo>
                          <a:pt x="1620" y="6171"/>
                        </a:moveTo>
                        <a:lnTo>
                          <a:pt x="1620" y="7714"/>
                        </a:lnTo>
                        <a:lnTo>
                          <a:pt x="3779" y="7714"/>
                        </a:lnTo>
                        <a:lnTo>
                          <a:pt x="3779" y="6171"/>
                        </a:lnTo>
                        <a:lnTo>
                          <a:pt x="1620" y="6171"/>
                        </a:lnTo>
                        <a:close/>
                      </a:path>
                      <a:path w="21600" h="21600" extrusionOk="0">
                        <a:moveTo>
                          <a:pt x="3779" y="6171"/>
                        </a:moveTo>
                        <a:lnTo>
                          <a:pt x="3779" y="7714"/>
                        </a:lnTo>
                        <a:lnTo>
                          <a:pt x="5940" y="7714"/>
                        </a:lnTo>
                        <a:lnTo>
                          <a:pt x="5940" y="6171"/>
                        </a:lnTo>
                        <a:lnTo>
                          <a:pt x="3779" y="6171"/>
                        </a:lnTo>
                        <a:close/>
                      </a:path>
                      <a:path w="21600" h="21600" extrusionOk="0">
                        <a:moveTo>
                          <a:pt x="5940" y="6171"/>
                        </a:moveTo>
                        <a:lnTo>
                          <a:pt x="5940" y="7714"/>
                        </a:lnTo>
                        <a:lnTo>
                          <a:pt x="8100" y="7714"/>
                        </a:lnTo>
                        <a:lnTo>
                          <a:pt x="8100" y="6171"/>
                        </a:lnTo>
                        <a:lnTo>
                          <a:pt x="5940" y="6171"/>
                        </a:lnTo>
                        <a:close/>
                      </a:path>
                      <a:path w="21600" h="21600" extrusionOk="0">
                        <a:moveTo>
                          <a:pt x="8100" y="6171"/>
                        </a:moveTo>
                        <a:lnTo>
                          <a:pt x="8100" y="7714"/>
                        </a:lnTo>
                        <a:lnTo>
                          <a:pt x="10260" y="7714"/>
                        </a:lnTo>
                        <a:lnTo>
                          <a:pt x="10260" y="6171"/>
                        </a:lnTo>
                        <a:lnTo>
                          <a:pt x="8100" y="6171"/>
                        </a:lnTo>
                        <a:close/>
                      </a:path>
                      <a:path w="21600" h="21600" extrusionOk="0">
                        <a:moveTo>
                          <a:pt x="10260" y="6171"/>
                        </a:moveTo>
                        <a:lnTo>
                          <a:pt x="10260" y="7714"/>
                        </a:lnTo>
                        <a:lnTo>
                          <a:pt x="12419" y="7714"/>
                        </a:lnTo>
                        <a:lnTo>
                          <a:pt x="12419" y="6171"/>
                        </a:lnTo>
                        <a:lnTo>
                          <a:pt x="10260" y="6171"/>
                        </a:lnTo>
                        <a:close/>
                      </a:path>
                      <a:path w="21600" h="21600" extrusionOk="0">
                        <a:moveTo>
                          <a:pt x="12419" y="6171"/>
                        </a:moveTo>
                        <a:lnTo>
                          <a:pt x="12419" y="7714"/>
                        </a:lnTo>
                        <a:lnTo>
                          <a:pt x="14580" y="7714"/>
                        </a:lnTo>
                        <a:lnTo>
                          <a:pt x="14580" y="6171"/>
                        </a:lnTo>
                        <a:lnTo>
                          <a:pt x="12419" y="6171"/>
                        </a:lnTo>
                        <a:close/>
                      </a:path>
                      <a:path w="21600" h="21600" extrusionOk="0">
                        <a:moveTo>
                          <a:pt x="14580" y="6171"/>
                        </a:moveTo>
                        <a:lnTo>
                          <a:pt x="14580" y="7714"/>
                        </a:lnTo>
                        <a:lnTo>
                          <a:pt x="16740" y="7714"/>
                        </a:lnTo>
                        <a:lnTo>
                          <a:pt x="16740" y="6171"/>
                        </a:lnTo>
                        <a:lnTo>
                          <a:pt x="14580" y="6171"/>
                        </a:lnTo>
                        <a:close/>
                      </a:path>
                      <a:path w="21600" h="21600" extrusionOk="0">
                        <a:moveTo>
                          <a:pt x="16740" y="6171"/>
                        </a:moveTo>
                        <a:lnTo>
                          <a:pt x="16740" y="7714"/>
                        </a:lnTo>
                        <a:lnTo>
                          <a:pt x="18900" y="7714"/>
                        </a:lnTo>
                        <a:lnTo>
                          <a:pt x="18900" y="6171"/>
                        </a:lnTo>
                        <a:lnTo>
                          <a:pt x="16740" y="6171"/>
                        </a:lnTo>
                        <a:close/>
                      </a:path>
                      <a:path w="21600" h="21600" extrusionOk="0">
                        <a:moveTo>
                          <a:pt x="18900" y="6171"/>
                        </a:moveTo>
                        <a:lnTo>
                          <a:pt x="18900" y="7714"/>
                        </a:lnTo>
                        <a:lnTo>
                          <a:pt x="21060" y="7714"/>
                        </a:lnTo>
                        <a:lnTo>
                          <a:pt x="21060" y="6171"/>
                        </a:lnTo>
                        <a:lnTo>
                          <a:pt x="18900" y="6171"/>
                        </a:lnTo>
                        <a:close/>
                      </a:path>
                      <a:path w="21600" h="21600" extrusionOk="0">
                        <a:moveTo>
                          <a:pt x="540" y="7714"/>
                        </a:moveTo>
                        <a:lnTo>
                          <a:pt x="540" y="9257"/>
                        </a:lnTo>
                        <a:lnTo>
                          <a:pt x="2700" y="9257"/>
                        </a:lnTo>
                        <a:lnTo>
                          <a:pt x="2700" y="7714"/>
                        </a:lnTo>
                        <a:lnTo>
                          <a:pt x="540" y="7714"/>
                        </a:lnTo>
                        <a:close/>
                      </a:path>
                      <a:path w="21600" h="21600" extrusionOk="0">
                        <a:moveTo>
                          <a:pt x="2700" y="7714"/>
                        </a:moveTo>
                        <a:lnTo>
                          <a:pt x="2700" y="9257"/>
                        </a:lnTo>
                        <a:lnTo>
                          <a:pt x="4860" y="9257"/>
                        </a:lnTo>
                        <a:lnTo>
                          <a:pt x="4860" y="7714"/>
                        </a:lnTo>
                        <a:lnTo>
                          <a:pt x="2700" y="7714"/>
                        </a:lnTo>
                        <a:close/>
                      </a:path>
                      <a:path w="21600" h="21600" extrusionOk="0">
                        <a:moveTo>
                          <a:pt x="4860" y="7714"/>
                        </a:moveTo>
                        <a:lnTo>
                          <a:pt x="4860" y="9257"/>
                        </a:lnTo>
                        <a:lnTo>
                          <a:pt x="7020" y="9257"/>
                        </a:lnTo>
                        <a:lnTo>
                          <a:pt x="7020" y="7714"/>
                        </a:lnTo>
                        <a:lnTo>
                          <a:pt x="4860" y="7714"/>
                        </a:lnTo>
                        <a:close/>
                      </a:path>
                      <a:path w="21600" h="21600" extrusionOk="0">
                        <a:moveTo>
                          <a:pt x="7020" y="7714"/>
                        </a:moveTo>
                        <a:lnTo>
                          <a:pt x="7020" y="9257"/>
                        </a:lnTo>
                        <a:lnTo>
                          <a:pt x="9180" y="9257"/>
                        </a:lnTo>
                        <a:lnTo>
                          <a:pt x="9180" y="7714"/>
                        </a:lnTo>
                        <a:lnTo>
                          <a:pt x="7020" y="7714"/>
                        </a:lnTo>
                        <a:close/>
                      </a:path>
                      <a:path w="21600" h="21600" extrusionOk="0">
                        <a:moveTo>
                          <a:pt x="9180" y="7714"/>
                        </a:moveTo>
                        <a:lnTo>
                          <a:pt x="9180" y="9257"/>
                        </a:lnTo>
                        <a:lnTo>
                          <a:pt x="11340" y="9257"/>
                        </a:lnTo>
                        <a:lnTo>
                          <a:pt x="11340" y="7714"/>
                        </a:lnTo>
                        <a:lnTo>
                          <a:pt x="9180" y="7714"/>
                        </a:lnTo>
                        <a:close/>
                      </a:path>
                      <a:path w="21600" h="21600" extrusionOk="0">
                        <a:moveTo>
                          <a:pt x="11340" y="7714"/>
                        </a:moveTo>
                        <a:lnTo>
                          <a:pt x="11340" y="9257"/>
                        </a:lnTo>
                        <a:lnTo>
                          <a:pt x="13500" y="9257"/>
                        </a:lnTo>
                        <a:lnTo>
                          <a:pt x="13500" y="7714"/>
                        </a:lnTo>
                        <a:lnTo>
                          <a:pt x="11340" y="7714"/>
                        </a:lnTo>
                        <a:close/>
                      </a:path>
                      <a:path w="21600" h="21600" extrusionOk="0">
                        <a:moveTo>
                          <a:pt x="13500" y="7714"/>
                        </a:moveTo>
                        <a:lnTo>
                          <a:pt x="13500" y="9257"/>
                        </a:lnTo>
                        <a:lnTo>
                          <a:pt x="15660" y="9257"/>
                        </a:lnTo>
                        <a:lnTo>
                          <a:pt x="15660" y="7714"/>
                        </a:lnTo>
                        <a:lnTo>
                          <a:pt x="13500" y="7714"/>
                        </a:lnTo>
                        <a:close/>
                      </a:path>
                      <a:path w="21600" h="21600" extrusionOk="0">
                        <a:moveTo>
                          <a:pt x="15660" y="7714"/>
                        </a:moveTo>
                        <a:lnTo>
                          <a:pt x="15660" y="9257"/>
                        </a:lnTo>
                        <a:lnTo>
                          <a:pt x="17820" y="9257"/>
                        </a:lnTo>
                        <a:lnTo>
                          <a:pt x="17820" y="7714"/>
                        </a:lnTo>
                        <a:lnTo>
                          <a:pt x="15660" y="7714"/>
                        </a:lnTo>
                        <a:close/>
                      </a:path>
                      <a:path w="21600" h="21600" extrusionOk="0">
                        <a:moveTo>
                          <a:pt x="17820" y="7714"/>
                        </a:moveTo>
                        <a:lnTo>
                          <a:pt x="17820" y="9257"/>
                        </a:lnTo>
                        <a:lnTo>
                          <a:pt x="19980" y="9257"/>
                        </a:lnTo>
                        <a:lnTo>
                          <a:pt x="19980" y="7714"/>
                        </a:lnTo>
                        <a:lnTo>
                          <a:pt x="17820" y="7714"/>
                        </a:lnTo>
                        <a:close/>
                      </a:path>
                      <a:path w="21600" h="21600" extrusionOk="0">
                        <a:moveTo>
                          <a:pt x="1620" y="9257"/>
                        </a:moveTo>
                        <a:lnTo>
                          <a:pt x="1620" y="10800"/>
                        </a:lnTo>
                        <a:lnTo>
                          <a:pt x="3779" y="10800"/>
                        </a:lnTo>
                        <a:lnTo>
                          <a:pt x="3779" y="9257"/>
                        </a:lnTo>
                        <a:lnTo>
                          <a:pt x="1620" y="9257"/>
                        </a:lnTo>
                        <a:close/>
                      </a:path>
                      <a:path w="21600" h="21600" extrusionOk="0">
                        <a:moveTo>
                          <a:pt x="3779" y="9257"/>
                        </a:moveTo>
                        <a:lnTo>
                          <a:pt x="3779" y="10800"/>
                        </a:lnTo>
                        <a:lnTo>
                          <a:pt x="5940" y="10800"/>
                        </a:lnTo>
                        <a:lnTo>
                          <a:pt x="5940" y="9257"/>
                        </a:lnTo>
                        <a:lnTo>
                          <a:pt x="3779" y="9257"/>
                        </a:lnTo>
                        <a:close/>
                      </a:path>
                      <a:path w="21600" h="21600" extrusionOk="0">
                        <a:moveTo>
                          <a:pt x="5940" y="9257"/>
                        </a:moveTo>
                        <a:lnTo>
                          <a:pt x="5940" y="10800"/>
                        </a:lnTo>
                        <a:lnTo>
                          <a:pt x="8100" y="10800"/>
                        </a:lnTo>
                        <a:lnTo>
                          <a:pt x="8100" y="9257"/>
                        </a:lnTo>
                        <a:lnTo>
                          <a:pt x="5940" y="9257"/>
                        </a:lnTo>
                        <a:close/>
                      </a:path>
                      <a:path w="21600" h="21600" extrusionOk="0">
                        <a:moveTo>
                          <a:pt x="8100" y="9257"/>
                        </a:moveTo>
                        <a:lnTo>
                          <a:pt x="8100" y="10800"/>
                        </a:lnTo>
                        <a:lnTo>
                          <a:pt x="10260" y="10800"/>
                        </a:lnTo>
                        <a:lnTo>
                          <a:pt x="10260" y="9257"/>
                        </a:lnTo>
                        <a:lnTo>
                          <a:pt x="8100" y="9257"/>
                        </a:lnTo>
                        <a:close/>
                      </a:path>
                      <a:path w="21600" h="21600" extrusionOk="0">
                        <a:moveTo>
                          <a:pt x="10260" y="9257"/>
                        </a:moveTo>
                        <a:lnTo>
                          <a:pt x="10260" y="10800"/>
                        </a:lnTo>
                        <a:lnTo>
                          <a:pt x="12419" y="10800"/>
                        </a:lnTo>
                        <a:lnTo>
                          <a:pt x="12419" y="9257"/>
                        </a:lnTo>
                        <a:lnTo>
                          <a:pt x="10260" y="9257"/>
                        </a:lnTo>
                        <a:close/>
                      </a:path>
                      <a:path w="21600" h="21600" extrusionOk="0">
                        <a:moveTo>
                          <a:pt x="12419" y="9257"/>
                        </a:moveTo>
                        <a:lnTo>
                          <a:pt x="12419" y="10800"/>
                        </a:lnTo>
                        <a:lnTo>
                          <a:pt x="14580" y="10800"/>
                        </a:lnTo>
                        <a:lnTo>
                          <a:pt x="14580" y="9257"/>
                        </a:lnTo>
                        <a:lnTo>
                          <a:pt x="12419" y="9257"/>
                        </a:lnTo>
                        <a:close/>
                      </a:path>
                      <a:path w="21600" h="21600" extrusionOk="0">
                        <a:moveTo>
                          <a:pt x="14580" y="9257"/>
                        </a:moveTo>
                        <a:lnTo>
                          <a:pt x="14580" y="10800"/>
                        </a:lnTo>
                        <a:lnTo>
                          <a:pt x="16740" y="10800"/>
                        </a:lnTo>
                        <a:lnTo>
                          <a:pt x="16740" y="9257"/>
                        </a:lnTo>
                        <a:lnTo>
                          <a:pt x="14580" y="9257"/>
                        </a:lnTo>
                        <a:close/>
                      </a:path>
                      <a:path w="21600" h="21600" extrusionOk="0">
                        <a:moveTo>
                          <a:pt x="16740" y="9257"/>
                        </a:moveTo>
                        <a:lnTo>
                          <a:pt x="16740" y="10800"/>
                        </a:lnTo>
                        <a:lnTo>
                          <a:pt x="18900" y="10800"/>
                        </a:lnTo>
                        <a:lnTo>
                          <a:pt x="18900" y="9257"/>
                        </a:lnTo>
                        <a:lnTo>
                          <a:pt x="16740" y="9257"/>
                        </a:lnTo>
                        <a:close/>
                      </a:path>
                      <a:path w="21600" h="21600" extrusionOk="0">
                        <a:moveTo>
                          <a:pt x="18900" y="9257"/>
                        </a:moveTo>
                        <a:lnTo>
                          <a:pt x="18900" y="10800"/>
                        </a:lnTo>
                        <a:lnTo>
                          <a:pt x="21060" y="10800"/>
                        </a:lnTo>
                        <a:lnTo>
                          <a:pt x="21060" y="9257"/>
                        </a:lnTo>
                        <a:lnTo>
                          <a:pt x="18900" y="9257"/>
                        </a:lnTo>
                        <a:close/>
                      </a:path>
                      <a:path w="21600" h="21600" extrusionOk="0">
                        <a:moveTo>
                          <a:pt x="540" y="10800"/>
                        </a:moveTo>
                        <a:lnTo>
                          <a:pt x="540" y="12342"/>
                        </a:lnTo>
                        <a:lnTo>
                          <a:pt x="2700" y="12342"/>
                        </a:lnTo>
                        <a:lnTo>
                          <a:pt x="2700" y="10800"/>
                        </a:lnTo>
                        <a:lnTo>
                          <a:pt x="540" y="10800"/>
                        </a:lnTo>
                        <a:close/>
                      </a:path>
                      <a:path w="21600" h="21600" extrusionOk="0">
                        <a:moveTo>
                          <a:pt x="2700" y="10800"/>
                        </a:moveTo>
                        <a:lnTo>
                          <a:pt x="2700" y="12342"/>
                        </a:lnTo>
                        <a:lnTo>
                          <a:pt x="4860" y="12342"/>
                        </a:lnTo>
                        <a:lnTo>
                          <a:pt x="4860" y="10800"/>
                        </a:lnTo>
                        <a:lnTo>
                          <a:pt x="2700" y="10800"/>
                        </a:lnTo>
                        <a:close/>
                      </a:path>
                      <a:path w="21600" h="21600" extrusionOk="0">
                        <a:moveTo>
                          <a:pt x="4860" y="10800"/>
                        </a:moveTo>
                        <a:lnTo>
                          <a:pt x="4860" y="12342"/>
                        </a:lnTo>
                        <a:lnTo>
                          <a:pt x="7020" y="12342"/>
                        </a:lnTo>
                        <a:lnTo>
                          <a:pt x="7020" y="10800"/>
                        </a:lnTo>
                        <a:lnTo>
                          <a:pt x="4860" y="10800"/>
                        </a:lnTo>
                        <a:close/>
                      </a:path>
                      <a:path w="21600" h="21600" extrusionOk="0">
                        <a:moveTo>
                          <a:pt x="7020" y="10800"/>
                        </a:moveTo>
                        <a:lnTo>
                          <a:pt x="7020" y="12342"/>
                        </a:lnTo>
                        <a:lnTo>
                          <a:pt x="9180" y="12342"/>
                        </a:lnTo>
                        <a:lnTo>
                          <a:pt x="9180" y="10800"/>
                        </a:lnTo>
                        <a:lnTo>
                          <a:pt x="7020" y="10800"/>
                        </a:lnTo>
                        <a:close/>
                      </a:path>
                      <a:path w="21600" h="21600" extrusionOk="0">
                        <a:moveTo>
                          <a:pt x="9180" y="10800"/>
                        </a:moveTo>
                        <a:lnTo>
                          <a:pt x="9180" y="12342"/>
                        </a:lnTo>
                        <a:lnTo>
                          <a:pt x="11340" y="12342"/>
                        </a:lnTo>
                        <a:lnTo>
                          <a:pt x="11340" y="10800"/>
                        </a:lnTo>
                        <a:lnTo>
                          <a:pt x="9180" y="10800"/>
                        </a:lnTo>
                        <a:close/>
                      </a:path>
                      <a:path w="21600" h="21600" extrusionOk="0">
                        <a:moveTo>
                          <a:pt x="11340" y="10800"/>
                        </a:moveTo>
                        <a:lnTo>
                          <a:pt x="11340" y="12342"/>
                        </a:lnTo>
                        <a:lnTo>
                          <a:pt x="13500" y="12342"/>
                        </a:lnTo>
                        <a:lnTo>
                          <a:pt x="13500" y="10800"/>
                        </a:lnTo>
                        <a:lnTo>
                          <a:pt x="11340" y="10800"/>
                        </a:lnTo>
                        <a:close/>
                      </a:path>
                      <a:path w="21600" h="21600" extrusionOk="0">
                        <a:moveTo>
                          <a:pt x="13500" y="10800"/>
                        </a:moveTo>
                        <a:lnTo>
                          <a:pt x="13500" y="12342"/>
                        </a:lnTo>
                        <a:lnTo>
                          <a:pt x="15660" y="12342"/>
                        </a:lnTo>
                        <a:lnTo>
                          <a:pt x="15660" y="10800"/>
                        </a:lnTo>
                        <a:lnTo>
                          <a:pt x="13500" y="10800"/>
                        </a:lnTo>
                        <a:close/>
                      </a:path>
                      <a:path w="21600" h="21600" extrusionOk="0">
                        <a:moveTo>
                          <a:pt x="15660" y="10800"/>
                        </a:moveTo>
                        <a:lnTo>
                          <a:pt x="15660" y="12342"/>
                        </a:lnTo>
                        <a:lnTo>
                          <a:pt x="17820" y="12342"/>
                        </a:lnTo>
                        <a:lnTo>
                          <a:pt x="17820" y="10800"/>
                        </a:lnTo>
                        <a:lnTo>
                          <a:pt x="15660" y="10800"/>
                        </a:lnTo>
                        <a:close/>
                      </a:path>
                      <a:path w="21600" h="21600" extrusionOk="0">
                        <a:moveTo>
                          <a:pt x="17820" y="10800"/>
                        </a:moveTo>
                        <a:lnTo>
                          <a:pt x="17820" y="12342"/>
                        </a:lnTo>
                        <a:lnTo>
                          <a:pt x="19980" y="12342"/>
                        </a:lnTo>
                        <a:lnTo>
                          <a:pt x="19980" y="10800"/>
                        </a:lnTo>
                        <a:lnTo>
                          <a:pt x="17820" y="10800"/>
                        </a:lnTo>
                        <a:close/>
                      </a:path>
                      <a:path w="21600" h="21600" extrusionOk="0">
                        <a:moveTo>
                          <a:pt x="1620" y="12342"/>
                        </a:moveTo>
                        <a:lnTo>
                          <a:pt x="1620" y="13885"/>
                        </a:lnTo>
                        <a:lnTo>
                          <a:pt x="3779" y="13885"/>
                        </a:lnTo>
                        <a:lnTo>
                          <a:pt x="3779" y="12342"/>
                        </a:lnTo>
                        <a:lnTo>
                          <a:pt x="1620" y="12342"/>
                        </a:lnTo>
                        <a:close/>
                      </a:path>
                      <a:path w="21600" h="21600" extrusionOk="0">
                        <a:moveTo>
                          <a:pt x="3779" y="12342"/>
                        </a:moveTo>
                        <a:lnTo>
                          <a:pt x="3779" y="13885"/>
                        </a:lnTo>
                        <a:lnTo>
                          <a:pt x="5940" y="13885"/>
                        </a:lnTo>
                        <a:lnTo>
                          <a:pt x="5940" y="12342"/>
                        </a:lnTo>
                        <a:lnTo>
                          <a:pt x="3779" y="12342"/>
                        </a:lnTo>
                        <a:close/>
                      </a:path>
                      <a:path w="21600" h="21600" extrusionOk="0">
                        <a:moveTo>
                          <a:pt x="5940" y="12342"/>
                        </a:moveTo>
                        <a:lnTo>
                          <a:pt x="5940" y="13885"/>
                        </a:lnTo>
                        <a:lnTo>
                          <a:pt x="8100" y="13885"/>
                        </a:lnTo>
                        <a:lnTo>
                          <a:pt x="8100" y="12342"/>
                        </a:lnTo>
                        <a:lnTo>
                          <a:pt x="5940" y="12342"/>
                        </a:lnTo>
                        <a:close/>
                      </a:path>
                      <a:path w="21600" h="21600" extrusionOk="0">
                        <a:moveTo>
                          <a:pt x="8100" y="12342"/>
                        </a:moveTo>
                        <a:lnTo>
                          <a:pt x="8100" y="13885"/>
                        </a:lnTo>
                        <a:lnTo>
                          <a:pt x="10260" y="13885"/>
                        </a:lnTo>
                        <a:lnTo>
                          <a:pt x="10260" y="12342"/>
                        </a:lnTo>
                        <a:lnTo>
                          <a:pt x="8100" y="12342"/>
                        </a:lnTo>
                        <a:close/>
                      </a:path>
                      <a:path w="21600" h="21600" extrusionOk="0">
                        <a:moveTo>
                          <a:pt x="10260" y="12342"/>
                        </a:moveTo>
                        <a:lnTo>
                          <a:pt x="10260" y="13885"/>
                        </a:lnTo>
                        <a:lnTo>
                          <a:pt x="12419" y="13885"/>
                        </a:lnTo>
                        <a:lnTo>
                          <a:pt x="12419" y="12342"/>
                        </a:lnTo>
                        <a:lnTo>
                          <a:pt x="10260" y="12342"/>
                        </a:lnTo>
                        <a:close/>
                      </a:path>
                      <a:path w="21600" h="21600" extrusionOk="0">
                        <a:moveTo>
                          <a:pt x="12419" y="12342"/>
                        </a:moveTo>
                        <a:lnTo>
                          <a:pt x="12419" y="13885"/>
                        </a:lnTo>
                        <a:lnTo>
                          <a:pt x="14580" y="13885"/>
                        </a:lnTo>
                        <a:lnTo>
                          <a:pt x="14580" y="12342"/>
                        </a:lnTo>
                        <a:lnTo>
                          <a:pt x="12419" y="12342"/>
                        </a:lnTo>
                        <a:close/>
                      </a:path>
                      <a:path w="21600" h="21600" extrusionOk="0">
                        <a:moveTo>
                          <a:pt x="14580" y="12342"/>
                        </a:moveTo>
                        <a:lnTo>
                          <a:pt x="14580" y="13885"/>
                        </a:lnTo>
                        <a:lnTo>
                          <a:pt x="16740" y="13885"/>
                        </a:lnTo>
                        <a:lnTo>
                          <a:pt x="16740" y="12342"/>
                        </a:lnTo>
                        <a:lnTo>
                          <a:pt x="14580" y="12342"/>
                        </a:lnTo>
                        <a:close/>
                      </a:path>
                      <a:path w="21600" h="21600" extrusionOk="0">
                        <a:moveTo>
                          <a:pt x="16740" y="12342"/>
                        </a:moveTo>
                        <a:lnTo>
                          <a:pt x="16740" y="13885"/>
                        </a:lnTo>
                        <a:lnTo>
                          <a:pt x="18900" y="13885"/>
                        </a:lnTo>
                        <a:lnTo>
                          <a:pt x="18900" y="12342"/>
                        </a:lnTo>
                        <a:lnTo>
                          <a:pt x="16740" y="12342"/>
                        </a:lnTo>
                        <a:close/>
                      </a:path>
                      <a:path w="21600" h="21600" extrusionOk="0">
                        <a:moveTo>
                          <a:pt x="18900" y="12342"/>
                        </a:moveTo>
                        <a:lnTo>
                          <a:pt x="18900" y="13885"/>
                        </a:lnTo>
                        <a:lnTo>
                          <a:pt x="21060" y="13885"/>
                        </a:lnTo>
                        <a:lnTo>
                          <a:pt x="21060" y="12342"/>
                        </a:lnTo>
                        <a:lnTo>
                          <a:pt x="18900" y="12342"/>
                        </a:lnTo>
                        <a:close/>
                      </a:path>
                      <a:path w="21600" h="21600" extrusionOk="0">
                        <a:moveTo>
                          <a:pt x="540" y="13885"/>
                        </a:moveTo>
                        <a:lnTo>
                          <a:pt x="540" y="15428"/>
                        </a:lnTo>
                        <a:lnTo>
                          <a:pt x="2700" y="15428"/>
                        </a:lnTo>
                        <a:lnTo>
                          <a:pt x="2700" y="13885"/>
                        </a:lnTo>
                        <a:lnTo>
                          <a:pt x="540" y="13885"/>
                        </a:lnTo>
                        <a:close/>
                      </a:path>
                      <a:path w="21600" h="21600" extrusionOk="0">
                        <a:moveTo>
                          <a:pt x="2700" y="13885"/>
                        </a:moveTo>
                        <a:lnTo>
                          <a:pt x="2700" y="15428"/>
                        </a:lnTo>
                        <a:lnTo>
                          <a:pt x="4860" y="15428"/>
                        </a:lnTo>
                        <a:lnTo>
                          <a:pt x="4860" y="13885"/>
                        </a:lnTo>
                        <a:lnTo>
                          <a:pt x="2700" y="13885"/>
                        </a:lnTo>
                        <a:close/>
                      </a:path>
                      <a:path w="21600" h="21600" extrusionOk="0">
                        <a:moveTo>
                          <a:pt x="4860" y="13885"/>
                        </a:moveTo>
                        <a:lnTo>
                          <a:pt x="4860" y="15428"/>
                        </a:lnTo>
                        <a:lnTo>
                          <a:pt x="7020" y="15428"/>
                        </a:lnTo>
                        <a:lnTo>
                          <a:pt x="7020" y="13885"/>
                        </a:lnTo>
                        <a:lnTo>
                          <a:pt x="4860" y="13885"/>
                        </a:lnTo>
                        <a:close/>
                      </a:path>
                      <a:path w="21600" h="21600" extrusionOk="0">
                        <a:moveTo>
                          <a:pt x="7020" y="13885"/>
                        </a:moveTo>
                        <a:lnTo>
                          <a:pt x="7020" y="15428"/>
                        </a:lnTo>
                        <a:lnTo>
                          <a:pt x="9180" y="15428"/>
                        </a:lnTo>
                        <a:lnTo>
                          <a:pt x="9180" y="13885"/>
                        </a:lnTo>
                        <a:lnTo>
                          <a:pt x="7020" y="13885"/>
                        </a:lnTo>
                        <a:close/>
                      </a:path>
                      <a:path w="21600" h="21600" extrusionOk="0">
                        <a:moveTo>
                          <a:pt x="9180" y="13885"/>
                        </a:moveTo>
                        <a:lnTo>
                          <a:pt x="9180" y="15428"/>
                        </a:lnTo>
                        <a:lnTo>
                          <a:pt x="11340" y="15428"/>
                        </a:lnTo>
                        <a:lnTo>
                          <a:pt x="11340" y="13885"/>
                        </a:lnTo>
                        <a:lnTo>
                          <a:pt x="9180" y="13885"/>
                        </a:lnTo>
                        <a:close/>
                      </a:path>
                      <a:path w="21600" h="21600" extrusionOk="0">
                        <a:moveTo>
                          <a:pt x="11340" y="13885"/>
                        </a:moveTo>
                        <a:lnTo>
                          <a:pt x="11340" y="15428"/>
                        </a:lnTo>
                        <a:lnTo>
                          <a:pt x="13500" y="15428"/>
                        </a:lnTo>
                        <a:lnTo>
                          <a:pt x="13500" y="13885"/>
                        </a:lnTo>
                        <a:lnTo>
                          <a:pt x="11340" y="13885"/>
                        </a:lnTo>
                        <a:close/>
                      </a:path>
                      <a:path w="21600" h="21600" extrusionOk="0">
                        <a:moveTo>
                          <a:pt x="13500" y="13885"/>
                        </a:moveTo>
                        <a:lnTo>
                          <a:pt x="13500" y="15428"/>
                        </a:lnTo>
                        <a:lnTo>
                          <a:pt x="15660" y="15428"/>
                        </a:lnTo>
                        <a:lnTo>
                          <a:pt x="15660" y="13885"/>
                        </a:lnTo>
                        <a:lnTo>
                          <a:pt x="13500" y="13885"/>
                        </a:lnTo>
                        <a:close/>
                      </a:path>
                      <a:path w="21600" h="21600" extrusionOk="0">
                        <a:moveTo>
                          <a:pt x="15660" y="13885"/>
                        </a:moveTo>
                        <a:lnTo>
                          <a:pt x="15660" y="15428"/>
                        </a:lnTo>
                        <a:lnTo>
                          <a:pt x="17820" y="15428"/>
                        </a:lnTo>
                        <a:lnTo>
                          <a:pt x="17820" y="13885"/>
                        </a:lnTo>
                        <a:lnTo>
                          <a:pt x="15660" y="13885"/>
                        </a:lnTo>
                        <a:close/>
                      </a:path>
                      <a:path w="21600" h="21600" extrusionOk="0">
                        <a:moveTo>
                          <a:pt x="17820" y="13885"/>
                        </a:moveTo>
                        <a:lnTo>
                          <a:pt x="17820" y="15428"/>
                        </a:lnTo>
                        <a:lnTo>
                          <a:pt x="19980" y="15428"/>
                        </a:lnTo>
                        <a:lnTo>
                          <a:pt x="19980" y="13885"/>
                        </a:lnTo>
                        <a:lnTo>
                          <a:pt x="17820" y="13885"/>
                        </a:lnTo>
                        <a:close/>
                      </a:path>
                      <a:path w="21600" h="21600" extrusionOk="0">
                        <a:moveTo>
                          <a:pt x="1620" y="15428"/>
                        </a:moveTo>
                        <a:lnTo>
                          <a:pt x="1620" y="16971"/>
                        </a:lnTo>
                        <a:lnTo>
                          <a:pt x="3779" y="16971"/>
                        </a:lnTo>
                        <a:lnTo>
                          <a:pt x="3779" y="15428"/>
                        </a:lnTo>
                        <a:lnTo>
                          <a:pt x="1620" y="15428"/>
                        </a:lnTo>
                        <a:close/>
                      </a:path>
                      <a:path w="21600" h="21600" extrusionOk="0">
                        <a:moveTo>
                          <a:pt x="3779" y="15428"/>
                        </a:moveTo>
                        <a:lnTo>
                          <a:pt x="3779" y="16971"/>
                        </a:lnTo>
                        <a:lnTo>
                          <a:pt x="5940" y="16971"/>
                        </a:lnTo>
                        <a:lnTo>
                          <a:pt x="5940" y="15428"/>
                        </a:lnTo>
                        <a:lnTo>
                          <a:pt x="3779" y="15428"/>
                        </a:lnTo>
                        <a:close/>
                      </a:path>
                      <a:path w="21600" h="21600" extrusionOk="0">
                        <a:moveTo>
                          <a:pt x="5940" y="15428"/>
                        </a:moveTo>
                        <a:lnTo>
                          <a:pt x="5940" y="16971"/>
                        </a:lnTo>
                        <a:lnTo>
                          <a:pt x="8100" y="16971"/>
                        </a:lnTo>
                        <a:lnTo>
                          <a:pt x="8100" y="15428"/>
                        </a:lnTo>
                        <a:lnTo>
                          <a:pt x="5940" y="15428"/>
                        </a:lnTo>
                        <a:close/>
                      </a:path>
                      <a:path w="21600" h="21600" extrusionOk="0">
                        <a:moveTo>
                          <a:pt x="8100" y="15428"/>
                        </a:moveTo>
                        <a:lnTo>
                          <a:pt x="8100" y="16971"/>
                        </a:lnTo>
                        <a:lnTo>
                          <a:pt x="10260" y="16971"/>
                        </a:lnTo>
                        <a:lnTo>
                          <a:pt x="10260" y="15428"/>
                        </a:lnTo>
                        <a:lnTo>
                          <a:pt x="8100" y="15428"/>
                        </a:lnTo>
                        <a:close/>
                      </a:path>
                      <a:path w="21600" h="21600" extrusionOk="0">
                        <a:moveTo>
                          <a:pt x="10260" y="15428"/>
                        </a:moveTo>
                        <a:lnTo>
                          <a:pt x="10260" y="16971"/>
                        </a:lnTo>
                        <a:lnTo>
                          <a:pt x="12419" y="16971"/>
                        </a:lnTo>
                        <a:lnTo>
                          <a:pt x="12419" y="15428"/>
                        </a:lnTo>
                        <a:lnTo>
                          <a:pt x="10260" y="15428"/>
                        </a:lnTo>
                        <a:close/>
                      </a:path>
                      <a:path w="21600" h="21600" extrusionOk="0">
                        <a:moveTo>
                          <a:pt x="12419" y="15428"/>
                        </a:moveTo>
                        <a:lnTo>
                          <a:pt x="12419" y="16971"/>
                        </a:lnTo>
                        <a:lnTo>
                          <a:pt x="14580" y="16971"/>
                        </a:lnTo>
                        <a:lnTo>
                          <a:pt x="14580" y="15428"/>
                        </a:lnTo>
                        <a:lnTo>
                          <a:pt x="12419" y="15428"/>
                        </a:lnTo>
                        <a:close/>
                      </a:path>
                      <a:path w="21600" h="21600" extrusionOk="0">
                        <a:moveTo>
                          <a:pt x="14580" y="15428"/>
                        </a:moveTo>
                        <a:lnTo>
                          <a:pt x="14580" y="16971"/>
                        </a:lnTo>
                        <a:lnTo>
                          <a:pt x="16740" y="16971"/>
                        </a:lnTo>
                        <a:lnTo>
                          <a:pt x="16740" y="15428"/>
                        </a:lnTo>
                        <a:lnTo>
                          <a:pt x="14580" y="15428"/>
                        </a:lnTo>
                        <a:close/>
                      </a:path>
                      <a:path w="21600" h="21600" extrusionOk="0">
                        <a:moveTo>
                          <a:pt x="16740" y="15428"/>
                        </a:moveTo>
                        <a:lnTo>
                          <a:pt x="16740" y="16971"/>
                        </a:lnTo>
                        <a:lnTo>
                          <a:pt x="18900" y="16971"/>
                        </a:lnTo>
                        <a:lnTo>
                          <a:pt x="18900" y="15428"/>
                        </a:lnTo>
                        <a:lnTo>
                          <a:pt x="16740" y="15428"/>
                        </a:lnTo>
                        <a:close/>
                      </a:path>
                      <a:path w="21600" h="21600" extrusionOk="0">
                        <a:moveTo>
                          <a:pt x="18900" y="15428"/>
                        </a:moveTo>
                        <a:lnTo>
                          <a:pt x="18900" y="16971"/>
                        </a:lnTo>
                        <a:lnTo>
                          <a:pt x="21060" y="16971"/>
                        </a:lnTo>
                        <a:lnTo>
                          <a:pt x="21060" y="15428"/>
                        </a:lnTo>
                        <a:lnTo>
                          <a:pt x="18900" y="15428"/>
                        </a:lnTo>
                        <a:close/>
                      </a:path>
                      <a:path w="21600" h="21600" extrusionOk="0">
                        <a:moveTo>
                          <a:pt x="540" y="16971"/>
                        </a:moveTo>
                        <a:lnTo>
                          <a:pt x="540" y="18514"/>
                        </a:lnTo>
                        <a:lnTo>
                          <a:pt x="2700" y="18514"/>
                        </a:lnTo>
                        <a:lnTo>
                          <a:pt x="2700" y="16971"/>
                        </a:lnTo>
                        <a:lnTo>
                          <a:pt x="540" y="16971"/>
                        </a:lnTo>
                        <a:close/>
                      </a:path>
                      <a:path w="21600" h="21600" extrusionOk="0">
                        <a:moveTo>
                          <a:pt x="2700" y="16971"/>
                        </a:moveTo>
                        <a:lnTo>
                          <a:pt x="2700" y="18514"/>
                        </a:lnTo>
                        <a:lnTo>
                          <a:pt x="4860" y="18514"/>
                        </a:lnTo>
                        <a:lnTo>
                          <a:pt x="4860" y="16971"/>
                        </a:lnTo>
                        <a:lnTo>
                          <a:pt x="2700" y="16971"/>
                        </a:lnTo>
                        <a:close/>
                      </a:path>
                      <a:path w="21600" h="21600" extrusionOk="0">
                        <a:moveTo>
                          <a:pt x="4860" y="16971"/>
                        </a:moveTo>
                        <a:lnTo>
                          <a:pt x="4860" y="18514"/>
                        </a:lnTo>
                        <a:lnTo>
                          <a:pt x="7020" y="18514"/>
                        </a:lnTo>
                        <a:lnTo>
                          <a:pt x="7020" y="16971"/>
                        </a:lnTo>
                        <a:lnTo>
                          <a:pt x="4860" y="16971"/>
                        </a:lnTo>
                        <a:close/>
                      </a:path>
                      <a:path w="21600" h="21600" extrusionOk="0">
                        <a:moveTo>
                          <a:pt x="7020" y="16971"/>
                        </a:moveTo>
                        <a:lnTo>
                          <a:pt x="7020" y="18514"/>
                        </a:lnTo>
                        <a:lnTo>
                          <a:pt x="9180" y="18514"/>
                        </a:lnTo>
                        <a:lnTo>
                          <a:pt x="9180" y="16971"/>
                        </a:lnTo>
                        <a:lnTo>
                          <a:pt x="7020" y="16971"/>
                        </a:lnTo>
                        <a:close/>
                      </a:path>
                      <a:path w="21600" h="21600" extrusionOk="0">
                        <a:moveTo>
                          <a:pt x="9180" y="16971"/>
                        </a:moveTo>
                        <a:lnTo>
                          <a:pt x="9180" y="18514"/>
                        </a:lnTo>
                        <a:lnTo>
                          <a:pt x="11340" y="18514"/>
                        </a:lnTo>
                        <a:lnTo>
                          <a:pt x="11340" y="16971"/>
                        </a:lnTo>
                        <a:lnTo>
                          <a:pt x="9180" y="16971"/>
                        </a:lnTo>
                        <a:close/>
                      </a:path>
                      <a:path w="21600" h="21600" extrusionOk="0">
                        <a:moveTo>
                          <a:pt x="11340" y="16971"/>
                        </a:moveTo>
                        <a:lnTo>
                          <a:pt x="11340" y="18514"/>
                        </a:lnTo>
                        <a:lnTo>
                          <a:pt x="13500" y="18514"/>
                        </a:lnTo>
                        <a:lnTo>
                          <a:pt x="13500" y="16971"/>
                        </a:lnTo>
                        <a:lnTo>
                          <a:pt x="11340" y="16971"/>
                        </a:lnTo>
                        <a:close/>
                      </a:path>
                      <a:path w="21600" h="21600" extrusionOk="0">
                        <a:moveTo>
                          <a:pt x="13500" y="16971"/>
                        </a:moveTo>
                        <a:lnTo>
                          <a:pt x="13500" y="18514"/>
                        </a:lnTo>
                        <a:lnTo>
                          <a:pt x="15660" y="18514"/>
                        </a:lnTo>
                        <a:lnTo>
                          <a:pt x="15660" y="16971"/>
                        </a:lnTo>
                        <a:lnTo>
                          <a:pt x="13500" y="16971"/>
                        </a:lnTo>
                        <a:close/>
                      </a:path>
                      <a:path w="21600" h="21600" extrusionOk="0">
                        <a:moveTo>
                          <a:pt x="15660" y="16971"/>
                        </a:moveTo>
                        <a:lnTo>
                          <a:pt x="15660" y="18514"/>
                        </a:lnTo>
                        <a:lnTo>
                          <a:pt x="17820" y="18514"/>
                        </a:lnTo>
                        <a:lnTo>
                          <a:pt x="17820" y="16971"/>
                        </a:lnTo>
                        <a:lnTo>
                          <a:pt x="15660" y="16971"/>
                        </a:lnTo>
                        <a:close/>
                      </a:path>
                      <a:path w="21600" h="21600" extrusionOk="0">
                        <a:moveTo>
                          <a:pt x="17820" y="16971"/>
                        </a:moveTo>
                        <a:lnTo>
                          <a:pt x="17820" y="18514"/>
                        </a:lnTo>
                        <a:lnTo>
                          <a:pt x="19980" y="18514"/>
                        </a:lnTo>
                        <a:lnTo>
                          <a:pt x="19980" y="16971"/>
                        </a:lnTo>
                        <a:lnTo>
                          <a:pt x="17820" y="16971"/>
                        </a:lnTo>
                        <a:close/>
                      </a:path>
                      <a:path w="21600" h="21600" extrusionOk="0">
                        <a:moveTo>
                          <a:pt x="1620" y="18514"/>
                        </a:moveTo>
                        <a:lnTo>
                          <a:pt x="1620" y="20057"/>
                        </a:lnTo>
                        <a:lnTo>
                          <a:pt x="3779" y="20057"/>
                        </a:lnTo>
                        <a:lnTo>
                          <a:pt x="3779" y="18514"/>
                        </a:lnTo>
                        <a:lnTo>
                          <a:pt x="1620" y="18514"/>
                        </a:lnTo>
                        <a:close/>
                      </a:path>
                      <a:path w="21600" h="21600" extrusionOk="0">
                        <a:moveTo>
                          <a:pt x="3779" y="18514"/>
                        </a:moveTo>
                        <a:lnTo>
                          <a:pt x="3779" y="20057"/>
                        </a:lnTo>
                        <a:lnTo>
                          <a:pt x="5940" y="20057"/>
                        </a:lnTo>
                        <a:lnTo>
                          <a:pt x="5940" y="18514"/>
                        </a:lnTo>
                        <a:lnTo>
                          <a:pt x="3779" y="18514"/>
                        </a:lnTo>
                        <a:close/>
                      </a:path>
                      <a:path w="21600" h="21600" extrusionOk="0">
                        <a:moveTo>
                          <a:pt x="5940" y="18514"/>
                        </a:moveTo>
                        <a:lnTo>
                          <a:pt x="5940" y="20057"/>
                        </a:lnTo>
                        <a:lnTo>
                          <a:pt x="8100" y="20057"/>
                        </a:lnTo>
                        <a:lnTo>
                          <a:pt x="8100" y="18514"/>
                        </a:lnTo>
                        <a:lnTo>
                          <a:pt x="5940" y="18514"/>
                        </a:lnTo>
                        <a:close/>
                      </a:path>
                      <a:path w="21600" h="21600" extrusionOk="0">
                        <a:moveTo>
                          <a:pt x="8100" y="18514"/>
                        </a:moveTo>
                        <a:lnTo>
                          <a:pt x="8100" y="20057"/>
                        </a:lnTo>
                        <a:lnTo>
                          <a:pt x="10260" y="20057"/>
                        </a:lnTo>
                        <a:lnTo>
                          <a:pt x="10260" y="18514"/>
                        </a:lnTo>
                        <a:lnTo>
                          <a:pt x="8100" y="18514"/>
                        </a:lnTo>
                        <a:close/>
                      </a:path>
                      <a:path w="21600" h="21600" extrusionOk="0">
                        <a:moveTo>
                          <a:pt x="10260" y="18514"/>
                        </a:moveTo>
                        <a:lnTo>
                          <a:pt x="10260" y="20057"/>
                        </a:lnTo>
                        <a:lnTo>
                          <a:pt x="12419" y="20057"/>
                        </a:lnTo>
                        <a:lnTo>
                          <a:pt x="12419" y="18514"/>
                        </a:lnTo>
                        <a:lnTo>
                          <a:pt x="10260" y="18514"/>
                        </a:lnTo>
                        <a:close/>
                      </a:path>
                      <a:path w="21600" h="21600" extrusionOk="0">
                        <a:moveTo>
                          <a:pt x="12419" y="18514"/>
                        </a:moveTo>
                        <a:lnTo>
                          <a:pt x="12419" y="20057"/>
                        </a:lnTo>
                        <a:lnTo>
                          <a:pt x="14580" y="20057"/>
                        </a:lnTo>
                        <a:lnTo>
                          <a:pt x="14580" y="18514"/>
                        </a:lnTo>
                        <a:lnTo>
                          <a:pt x="12419" y="18514"/>
                        </a:lnTo>
                        <a:close/>
                      </a:path>
                      <a:path w="21600" h="21600" extrusionOk="0">
                        <a:moveTo>
                          <a:pt x="14580" y="18514"/>
                        </a:moveTo>
                        <a:lnTo>
                          <a:pt x="14580" y="20057"/>
                        </a:lnTo>
                        <a:lnTo>
                          <a:pt x="16740" y="20057"/>
                        </a:lnTo>
                        <a:lnTo>
                          <a:pt x="16740" y="18514"/>
                        </a:lnTo>
                        <a:lnTo>
                          <a:pt x="14580" y="18514"/>
                        </a:lnTo>
                        <a:close/>
                      </a:path>
                      <a:path w="21600" h="21600" extrusionOk="0">
                        <a:moveTo>
                          <a:pt x="16740" y="18514"/>
                        </a:moveTo>
                        <a:lnTo>
                          <a:pt x="16740" y="20057"/>
                        </a:lnTo>
                        <a:lnTo>
                          <a:pt x="18900" y="20057"/>
                        </a:lnTo>
                        <a:lnTo>
                          <a:pt x="18900" y="18514"/>
                        </a:lnTo>
                        <a:lnTo>
                          <a:pt x="16740" y="18514"/>
                        </a:lnTo>
                        <a:close/>
                      </a:path>
                      <a:path w="21600" h="21600" extrusionOk="0">
                        <a:moveTo>
                          <a:pt x="18900" y="18514"/>
                        </a:moveTo>
                        <a:lnTo>
                          <a:pt x="18900" y="20057"/>
                        </a:lnTo>
                        <a:lnTo>
                          <a:pt x="21060" y="20057"/>
                        </a:lnTo>
                        <a:lnTo>
                          <a:pt x="21060" y="18514"/>
                        </a:lnTo>
                        <a:lnTo>
                          <a:pt x="18900" y="18514"/>
                        </a:lnTo>
                        <a:close/>
                      </a:path>
                      <a:path w="21600" h="21600" extrusionOk="0">
                        <a:moveTo>
                          <a:pt x="540" y="20057"/>
                        </a:moveTo>
                        <a:lnTo>
                          <a:pt x="540" y="21600"/>
                        </a:lnTo>
                        <a:lnTo>
                          <a:pt x="2700" y="21600"/>
                        </a:lnTo>
                        <a:lnTo>
                          <a:pt x="2700" y="20057"/>
                        </a:lnTo>
                        <a:lnTo>
                          <a:pt x="540" y="20057"/>
                        </a:lnTo>
                        <a:close/>
                      </a:path>
                      <a:path w="21600" h="21600" extrusionOk="0">
                        <a:moveTo>
                          <a:pt x="2700" y="20057"/>
                        </a:moveTo>
                        <a:lnTo>
                          <a:pt x="2700" y="21600"/>
                        </a:lnTo>
                        <a:lnTo>
                          <a:pt x="4860" y="21600"/>
                        </a:lnTo>
                        <a:lnTo>
                          <a:pt x="4860" y="20057"/>
                        </a:lnTo>
                        <a:lnTo>
                          <a:pt x="2700" y="20057"/>
                        </a:lnTo>
                        <a:close/>
                      </a:path>
                      <a:path w="21600" h="21600" extrusionOk="0">
                        <a:moveTo>
                          <a:pt x="4860" y="20057"/>
                        </a:moveTo>
                        <a:lnTo>
                          <a:pt x="4860" y="21600"/>
                        </a:lnTo>
                        <a:lnTo>
                          <a:pt x="7020" y="21600"/>
                        </a:lnTo>
                        <a:lnTo>
                          <a:pt x="7020" y="20057"/>
                        </a:lnTo>
                        <a:lnTo>
                          <a:pt x="4860" y="20057"/>
                        </a:lnTo>
                        <a:close/>
                      </a:path>
                      <a:path w="21600" h="21600" extrusionOk="0">
                        <a:moveTo>
                          <a:pt x="7020" y="20057"/>
                        </a:moveTo>
                        <a:lnTo>
                          <a:pt x="7020" y="21600"/>
                        </a:lnTo>
                        <a:lnTo>
                          <a:pt x="9180" y="21600"/>
                        </a:lnTo>
                        <a:lnTo>
                          <a:pt x="9180" y="20057"/>
                        </a:lnTo>
                        <a:lnTo>
                          <a:pt x="7020" y="20057"/>
                        </a:lnTo>
                        <a:close/>
                      </a:path>
                      <a:path w="21600" h="21600" extrusionOk="0">
                        <a:moveTo>
                          <a:pt x="9180" y="20057"/>
                        </a:moveTo>
                        <a:lnTo>
                          <a:pt x="9180" y="21600"/>
                        </a:lnTo>
                        <a:lnTo>
                          <a:pt x="11340" y="21600"/>
                        </a:lnTo>
                        <a:lnTo>
                          <a:pt x="11340" y="20057"/>
                        </a:lnTo>
                        <a:lnTo>
                          <a:pt x="9180" y="20057"/>
                        </a:lnTo>
                        <a:close/>
                      </a:path>
                      <a:path w="21600" h="21600" extrusionOk="0">
                        <a:moveTo>
                          <a:pt x="11340" y="20057"/>
                        </a:moveTo>
                        <a:lnTo>
                          <a:pt x="11340" y="21600"/>
                        </a:lnTo>
                        <a:lnTo>
                          <a:pt x="13500" y="21600"/>
                        </a:lnTo>
                        <a:lnTo>
                          <a:pt x="13500" y="20057"/>
                        </a:lnTo>
                        <a:lnTo>
                          <a:pt x="11340" y="20057"/>
                        </a:lnTo>
                        <a:close/>
                      </a:path>
                      <a:path w="21600" h="21600" extrusionOk="0">
                        <a:moveTo>
                          <a:pt x="13500" y="20057"/>
                        </a:moveTo>
                        <a:lnTo>
                          <a:pt x="13500" y="21600"/>
                        </a:lnTo>
                        <a:lnTo>
                          <a:pt x="15660" y="21600"/>
                        </a:lnTo>
                        <a:lnTo>
                          <a:pt x="15660" y="20057"/>
                        </a:lnTo>
                        <a:lnTo>
                          <a:pt x="13500" y="20057"/>
                        </a:lnTo>
                        <a:close/>
                      </a:path>
                      <a:path w="21600" h="21600" extrusionOk="0">
                        <a:moveTo>
                          <a:pt x="15660" y="20057"/>
                        </a:moveTo>
                        <a:lnTo>
                          <a:pt x="15660" y="21600"/>
                        </a:lnTo>
                        <a:lnTo>
                          <a:pt x="17820" y="21600"/>
                        </a:lnTo>
                        <a:lnTo>
                          <a:pt x="17820" y="20057"/>
                        </a:lnTo>
                        <a:lnTo>
                          <a:pt x="15660" y="20057"/>
                        </a:lnTo>
                        <a:close/>
                      </a:path>
                      <a:path w="21600" h="21600" extrusionOk="0">
                        <a:moveTo>
                          <a:pt x="17820" y="20057"/>
                        </a:moveTo>
                        <a:lnTo>
                          <a:pt x="17820" y="21600"/>
                        </a:lnTo>
                        <a:lnTo>
                          <a:pt x="19980" y="21600"/>
                        </a:lnTo>
                        <a:lnTo>
                          <a:pt x="19980" y="20057"/>
                        </a:lnTo>
                        <a:lnTo>
                          <a:pt x="17820" y="20057"/>
                        </a:lnTo>
                        <a:close/>
                      </a:path>
                      <a:path w="21600" h="21600" extrusionOk="0">
                        <a:moveTo>
                          <a:pt x="19980" y="4628"/>
                        </a:moveTo>
                        <a:lnTo>
                          <a:pt x="21060" y="4628"/>
                        </a:lnTo>
                        <a:lnTo>
                          <a:pt x="21060" y="6171"/>
                        </a:lnTo>
                        <a:lnTo>
                          <a:pt x="19980" y="6171"/>
                        </a:lnTo>
                        <a:lnTo>
                          <a:pt x="19980" y="462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rgbClr val="FFFFFF"/>
                      </a:gs>
                      <a:gs pos="100000">
                        <a:srgbClr val="999999"/>
                      </a:gs>
                    </a:gsLst>
                    <a:lin ang="5400000" scaled="1"/>
                  </a:gradFill>
                  <a:ln w="12700">
                    <a:solidFill>
                      <a:srgbClr val="666666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cxnSp>
                <p:nvCxnSpPr>
                  <p:cNvPr id="74" name="AutoShape 8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0205" y="7455"/>
                    <a:ext cx="283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cxnSp>
                <p:nvCxnSpPr>
                  <p:cNvPr id="75" name="AutoShape 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0211" y="7050"/>
                    <a:ext cx="283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cxnSp>
                <p:nvCxnSpPr>
                  <p:cNvPr id="76" name="AutoShape 1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10333" y="7062"/>
                    <a:ext cx="0" cy="397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 type="stealth" w="med" len="med"/>
                    <a:tailEnd type="stealth" w="med" len="med"/>
                  </a:ln>
                </p:spPr>
              </p:cxnSp>
              <p:cxnSp>
                <p:nvCxnSpPr>
                  <p:cNvPr id="77" name="AutoShape 11"/>
                  <p:cNvCxnSpPr>
                    <a:cxnSpLocks noChangeShapeType="1"/>
                  </p:cNvCxnSpPr>
                  <p:nvPr/>
                </p:nvCxnSpPr>
                <p:spPr bwMode="auto">
                  <a:xfrm rot="-5400000">
                    <a:off x="9818" y="6679"/>
                    <a:ext cx="624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grpSp>
                <p:nvGrpSpPr>
                  <p:cNvPr id="78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9718" y="7459"/>
                    <a:ext cx="755" cy="1270"/>
                    <a:chOff x="7950" y="9840"/>
                    <a:chExt cx="755" cy="1270"/>
                  </a:xfrm>
                </p:grpSpPr>
                <p:cxnSp>
                  <p:nvCxnSpPr>
                    <p:cNvPr id="103" name="AutoShape 13"/>
                    <p:cNvCxnSpPr>
                      <a:cxnSpLocks noChangeShapeType="1"/>
                    </p:cNvCxnSpPr>
                    <p:nvPr/>
                  </p:nvCxnSpPr>
                  <p:spPr bwMode="auto">
                    <a:xfrm rot="2700000" flipH="1">
                      <a:off x="8109" y="10515"/>
                      <a:ext cx="1191" cy="0"/>
                    </a:xfrm>
                    <a:prstGeom prst="straightConnector1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  <a:round/>
                      <a:headEnd type="stealth" w="lg" len="lg"/>
                      <a:tailEnd type="none" w="lg" len="lg"/>
                    </a:ln>
                  </p:spPr>
                </p:cxnSp>
                <p:sp>
                  <p:nvSpPr>
                    <p:cNvPr id="105" name="Rectangle 1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950" y="9840"/>
                      <a:ext cx="397" cy="198"/>
                    </a:xfrm>
                    <a:prstGeom prst="rect">
                      <a:avLst/>
                    </a:prstGeom>
                    <a:solidFill>
                      <a:srgbClr val="DBE5F1"/>
                    </a:solidFill>
                    <a:ln w="1270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7" name="AutoShape 15"/>
                    <p:cNvSpPr>
                      <a:spLocks noChangeArrowheads="1"/>
                    </p:cNvSpPr>
                    <p:nvPr/>
                  </p:nvSpPr>
                  <p:spPr bwMode="auto">
                    <a:xfrm rot="-2635319">
                      <a:off x="8169" y="9926"/>
                      <a:ext cx="171" cy="262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solidFill>
                      <a:srgbClr val="BFBFBF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8" name="Oval 1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064" y="9855"/>
                      <a:ext cx="171" cy="170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666666"/>
                        </a:gs>
                        <a:gs pos="50000">
                          <a:srgbClr val="CCCCCC"/>
                        </a:gs>
                        <a:gs pos="100000">
                          <a:srgbClr val="666666"/>
                        </a:gs>
                      </a:gsLst>
                      <a:lin ang="18900000" scaled="1"/>
                    </a:gradFill>
                    <a:ln w="12700">
                      <a:noFill/>
                      <a:round/>
                      <a:headEnd/>
                      <a:tailEnd type="none" w="lg" len="lg"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9" name="Oval 1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8124" y="9915"/>
                      <a:ext cx="57" cy="57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79" name="Rectangle 18"/>
                  <p:cNvSpPr>
                    <a:spLocks noChangeArrowheads="1"/>
                  </p:cNvSpPr>
                  <p:nvPr/>
                </p:nvSpPr>
                <p:spPr bwMode="auto">
                  <a:xfrm>
                    <a:off x="7180" y="6820"/>
                    <a:ext cx="397" cy="198"/>
                  </a:xfrm>
                  <a:prstGeom prst="rect">
                    <a:avLst/>
                  </a:prstGeom>
                  <a:solidFill>
                    <a:srgbClr val="DBE5F1"/>
                  </a:solidFill>
                  <a:ln w="12700">
                    <a:solidFill>
                      <a:srgbClr val="000000"/>
                    </a:solidFill>
                    <a:miter lim="800000"/>
                    <a:headEnd/>
                    <a:tailEnd type="none" w="lg" len="lg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cxnSp>
                <p:nvCxnSpPr>
                  <p:cNvPr id="80" name="AutoShape 19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6555" y="6228"/>
                    <a:ext cx="625" cy="455"/>
                  </a:xfrm>
                  <a:prstGeom prst="straightConnector1">
                    <a:avLst/>
                  </a:prstGeom>
                  <a:noFill/>
                  <a:ln w="25400">
                    <a:solidFill>
                      <a:srgbClr val="FF0000"/>
                    </a:solidFill>
                    <a:round/>
                    <a:headEnd type="stealth" w="lg" len="lg"/>
                    <a:tailEnd type="none" w="lg" len="lg"/>
                  </a:ln>
                </p:spPr>
              </p:cxnSp>
              <p:grpSp>
                <p:nvGrpSpPr>
                  <p:cNvPr id="96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7153" y="6673"/>
                    <a:ext cx="326" cy="255"/>
                    <a:chOff x="7942" y="8585"/>
                    <a:chExt cx="326" cy="255"/>
                  </a:xfrm>
                </p:grpSpPr>
                <p:sp>
                  <p:nvSpPr>
                    <p:cNvPr id="100" name="AutoShape 21"/>
                    <p:cNvSpPr>
                      <a:spLocks noChangeArrowheads="1"/>
                    </p:cNvSpPr>
                    <p:nvPr/>
                  </p:nvSpPr>
                  <p:spPr bwMode="auto">
                    <a:xfrm rot="7726864">
                      <a:off x="7987" y="8540"/>
                      <a:ext cx="171" cy="262"/>
                    </a:xfrm>
                    <a:custGeom>
                      <a:avLst/>
                      <a:gdLst>
                        <a:gd name="G0" fmla="+- 5400 0 0"/>
                        <a:gd name="G1" fmla="+- 21600 0 5400"/>
                        <a:gd name="G2" fmla="*/ 5400 1 2"/>
                        <a:gd name="G3" fmla="+- 21600 0 G2"/>
                        <a:gd name="G4" fmla="+/ 5400 21600 2"/>
                        <a:gd name="G5" fmla="+/ G1 0 2"/>
                        <a:gd name="G6" fmla="*/ 21600 21600 5400"/>
                        <a:gd name="G7" fmla="*/ G6 1 2"/>
                        <a:gd name="G8" fmla="+- 21600 0 G7"/>
                        <a:gd name="G9" fmla="*/ 21600 1 2"/>
                        <a:gd name="G10" fmla="+- 5400 0 G9"/>
                        <a:gd name="G11" fmla="?: G10 G8 0"/>
                        <a:gd name="G12" fmla="?: G10 G7 21600"/>
                        <a:gd name="T0" fmla="*/ 18900 w 21600"/>
                        <a:gd name="T1" fmla="*/ 10800 h 21600"/>
                        <a:gd name="T2" fmla="*/ 10800 w 21600"/>
                        <a:gd name="T3" fmla="*/ 21600 h 21600"/>
                        <a:gd name="T4" fmla="*/ 2700 w 21600"/>
                        <a:gd name="T5" fmla="*/ 10800 h 21600"/>
                        <a:gd name="T6" fmla="*/ 10800 w 21600"/>
                        <a:gd name="T7" fmla="*/ 0 h 21600"/>
                        <a:gd name="T8" fmla="*/ 4500 w 21600"/>
                        <a:gd name="T9" fmla="*/ 4500 h 21600"/>
                        <a:gd name="T10" fmla="*/ 17100 w 21600"/>
                        <a:gd name="T11" fmla="*/ 17100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</a:cxnLst>
                      <a:rect l="T8" t="T9" r="T10" b="T11"/>
                      <a:pathLst>
                        <a:path w="21600" h="21600">
                          <a:moveTo>
                            <a:pt x="0" y="0"/>
                          </a:moveTo>
                          <a:lnTo>
                            <a:pt x="5400" y="21600"/>
                          </a:lnTo>
                          <a:lnTo>
                            <a:pt x="16200" y="21600"/>
                          </a:ln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solidFill>
                      <a:srgbClr val="BFBFBF"/>
                    </a:solidFill>
                    <a:ln w="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1" name="Oval 22"/>
                    <p:cNvSpPr>
                      <a:spLocks noChangeArrowheads="1"/>
                    </p:cNvSpPr>
                    <p:nvPr/>
                  </p:nvSpPr>
                  <p:spPr bwMode="auto">
                    <a:xfrm rot="10362183">
                      <a:off x="8097" y="8670"/>
                      <a:ext cx="171" cy="170"/>
                    </a:xfrm>
                    <a:prstGeom prst="ellipse">
                      <a:avLst/>
                    </a:prstGeom>
                    <a:gradFill rotWithShape="0">
                      <a:gsLst>
                        <a:gs pos="0">
                          <a:srgbClr val="666666"/>
                        </a:gs>
                        <a:gs pos="50000">
                          <a:srgbClr val="CCCCCC"/>
                        </a:gs>
                        <a:gs pos="100000">
                          <a:srgbClr val="666666"/>
                        </a:gs>
                      </a:gsLst>
                      <a:lin ang="18900000" scaled="1"/>
                    </a:gradFill>
                    <a:ln w="12700">
                      <a:noFill/>
                      <a:round/>
                      <a:headEnd/>
                      <a:tailEnd type="none" w="lg" len="lg"/>
                    </a:ln>
                    <a:effectLst>
                      <a:outerShdw dist="28398" dir="3806097" algn="ctr" rotWithShape="0">
                        <a:srgbClr val="7F7F7F">
                          <a:alpha val="50000"/>
                        </a:srgbClr>
                      </a:outerShdw>
                    </a:effectLst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2" name="Oval 23"/>
                    <p:cNvSpPr>
                      <a:spLocks noChangeArrowheads="1"/>
                    </p:cNvSpPr>
                    <p:nvPr/>
                  </p:nvSpPr>
                  <p:spPr bwMode="auto">
                    <a:xfrm rot="10362183">
                      <a:off x="8151" y="8723"/>
                      <a:ext cx="57" cy="57"/>
                    </a:xfrm>
                    <a:prstGeom prst="ellipse">
                      <a:avLst/>
                    </a:prstGeom>
                    <a:solidFill>
                      <a:srgbClr val="FFFFFF"/>
                    </a:solidFill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  <p:cxnSp>
                <p:nvCxnSpPr>
                  <p:cNvPr id="97" name="AutoShape 24"/>
                  <p:cNvCxnSpPr>
                    <a:cxnSpLocks noChangeShapeType="1"/>
                  </p:cNvCxnSpPr>
                  <p:nvPr/>
                </p:nvCxnSpPr>
                <p:spPr bwMode="auto">
                  <a:xfrm rot="-5400000">
                    <a:off x="6991" y="7263"/>
                    <a:ext cx="794" cy="0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/>
                    <a:tailEnd type="none" w="lg" len="lg"/>
                  </a:ln>
                </p:spPr>
              </p:cxnSp>
              <p:cxnSp>
                <p:nvCxnSpPr>
                  <p:cNvPr id="98" name="AutoShape 25"/>
                  <p:cNvCxnSpPr>
                    <a:cxnSpLocks noChangeShapeType="1"/>
                  </p:cNvCxnSpPr>
                  <p:nvPr/>
                </p:nvCxnSpPr>
                <p:spPr bwMode="auto">
                  <a:xfrm rot="-5400000">
                    <a:off x="6520" y="6694"/>
                    <a:ext cx="0" cy="1701"/>
                  </a:xfrm>
                  <a:prstGeom prst="straightConnector1">
                    <a:avLst/>
                  </a:prstGeom>
                  <a:noFill/>
                  <a:ln w="0">
                    <a:solidFill>
                      <a:srgbClr val="000000"/>
                    </a:solidFill>
                    <a:round/>
                    <a:headEnd type="stealth" w="med" len="lg"/>
                    <a:tailEnd type="stealth" w="med" len="lg"/>
                  </a:ln>
                </p:spPr>
              </p:cxnSp>
            </p:grpSp>
            <p:sp>
              <p:nvSpPr>
                <p:cNvPr id="62" name="TextBox 61"/>
                <p:cNvSpPr txBox="1"/>
                <p:nvPr/>
              </p:nvSpPr>
              <p:spPr>
                <a:xfrm>
                  <a:off x="2209800" y="3429000"/>
                  <a:ext cx="1038497" cy="4602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100 N</a:t>
                  </a:r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3" name="TextBox 62"/>
                <p:cNvSpPr txBox="1"/>
                <p:nvPr/>
              </p:nvSpPr>
              <p:spPr>
                <a:xfrm>
                  <a:off x="5057503" y="5410200"/>
                  <a:ext cx="103849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b="1" dirty="0" smtClean="0">
                      <a:solidFill>
                        <a:srgbClr val="FF0000"/>
                      </a:solidFill>
                    </a:rPr>
                    <a:t>300 N</a:t>
                  </a:r>
                  <a:endParaRPr lang="en-US" sz="20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64" name="TextBox 63"/>
                <p:cNvSpPr txBox="1"/>
                <p:nvPr/>
              </p:nvSpPr>
              <p:spPr>
                <a:xfrm>
                  <a:off x="3048000" y="3657600"/>
                  <a:ext cx="1038497" cy="4602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5m</a:t>
                  </a:r>
                  <a:endParaRPr lang="en-US" sz="2000" b="1" dirty="0"/>
                </a:p>
              </p:txBody>
            </p:sp>
            <p:sp>
              <p:nvSpPr>
                <p:cNvPr id="65" name="TextBox 64"/>
                <p:cNvSpPr txBox="1"/>
                <p:nvPr/>
              </p:nvSpPr>
              <p:spPr>
                <a:xfrm>
                  <a:off x="2009503" y="4648200"/>
                  <a:ext cx="103849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2m</a:t>
                  </a:r>
                  <a:endParaRPr lang="en-US" sz="2000" b="1" dirty="0"/>
                </a:p>
              </p:txBody>
            </p:sp>
            <p:sp>
              <p:nvSpPr>
                <p:cNvPr id="68" name="TextBox 67"/>
                <p:cNvSpPr txBox="1"/>
                <p:nvPr/>
              </p:nvSpPr>
              <p:spPr>
                <a:xfrm>
                  <a:off x="4648200" y="4642682"/>
                  <a:ext cx="103849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45</a:t>
                  </a:r>
                  <a:r>
                    <a:rPr lang="en-US" sz="2000" b="1" baseline="30000" dirty="0" smtClean="0"/>
                    <a:t>o</a:t>
                  </a:r>
                  <a:endParaRPr lang="en-US" sz="2000" b="1" dirty="0"/>
                </a:p>
              </p:txBody>
            </p:sp>
            <p:sp>
              <p:nvSpPr>
                <p:cNvPr id="70" name="TextBox 69"/>
                <p:cNvSpPr txBox="1"/>
                <p:nvPr/>
              </p:nvSpPr>
              <p:spPr>
                <a:xfrm>
                  <a:off x="2347706" y="4111323"/>
                  <a:ext cx="1038497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b="1" dirty="0" smtClean="0"/>
                    <a:t>30</a:t>
                  </a:r>
                  <a:r>
                    <a:rPr lang="en-US" sz="2000" b="1" baseline="30000" dirty="0" smtClean="0"/>
                    <a:t>o</a:t>
                  </a:r>
                  <a:endParaRPr lang="en-US" sz="2000" b="1" dirty="0"/>
                </a:p>
              </p:txBody>
            </p:sp>
          </p:grpSp>
          <p:sp>
            <p:nvSpPr>
              <p:cNvPr id="60" name="TextBox 59"/>
              <p:cNvSpPr txBox="1"/>
              <p:nvPr/>
            </p:nvSpPr>
            <p:spPr>
              <a:xfrm>
                <a:off x="1661160" y="4186535"/>
                <a:ext cx="58129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FFC000"/>
                    </a:solidFill>
                  </a:rPr>
                  <a:t>O</a:t>
                </a:r>
                <a:endParaRPr lang="en-US" sz="2400" b="1" dirty="0">
                  <a:solidFill>
                    <a:srgbClr val="FFC000"/>
                  </a:solidFill>
                </a:endParaRPr>
              </a:p>
            </p:txBody>
          </p:sp>
        </p:grpSp>
        <p:sp>
          <p:nvSpPr>
            <p:cNvPr id="58" name="TextBox 57"/>
            <p:cNvSpPr txBox="1"/>
            <p:nvPr/>
          </p:nvSpPr>
          <p:spPr>
            <a:xfrm>
              <a:off x="6019800" y="4324290"/>
              <a:ext cx="103849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0.3m</a:t>
              </a:r>
              <a:endParaRPr lang="en-US" sz="2000" b="1" dirty="0"/>
            </a:p>
          </p:txBody>
        </p:sp>
      </p:grpSp>
      <p:sp>
        <p:nvSpPr>
          <p:cNvPr id="114" name="Oval 113"/>
          <p:cNvSpPr/>
          <p:nvPr/>
        </p:nvSpPr>
        <p:spPr>
          <a:xfrm>
            <a:off x="2786050" y="3571876"/>
            <a:ext cx="91440" cy="91440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Exercise 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6" name="Object 55"/>
          <p:cNvGraphicFramePr>
            <a:graphicFrameLocks noChangeAspect="1"/>
          </p:cNvGraphicFramePr>
          <p:nvPr/>
        </p:nvGraphicFramePr>
        <p:xfrm>
          <a:off x="1128737" y="4443402"/>
          <a:ext cx="7015163" cy="949325"/>
        </p:xfrm>
        <a:graphic>
          <a:graphicData uri="http://schemas.openxmlformats.org/presentationml/2006/ole">
            <p:oleObj spid="_x0000_s9218" name="Equation" r:id="rId4" imgW="3759120" imgH="507960" progId="Equation.3">
              <p:embed/>
            </p:oleObj>
          </a:graphicData>
        </a:graphic>
      </p:graphicFrame>
      <p:sp>
        <p:nvSpPr>
          <p:cNvPr id="57" name="Arc 56"/>
          <p:cNvSpPr/>
          <p:nvPr/>
        </p:nvSpPr>
        <p:spPr>
          <a:xfrm>
            <a:off x="670902" y="4443402"/>
            <a:ext cx="457200" cy="457200"/>
          </a:xfrm>
          <a:prstGeom prst="arc">
            <a:avLst>
              <a:gd name="adj1" fmla="val 16200000"/>
              <a:gd name="adj2" fmla="val 5503096"/>
            </a:avLst>
          </a:prstGeom>
          <a:ln w="25400">
            <a:solidFill>
              <a:srgbClr val="002060"/>
            </a:solidFill>
            <a:headEnd type="stealth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+</a:t>
            </a:r>
            <a:endParaRPr lang="en-US" sz="2400" b="1" dirty="0"/>
          </a:p>
        </p:txBody>
      </p:sp>
      <p:grpSp>
        <p:nvGrpSpPr>
          <p:cNvPr id="59" name="Group 58"/>
          <p:cNvGrpSpPr/>
          <p:nvPr/>
        </p:nvGrpSpPr>
        <p:grpSpPr>
          <a:xfrm>
            <a:off x="2347302" y="1928802"/>
            <a:ext cx="5715000" cy="2457510"/>
            <a:chOff x="2057400" y="2362200"/>
            <a:chExt cx="5715000" cy="2457510"/>
          </a:xfrm>
        </p:grpSpPr>
        <p:cxnSp>
          <p:nvCxnSpPr>
            <p:cNvPr id="61" name="AutoShape 4"/>
            <p:cNvCxnSpPr>
              <a:cxnSpLocks noChangeShapeType="1"/>
            </p:cNvCxnSpPr>
            <p:nvPr/>
          </p:nvCxnSpPr>
          <p:spPr bwMode="auto">
            <a:xfrm rot="5400000">
              <a:off x="3405188" y="2947987"/>
              <a:ext cx="504825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 type="stealth" w="lg" len="lg"/>
              <a:tailEnd type="none" w="lg" len="lg"/>
            </a:ln>
          </p:spPr>
        </p:cxnSp>
        <p:cxnSp>
          <p:nvCxnSpPr>
            <p:cNvPr id="66" name="AutoShape 3"/>
            <p:cNvCxnSpPr>
              <a:cxnSpLocks noChangeShapeType="1"/>
            </p:cNvCxnSpPr>
            <p:nvPr/>
          </p:nvCxnSpPr>
          <p:spPr bwMode="auto">
            <a:xfrm flipV="1">
              <a:off x="2895600" y="3352800"/>
              <a:ext cx="612775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 type="stealth" w="lg" len="lg"/>
              <a:tailEnd type="none" w="lg" len="lg"/>
            </a:ln>
          </p:spPr>
        </p:cxnSp>
        <p:grpSp>
          <p:nvGrpSpPr>
            <p:cNvPr id="67" name="Group 86"/>
            <p:cNvGrpSpPr/>
            <p:nvPr/>
          </p:nvGrpSpPr>
          <p:grpSpPr>
            <a:xfrm>
              <a:off x="2057400" y="2438400"/>
              <a:ext cx="4495800" cy="2381310"/>
              <a:chOff x="2743200" y="3429000"/>
              <a:chExt cx="4495800" cy="2381310"/>
            </a:xfrm>
          </p:grpSpPr>
          <p:grpSp>
            <p:nvGrpSpPr>
              <p:cNvPr id="84" name="Group 36"/>
              <p:cNvGrpSpPr/>
              <p:nvPr/>
            </p:nvGrpSpPr>
            <p:grpSpPr>
              <a:xfrm>
                <a:off x="2743200" y="3429000"/>
                <a:ext cx="4495800" cy="2381310"/>
                <a:chOff x="1600200" y="3429000"/>
                <a:chExt cx="4495800" cy="2381310"/>
              </a:xfrm>
            </p:grpSpPr>
            <p:grpSp>
              <p:nvGrpSpPr>
                <p:cNvPr id="86" name="Group 76"/>
                <p:cNvGrpSpPr/>
                <p:nvPr/>
              </p:nvGrpSpPr>
              <p:grpSpPr>
                <a:xfrm>
                  <a:off x="1600200" y="3429000"/>
                  <a:ext cx="4495800" cy="2381310"/>
                  <a:chOff x="1600200" y="3429000"/>
                  <a:chExt cx="4495800" cy="2381310"/>
                </a:xfrm>
              </p:grpSpPr>
              <p:grpSp>
                <p:nvGrpSpPr>
                  <p:cNvPr id="88" name="Group 1"/>
                  <p:cNvGrpSpPr>
                    <a:grpSpLocks/>
                  </p:cNvGrpSpPr>
                  <p:nvPr/>
                </p:nvGrpSpPr>
                <p:grpSpPr bwMode="auto">
                  <a:xfrm>
                    <a:off x="1600200" y="3886196"/>
                    <a:ext cx="3539262" cy="1587300"/>
                    <a:chOff x="4919" y="6228"/>
                    <a:chExt cx="5575" cy="2501"/>
                  </a:xfrm>
                </p:grpSpPr>
                <p:grpSp>
                  <p:nvGrpSpPr>
                    <p:cNvPr id="93" name="Group 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629" y="7035"/>
                      <a:ext cx="4501" cy="420"/>
                      <a:chOff x="5629" y="7035"/>
                      <a:chExt cx="4501" cy="420"/>
                    </a:xfrm>
                  </p:grpSpPr>
                  <p:sp>
                    <p:nvSpPr>
                      <p:cNvPr id="132" name="Rectangle 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035"/>
                        <a:ext cx="4501" cy="420"/>
                      </a:xfrm>
                      <a:prstGeom prst="rect">
                        <a:avLst/>
                      </a:prstGeom>
                      <a:gradFill rotWithShape="1">
                        <a:gsLst>
                          <a:gs pos="0">
                            <a:srgbClr val="BFBFBF">
                              <a:gamma/>
                              <a:shade val="46275"/>
                              <a:invGamma/>
                            </a:srgbClr>
                          </a:gs>
                          <a:gs pos="50000">
                            <a:srgbClr val="BFBFBF"/>
                          </a:gs>
                          <a:gs pos="100000">
                            <a:srgbClr val="BFBFBF">
                              <a:gamma/>
                              <a:shade val="46275"/>
                              <a:invGamma/>
                            </a:srgbClr>
                          </a:gs>
                        </a:gsLst>
                        <a:lin ang="5400000" scaled="1"/>
                      </a:gradFill>
                      <a:ln w="0">
                        <a:solidFill>
                          <a:srgbClr val="A5A5A5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3" name="Rectangle 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035"/>
                        <a:ext cx="4501" cy="57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4" name="Rectangle 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629" y="7395"/>
                        <a:ext cx="4501" cy="57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cxnSp>
                  <p:nvCxnSpPr>
                    <p:cNvPr id="94" name="AutoShape 6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>
                      <a:off x="7899" y="4469"/>
                      <a:ext cx="0" cy="4479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 type="stealth" w="med" len="lg"/>
                      <a:tailEnd type="stealth" w="med" len="lg"/>
                    </a:ln>
                  </p:spPr>
                </p:cxnSp>
                <p:sp>
                  <p:nvSpPr>
                    <p:cNvPr id="95" name="AutoShape 7"/>
                    <p:cNvSpPr>
                      <a:spLocks noEditPoints="1" noChangeArrowheads="1"/>
                    </p:cNvSpPr>
                    <p:nvPr/>
                  </p:nvSpPr>
                  <p:spPr bwMode="auto">
                    <a:xfrm rot="5400000">
                      <a:off x="4511" y="6903"/>
                      <a:ext cx="1527" cy="712"/>
                    </a:xfrm>
                    <a:custGeom>
                      <a:avLst/>
                      <a:gdLst>
                        <a:gd name="T0" fmla="*/ 0 w 21600"/>
                        <a:gd name="T1" fmla="*/ 0 h 21600"/>
                        <a:gd name="T2" fmla="*/ 10800 w 21600"/>
                        <a:gd name="T3" fmla="*/ 0 h 21600"/>
                        <a:gd name="T4" fmla="*/ 21600 w 21600"/>
                        <a:gd name="T5" fmla="*/ 0 h 21600"/>
                        <a:gd name="T6" fmla="*/ 21060 w 21600"/>
                        <a:gd name="T7" fmla="*/ 10800 h 21600"/>
                        <a:gd name="T8" fmla="*/ 21060 w 21600"/>
                        <a:gd name="T9" fmla="*/ 21600 h 21600"/>
                        <a:gd name="T10" fmla="*/ 10800 w 21600"/>
                        <a:gd name="T11" fmla="*/ 21600 h 21600"/>
                        <a:gd name="T12" fmla="*/ 540 w 21600"/>
                        <a:gd name="T13" fmla="*/ 21600 h 21600"/>
                        <a:gd name="T14" fmla="*/ 540 w 21600"/>
                        <a:gd name="T15" fmla="*/ 10800 h 21600"/>
                        <a:gd name="T16" fmla="*/ 761 w 21600"/>
                        <a:gd name="T17" fmla="*/ 22454 h 21600"/>
                        <a:gd name="T18" fmla="*/ 21069 w 21600"/>
                        <a:gd name="T19" fmla="*/ 32282 h 2160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</a:cxnLst>
                      <a:rect l="T16" t="T17" r="T18" b="T19"/>
                      <a:pathLst>
                        <a:path w="21600" h="21600" extrusionOk="0">
                          <a:moveTo>
                            <a:pt x="540" y="4628"/>
                          </a:moveTo>
                          <a:lnTo>
                            <a:pt x="0" y="4628"/>
                          </a:lnTo>
                          <a:lnTo>
                            <a:pt x="0" y="0"/>
                          </a:lnTo>
                          <a:lnTo>
                            <a:pt x="21600" y="0"/>
                          </a:lnTo>
                          <a:lnTo>
                            <a:pt x="21600" y="4628"/>
                          </a:lnTo>
                          <a:lnTo>
                            <a:pt x="21060" y="4628"/>
                          </a:lnTo>
                          <a:lnTo>
                            <a:pt x="21060" y="21600"/>
                          </a:lnTo>
                          <a:lnTo>
                            <a:pt x="540" y="21600"/>
                          </a:lnTo>
                          <a:lnTo>
                            <a:pt x="540" y="4628"/>
                          </a:lnTo>
                          <a:close/>
                        </a:path>
                        <a:path w="21600" h="21600" extrusionOk="0">
                          <a:moveTo>
                            <a:pt x="540" y="4628"/>
                          </a:moveTo>
                          <a:lnTo>
                            <a:pt x="540" y="6171"/>
                          </a:lnTo>
                          <a:lnTo>
                            <a:pt x="2700" y="6171"/>
                          </a:lnTo>
                          <a:lnTo>
                            <a:pt x="2700" y="4628"/>
                          </a:lnTo>
                          <a:lnTo>
                            <a:pt x="540" y="4628"/>
                          </a:lnTo>
                          <a:close/>
                        </a:path>
                        <a:path w="21600" h="21600" extrusionOk="0">
                          <a:moveTo>
                            <a:pt x="2700" y="4628"/>
                          </a:moveTo>
                          <a:lnTo>
                            <a:pt x="2700" y="6171"/>
                          </a:lnTo>
                          <a:lnTo>
                            <a:pt x="4860" y="6171"/>
                          </a:lnTo>
                          <a:lnTo>
                            <a:pt x="4860" y="4628"/>
                          </a:lnTo>
                          <a:lnTo>
                            <a:pt x="2700" y="4628"/>
                          </a:lnTo>
                          <a:close/>
                        </a:path>
                        <a:path w="21600" h="21600" extrusionOk="0">
                          <a:moveTo>
                            <a:pt x="4860" y="4628"/>
                          </a:moveTo>
                          <a:lnTo>
                            <a:pt x="4860" y="6171"/>
                          </a:lnTo>
                          <a:lnTo>
                            <a:pt x="7020" y="6171"/>
                          </a:lnTo>
                          <a:lnTo>
                            <a:pt x="7020" y="4628"/>
                          </a:lnTo>
                          <a:lnTo>
                            <a:pt x="4860" y="4628"/>
                          </a:lnTo>
                          <a:close/>
                        </a:path>
                        <a:path w="21600" h="21600" extrusionOk="0">
                          <a:moveTo>
                            <a:pt x="7020" y="4628"/>
                          </a:moveTo>
                          <a:lnTo>
                            <a:pt x="7020" y="6171"/>
                          </a:lnTo>
                          <a:lnTo>
                            <a:pt x="9180" y="6171"/>
                          </a:lnTo>
                          <a:lnTo>
                            <a:pt x="9180" y="4628"/>
                          </a:lnTo>
                          <a:lnTo>
                            <a:pt x="7020" y="4628"/>
                          </a:lnTo>
                          <a:close/>
                        </a:path>
                        <a:path w="21600" h="21600" extrusionOk="0">
                          <a:moveTo>
                            <a:pt x="9180" y="4628"/>
                          </a:moveTo>
                          <a:lnTo>
                            <a:pt x="9180" y="6171"/>
                          </a:lnTo>
                          <a:lnTo>
                            <a:pt x="11340" y="6171"/>
                          </a:lnTo>
                          <a:lnTo>
                            <a:pt x="11340" y="4628"/>
                          </a:lnTo>
                          <a:lnTo>
                            <a:pt x="9180" y="4628"/>
                          </a:lnTo>
                          <a:close/>
                        </a:path>
                        <a:path w="21600" h="21600" extrusionOk="0">
                          <a:moveTo>
                            <a:pt x="11340" y="4628"/>
                          </a:moveTo>
                          <a:lnTo>
                            <a:pt x="11340" y="6171"/>
                          </a:lnTo>
                          <a:lnTo>
                            <a:pt x="13500" y="6171"/>
                          </a:lnTo>
                          <a:lnTo>
                            <a:pt x="13500" y="4628"/>
                          </a:lnTo>
                          <a:lnTo>
                            <a:pt x="11340" y="4628"/>
                          </a:lnTo>
                          <a:close/>
                        </a:path>
                        <a:path w="21600" h="21600" extrusionOk="0">
                          <a:moveTo>
                            <a:pt x="13500" y="4628"/>
                          </a:moveTo>
                          <a:lnTo>
                            <a:pt x="13500" y="6171"/>
                          </a:lnTo>
                          <a:lnTo>
                            <a:pt x="15660" y="6171"/>
                          </a:lnTo>
                          <a:lnTo>
                            <a:pt x="15660" y="4628"/>
                          </a:lnTo>
                          <a:lnTo>
                            <a:pt x="13500" y="4628"/>
                          </a:lnTo>
                          <a:close/>
                        </a:path>
                        <a:path w="21600" h="21600" extrusionOk="0">
                          <a:moveTo>
                            <a:pt x="15660" y="4628"/>
                          </a:moveTo>
                          <a:lnTo>
                            <a:pt x="15660" y="6171"/>
                          </a:lnTo>
                          <a:lnTo>
                            <a:pt x="17820" y="6171"/>
                          </a:lnTo>
                          <a:lnTo>
                            <a:pt x="17820" y="4628"/>
                          </a:lnTo>
                          <a:lnTo>
                            <a:pt x="15660" y="4628"/>
                          </a:lnTo>
                          <a:close/>
                        </a:path>
                        <a:path w="21600" h="21600" extrusionOk="0">
                          <a:moveTo>
                            <a:pt x="17820" y="4628"/>
                          </a:moveTo>
                          <a:lnTo>
                            <a:pt x="17820" y="6171"/>
                          </a:lnTo>
                          <a:lnTo>
                            <a:pt x="19980" y="6171"/>
                          </a:lnTo>
                          <a:lnTo>
                            <a:pt x="19980" y="4628"/>
                          </a:lnTo>
                          <a:lnTo>
                            <a:pt x="17820" y="4628"/>
                          </a:lnTo>
                          <a:close/>
                        </a:path>
                        <a:path w="21600" h="21600" extrusionOk="0">
                          <a:moveTo>
                            <a:pt x="1620" y="6171"/>
                          </a:moveTo>
                          <a:lnTo>
                            <a:pt x="1620" y="7714"/>
                          </a:lnTo>
                          <a:lnTo>
                            <a:pt x="3779" y="7714"/>
                          </a:lnTo>
                          <a:lnTo>
                            <a:pt x="3779" y="6171"/>
                          </a:lnTo>
                          <a:lnTo>
                            <a:pt x="1620" y="6171"/>
                          </a:lnTo>
                          <a:close/>
                        </a:path>
                        <a:path w="21600" h="21600" extrusionOk="0">
                          <a:moveTo>
                            <a:pt x="3779" y="6171"/>
                          </a:moveTo>
                          <a:lnTo>
                            <a:pt x="3779" y="7714"/>
                          </a:lnTo>
                          <a:lnTo>
                            <a:pt x="5940" y="7714"/>
                          </a:lnTo>
                          <a:lnTo>
                            <a:pt x="5940" y="6171"/>
                          </a:lnTo>
                          <a:lnTo>
                            <a:pt x="3779" y="6171"/>
                          </a:lnTo>
                          <a:close/>
                        </a:path>
                        <a:path w="21600" h="21600" extrusionOk="0">
                          <a:moveTo>
                            <a:pt x="5940" y="6171"/>
                          </a:moveTo>
                          <a:lnTo>
                            <a:pt x="5940" y="7714"/>
                          </a:lnTo>
                          <a:lnTo>
                            <a:pt x="8100" y="7714"/>
                          </a:lnTo>
                          <a:lnTo>
                            <a:pt x="8100" y="6171"/>
                          </a:lnTo>
                          <a:lnTo>
                            <a:pt x="5940" y="6171"/>
                          </a:lnTo>
                          <a:close/>
                        </a:path>
                        <a:path w="21600" h="21600" extrusionOk="0">
                          <a:moveTo>
                            <a:pt x="8100" y="6171"/>
                          </a:moveTo>
                          <a:lnTo>
                            <a:pt x="8100" y="7714"/>
                          </a:lnTo>
                          <a:lnTo>
                            <a:pt x="10260" y="7714"/>
                          </a:lnTo>
                          <a:lnTo>
                            <a:pt x="10260" y="6171"/>
                          </a:lnTo>
                          <a:lnTo>
                            <a:pt x="8100" y="6171"/>
                          </a:lnTo>
                          <a:close/>
                        </a:path>
                        <a:path w="21600" h="21600" extrusionOk="0">
                          <a:moveTo>
                            <a:pt x="10260" y="6171"/>
                          </a:moveTo>
                          <a:lnTo>
                            <a:pt x="10260" y="7714"/>
                          </a:lnTo>
                          <a:lnTo>
                            <a:pt x="12419" y="7714"/>
                          </a:lnTo>
                          <a:lnTo>
                            <a:pt x="12419" y="6171"/>
                          </a:lnTo>
                          <a:lnTo>
                            <a:pt x="10260" y="6171"/>
                          </a:lnTo>
                          <a:close/>
                        </a:path>
                        <a:path w="21600" h="21600" extrusionOk="0">
                          <a:moveTo>
                            <a:pt x="12419" y="6171"/>
                          </a:moveTo>
                          <a:lnTo>
                            <a:pt x="12419" y="7714"/>
                          </a:lnTo>
                          <a:lnTo>
                            <a:pt x="14580" y="7714"/>
                          </a:lnTo>
                          <a:lnTo>
                            <a:pt x="14580" y="6171"/>
                          </a:lnTo>
                          <a:lnTo>
                            <a:pt x="12419" y="6171"/>
                          </a:lnTo>
                          <a:close/>
                        </a:path>
                        <a:path w="21600" h="21600" extrusionOk="0">
                          <a:moveTo>
                            <a:pt x="14580" y="6171"/>
                          </a:moveTo>
                          <a:lnTo>
                            <a:pt x="14580" y="7714"/>
                          </a:lnTo>
                          <a:lnTo>
                            <a:pt x="16740" y="7714"/>
                          </a:lnTo>
                          <a:lnTo>
                            <a:pt x="16740" y="6171"/>
                          </a:lnTo>
                          <a:lnTo>
                            <a:pt x="14580" y="6171"/>
                          </a:lnTo>
                          <a:close/>
                        </a:path>
                        <a:path w="21600" h="21600" extrusionOk="0">
                          <a:moveTo>
                            <a:pt x="16740" y="6171"/>
                          </a:moveTo>
                          <a:lnTo>
                            <a:pt x="16740" y="7714"/>
                          </a:lnTo>
                          <a:lnTo>
                            <a:pt x="18900" y="7714"/>
                          </a:lnTo>
                          <a:lnTo>
                            <a:pt x="18900" y="6171"/>
                          </a:lnTo>
                          <a:lnTo>
                            <a:pt x="16740" y="6171"/>
                          </a:lnTo>
                          <a:close/>
                        </a:path>
                        <a:path w="21600" h="21600" extrusionOk="0">
                          <a:moveTo>
                            <a:pt x="18900" y="6171"/>
                          </a:moveTo>
                          <a:lnTo>
                            <a:pt x="18900" y="7714"/>
                          </a:lnTo>
                          <a:lnTo>
                            <a:pt x="21060" y="7714"/>
                          </a:lnTo>
                          <a:lnTo>
                            <a:pt x="21060" y="6171"/>
                          </a:lnTo>
                          <a:lnTo>
                            <a:pt x="18900" y="6171"/>
                          </a:lnTo>
                          <a:close/>
                        </a:path>
                        <a:path w="21600" h="21600" extrusionOk="0">
                          <a:moveTo>
                            <a:pt x="540" y="7714"/>
                          </a:moveTo>
                          <a:lnTo>
                            <a:pt x="540" y="9257"/>
                          </a:lnTo>
                          <a:lnTo>
                            <a:pt x="2700" y="9257"/>
                          </a:lnTo>
                          <a:lnTo>
                            <a:pt x="2700" y="7714"/>
                          </a:lnTo>
                          <a:lnTo>
                            <a:pt x="540" y="7714"/>
                          </a:lnTo>
                          <a:close/>
                        </a:path>
                        <a:path w="21600" h="21600" extrusionOk="0">
                          <a:moveTo>
                            <a:pt x="2700" y="7714"/>
                          </a:moveTo>
                          <a:lnTo>
                            <a:pt x="2700" y="9257"/>
                          </a:lnTo>
                          <a:lnTo>
                            <a:pt x="4860" y="9257"/>
                          </a:lnTo>
                          <a:lnTo>
                            <a:pt x="4860" y="7714"/>
                          </a:lnTo>
                          <a:lnTo>
                            <a:pt x="2700" y="7714"/>
                          </a:lnTo>
                          <a:close/>
                        </a:path>
                        <a:path w="21600" h="21600" extrusionOk="0">
                          <a:moveTo>
                            <a:pt x="4860" y="7714"/>
                          </a:moveTo>
                          <a:lnTo>
                            <a:pt x="4860" y="9257"/>
                          </a:lnTo>
                          <a:lnTo>
                            <a:pt x="7020" y="9257"/>
                          </a:lnTo>
                          <a:lnTo>
                            <a:pt x="7020" y="7714"/>
                          </a:lnTo>
                          <a:lnTo>
                            <a:pt x="4860" y="7714"/>
                          </a:lnTo>
                          <a:close/>
                        </a:path>
                        <a:path w="21600" h="21600" extrusionOk="0">
                          <a:moveTo>
                            <a:pt x="7020" y="7714"/>
                          </a:moveTo>
                          <a:lnTo>
                            <a:pt x="7020" y="9257"/>
                          </a:lnTo>
                          <a:lnTo>
                            <a:pt x="9180" y="9257"/>
                          </a:lnTo>
                          <a:lnTo>
                            <a:pt x="9180" y="7714"/>
                          </a:lnTo>
                          <a:lnTo>
                            <a:pt x="7020" y="7714"/>
                          </a:lnTo>
                          <a:close/>
                        </a:path>
                        <a:path w="21600" h="21600" extrusionOk="0">
                          <a:moveTo>
                            <a:pt x="9180" y="7714"/>
                          </a:moveTo>
                          <a:lnTo>
                            <a:pt x="9180" y="9257"/>
                          </a:lnTo>
                          <a:lnTo>
                            <a:pt x="11340" y="9257"/>
                          </a:lnTo>
                          <a:lnTo>
                            <a:pt x="11340" y="7714"/>
                          </a:lnTo>
                          <a:lnTo>
                            <a:pt x="9180" y="7714"/>
                          </a:lnTo>
                          <a:close/>
                        </a:path>
                        <a:path w="21600" h="21600" extrusionOk="0">
                          <a:moveTo>
                            <a:pt x="11340" y="7714"/>
                          </a:moveTo>
                          <a:lnTo>
                            <a:pt x="11340" y="9257"/>
                          </a:lnTo>
                          <a:lnTo>
                            <a:pt x="13500" y="9257"/>
                          </a:lnTo>
                          <a:lnTo>
                            <a:pt x="13500" y="7714"/>
                          </a:lnTo>
                          <a:lnTo>
                            <a:pt x="11340" y="7714"/>
                          </a:lnTo>
                          <a:close/>
                        </a:path>
                        <a:path w="21600" h="21600" extrusionOk="0">
                          <a:moveTo>
                            <a:pt x="13500" y="7714"/>
                          </a:moveTo>
                          <a:lnTo>
                            <a:pt x="13500" y="9257"/>
                          </a:lnTo>
                          <a:lnTo>
                            <a:pt x="15660" y="9257"/>
                          </a:lnTo>
                          <a:lnTo>
                            <a:pt x="15660" y="7714"/>
                          </a:lnTo>
                          <a:lnTo>
                            <a:pt x="13500" y="7714"/>
                          </a:lnTo>
                          <a:close/>
                        </a:path>
                        <a:path w="21600" h="21600" extrusionOk="0">
                          <a:moveTo>
                            <a:pt x="15660" y="7714"/>
                          </a:moveTo>
                          <a:lnTo>
                            <a:pt x="15660" y="9257"/>
                          </a:lnTo>
                          <a:lnTo>
                            <a:pt x="17820" y="9257"/>
                          </a:lnTo>
                          <a:lnTo>
                            <a:pt x="17820" y="7714"/>
                          </a:lnTo>
                          <a:lnTo>
                            <a:pt x="15660" y="7714"/>
                          </a:lnTo>
                          <a:close/>
                        </a:path>
                        <a:path w="21600" h="21600" extrusionOk="0">
                          <a:moveTo>
                            <a:pt x="17820" y="7714"/>
                          </a:moveTo>
                          <a:lnTo>
                            <a:pt x="17820" y="9257"/>
                          </a:lnTo>
                          <a:lnTo>
                            <a:pt x="19980" y="9257"/>
                          </a:lnTo>
                          <a:lnTo>
                            <a:pt x="19980" y="7714"/>
                          </a:lnTo>
                          <a:lnTo>
                            <a:pt x="17820" y="7714"/>
                          </a:lnTo>
                          <a:close/>
                        </a:path>
                        <a:path w="21600" h="21600" extrusionOk="0">
                          <a:moveTo>
                            <a:pt x="1620" y="9257"/>
                          </a:moveTo>
                          <a:lnTo>
                            <a:pt x="1620" y="10800"/>
                          </a:lnTo>
                          <a:lnTo>
                            <a:pt x="3779" y="10800"/>
                          </a:lnTo>
                          <a:lnTo>
                            <a:pt x="3779" y="9257"/>
                          </a:lnTo>
                          <a:lnTo>
                            <a:pt x="1620" y="9257"/>
                          </a:lnTo>
                          <a:close/>
                        </a:path>
                        <a:path w="21600" h="21600" extrusionOk="0">
                          <a:moveTo>
                            <a:pt x="3779" y="9257"/>
                          </a:moveTo>
                          <a:lnTo>
                            <a:pt x="3779" y="10800"/>
                          </a:lnTo>
                          <a:lnTo>
                            <a:pt x="5940" y="10800"/>
                          </a:lnTo>
                          <a:lnTo>
                            <a:pt x="5940" y="9257"/>
                          </a:lnTo>
                          <a:lnTo>
                            <a:pt x="3779" y="9257"/>
                          </a:lnTo>
                          <a:close/>
                        </a:path>
                        <a:path w="21600" h="21600" extrusionOk="0">
                          <a:moveTo>
                            <a:pt x="5940" y="9257"/>
                          </a:moveTo>
                          <a:lnTo>
                            <a:pt x="5940" y="10800"/>
                          </a:lnTo>
                          <a:lnTo>
                            <a:pt x="8100" y="10800"/>
                          </a:lnTo>
                          <a:lnTo>
                            <a:pt x="8100" y="9257"/>
                          </a:lnTo>
                          <a:lnTo>
                            <a:pt x="5940" y="9257"/>
                          </a:lnTo>
                          <a:close/>
                        </a:path>
                        <a:path w="21600" h="21600" extrusionOk="0">
                          <a:moveTo>
                            <a:pt x="8100" y="9257"/>
                          </a:moveTo>
                          <a:lnTo>
                            <a:pt x="8100" y="10800"/>
                          </a:lnTo>
                          <a:lnTo>
                            <a:pt x="10260" y="10800"/>
                          </a:lnTo>
                          <a:lnTo>
                            <a:pt x="10260" y="9257"/>
                          </a:lnTo>
                          <a:lnTo>
                            <a:pt x="8100" y="9257"/>
                          </a:lnTo>
                          <a:close/>
                        </a:path>
                        <a:path w="21600" h="21600" extrusionOk="0">
                          <a:moveTo>
                            <a:pt x="10260" y="9257"/>
                          </a:moveTo>
                          <a:lnTo>
                            <a:pt x="10260" y="10800"/>
                          </a:lnTo>
                          <a:lnTo>
                            <a:pt x="12419" y="10800"/>
                          </a:lnTo>
                          <a:lnTo>
                            <a:pt x="12419" y="9257"/>
                          </a:lnTo>
                          <a:lnTo>
                            <a:pt x="10260" y="9257"/>
                          </a:lnTo>
                          <a:close/>
                        </a:path>
                        <a:path w="21600" h="21600" extrusionOk="0">
                          <a:moveTo>
                            <a:pt x="12419" y="9257"/>
                          </a:moveTo>
                          <a:lnTo>
                            <a:pt x="12419" y="10800"/>
                          </a:lnTo>
                          <a:lnTo>
                            <a:pt x="14580" y="10800"/>
                          </a:lnTo>
                          <a:lnTo>
                            <a:pt x="14580" y="9257"/>
                          </a:lnTo>
                          <a:lnTo>
                            <a:pt x="12419" y="9257"/>
                          </a:lnTo>
                          <a:close/>
                        </a:path>
                        <a:path w="21600" h="21600" extrusionOk="0">
                          <a:moveTo>
                            <a:pt x="14580" y="9257"/>
                          </a:moveTo>
                          <a:lnTo>
                            <a:pt x="14580" y="10800"/>
                          </a:lnTo>
                          <a:lnTo>
                            <a:pt x="16740" y="10800"/>
                          </a:lnTo>
                          <a:lnTo>
                            <a:pt x="16740" y="9257"/>
                          </a:lnTo>
                          <a:lnTo>
                            <a:pt x="14580" y="9257"/>
                          </a:lnTo>
                          <a:close/>
                        </a:path>
                        <a:path w="21600" h="21600" extrusionOk="0">
                          <a:moveTo>
                            <a:pt x="16740" y="9257"/>
                          </a:moveTo>
                          <a:lnTo>
                            <a:pt x="16740" y="10800"/>
                          </a:lnTo>
                          <a:lnTo>
                            <a:pt x="18900" y="10800"/>
                          </a:lnTo>
                          <a:lnTo>
                            <a:pt x="18900" y="9257"/>
                          </a:lnTo>
                          <a:lnTo>
                            <a:pt x="16740" y="9257"/>
                          </a:lnTo>
                          <a:close/>
                        </a:path>
                        <a:path w="21600" h="21600" extrusionOk="0">
                          <a:moveTo>
                            <a:pt x="18900" y="9257"/>
                          </a:moveTo>
                          <a:lnTo>
                            <a:pt x="18900" y="10800"/>
                          </a:lnTo>
                          <a:lnTo>
                            <a:pt x="21060" y="10800"/>
                          </a:lnTo>
                          <a:lnTo>
                            <a:pt x="21060" y="9257"/>
                          </a:lnTo>
                          <a:lnTo>
                            <a:pt x="18900" y="9257"/>
                          </a:lnTo>
                          <a:close/>
                        </a:path>
                        <a:path w="21600" h="21600" extrusionOk="0">
                          <a:moveTo>
                            <a:pt x="540" y="10800"/>
                          </a:moveTo>
                          <a:lnTo>
                            <a:pt x="540" y="12342"/>
                          </a:lnTo>
                          <a:lnTo>
                            <a:pt x="2700" y="12342"/>
                          </a:lnTo>
                          <a:lnTo>
                            <a:pt x="2700" y="10800"/>
                          </a:lnTo>
                          <a:lnTo>
                            <a:pt x="540" y="10800"/>
                          </a:lnTo>
                          <a:close/>
                        </a:path>
                        <a:path w="21600" h="21600" extrusionOk="0">
                          <a:moveTo>
                            <a:pt x="2700" y="10800"/>
                          </a:moveTo>
                          <a:lnTo>
                            <a:pt x="2700" y="12342"/>
                          </a:lnTo>
                          <a:lnTo>
                            <a:pt x="4860" y="12342"/>
                          </a:lnTo>
                          <a:lnTo>
                            <a:pt x="4860" y="10800"/>
                          </a:lnTo>
                          <a:lnTo>
                            <a:pt x="2700" y="10800"/>
                          </a:lnTo>
                          <a:close/>
                        </a:path>
                        <a:path w="21600" h="21600" extrusionOk="0">
                          <a:moveTo>
                            <a:pt x="4860" y="10800"/>
                          </a:moveTo>
                          <a:lnTo>
                            <a:pt x="4860" y="12342"/>
                          </a:lnTo>
                          <a:lnTo>
                            <a:pt x="7020" y="12342"/>
                          </a:lnTo>
                          <a:lnTo>
                            <a:pt x="7020" y="10800"/>
                          </a:lnTo>
                          <a:lnTo>
                            <a:pt x="4860" y="10800"/>
                          </a:lnTo>
                          <a:close/>
                        </a:path>
                        <a:path w="21600" h="21600" extrusionOk="0">
                          <a:moveTo>
                            <a:pt x="7020" y="10800"/>
                          </a:moveTo>
                          <a:lnTo>
                            <a:pt x="7020" y="12342"/>
                          </a:lnTo>
                          <a:lnTo>
                            <a:pt x="9180" y="12342"/>
                          </a:lnTo>
                          <a:lnTo>
                            <a:pt x="9180" y="10800"/>
                          </a:lnTo>
                          <a:lnTo>
                            <a:pt x="7020" y="10800"/>
                          </a:lnTo>
                          <a:close/>
                        </a:path>
                        <a:path w="21600" h="21600" extrusionOk="0">
                          <a:moveTo>
                            <a:pt x="9180" y="10800"/>
                          </a:moveTo>
                          <a:lnTo>
                            <a:pt x="9180" y="12342"/>
                          </a:lnTo>
                          <a:lnTo>
                            <a:pt x="11340" y="12342"/>
                          </a:lnTo>
                          <a:lnTo>
                            <a:pt x="11340" y="10800"/>
                          </a:lnTo>
                          <a:lnTo>
                            <a:pt x="9180" y="10800"/>
                          </a:lnTo>
                          <a:close/>
                        </a:path>
                        <a:path w="21600" h="21600" extrusionOk="0">
                          <a:moveTo>
                            <a:pt x="11340" y="10800"/>
                          </a:moveTo>
                          <a:lnTo>
                            <a:pt x="11340" y="12342"/>
                          </a:lnTo>
                          <a:lnTo>
                            <a:pt x="13500" y="12342"/>
                          </a:lnTo>
                          <a:lnTo>
                            <a:pt x="13500" y="10800"/>
                          </a:lnTo>
                          <a:lnTo>
                            <a:pt x="11340" y="10800"/>
                          </a:lnTo>
                          <a:close/>
                        </a:path>
                        <a:path w="21600" h="21600" extrusionOk="0">
                          <a:moveTo>
                            <a:pt x="13500" y="10800"/>
                          </a:moveTo>
                          <a:lnTo>
                            <a:pt x="13500" y="12342"/>
                          </a:lnTo>
                          <a:lnTo>
                            <a:pt x="15660" y="12342"/>
                          </a:lnTo>
                          <a:lnTo>
                            <a:pt x="15660" y="10800"/>
                          </a:lnTo>
                          <a:lnTo>
                            <a:pt x="13500" y="10800"/>
                          </a:lnTo>
                          <a:close/>
                        </a:path>
                        <a:path w="21600" h="21600" extrusionOk="0">
                          <a:moveTo>
                            <a:pt x="15660" y="10800"/>
                          </a:moveTo>
                          <a:lnTo>
                            <a:pt x="15660" y="12342"/>
                          </a:lnTo>
                          <a:lnTo>
                            <a:pt x="17820" y="12342"/>
                          </a:lnTo>
                          <a:lnTo>
                            <a:pt x="17820" y="10800"/>
                          </a:lnTo>
                          <a:lnTo>
                            <a:pt x="15660" y="10800"/>
                          </a:lnTo>
                          <a:close/>
                        </a:path>
                        <a:path w="21600" h="21600" extrusionOk="0">
                          <a:moveTo>
                            <a:pt x="17820" y="10800"/>
                          </a:moveTo>
                          <a:lnTo>
                            <a:pt x="17820" y="12342"/>
                          </a:lnTo>
                          <a:lnTo>
                            <a:pt x="19980" y="12342"/>
                          </a:lnTo>
                          <a:lnTo>
                            <a:pt x="19980" y="10800"/>
                          </a:lnTo>
                          <a:lnTo>
                            <a:pt x="17820" y="10800"/>
                          </a:lnTo>
                          <a:close/>
                        </a:path>
                        <a:path w="21600" h="21600" extrusionOk="0">
                          <a:moveTo>
                            <a:pt x="1620" y="12342"/>
                          </a:moveTo>
                          <a:lnTo>
                            <a:pt x="1620" y="13885"/>
                          </a:lnTo>
                          <a:lnTo>
                            <a:pt x="3779" y="13885"/>
                          </a:lnTo>
                          <a:lnTo>
                            <a:pt x="3779" y="12342"/>
                          </a:lnTo>
                          <a:lnTo>
                            <a:pt x="1620" y="12342"/>
                          </a:lnTo>
                          <a:close/>
                        </a:path>
                        <a:path w="21600" h="21600" extrusionOk="0">
                          <a:moveTo>
                            <a:pt x="3779" y="12342"/>
                          </a:moveTo>
                          <a:lnTo>
                            <a:pt x="3779" y="13885"/>
                          </a:lnTo>
                          <a:lnTo>
                            <a:pt x="5940" y="13885"/>
                          </a:lnTo>
                          <a:lnTo>
                            <a:pt x="5940" y="12342"/>
                          </a:lnTo>
                          <a:lnTo>
                            <a:pt x="3779" y="12342"/>
                          </a:lnTo>
                          <a:close/>
                        </a:path>
                        <a:path w="21600" h="21600" extrusionOk="0">
                          <a:moveTo>
                            <a:pt x="5940" y="12342"/>
                          </a:moveTo>
                          <a:lnTo>
                            <a:pt x="5940" y="13885"/>
                          </a:lnTo>
                          <a:lnTo>
                            <a:pt x="8100" y="13885"/>
                          </a:lnTo>
                          <a:lnTo>
                            <a:pt x="8100" y="12342"/>
                          </a:lnTo>
                          <a:lnTo>
                            <a:pt x="5940" y="12342"/>
                          </a:lnTo>
                          <a:close/>
                        </a:path>
                        <a:path w="21600" h="21600" extrusionOk="0">
                          <a:moveTo>
                            <a:pt x="8100" y="12342"/>
                          </a:moveTo>
                          <a:lnTo>
                            <a:pt x="8100" y="13885"/>
                          </a:lnTo>
                          <a:lnTo>
                            <a:pt x="10260" y="13885"/>
                          </a:lnTo>
                          <a:lnTo>
                            <a:pt x="10260" y="12342"/>
                          </a:lnTo>
                          <a:lnTo>
                            <a:pt x="8100" y="12342"/>
                          </a:lnTo>
                          <a:close/>
                        </a:path>
                        <a:path w="21600" h="21600" extrusionOk="0">
                          <a:moveTo>
                            <a:pt x="10260" y="12342"/>
                          </a:moveTo>
                          <a:lnTo>
                            <a:pt x="10260" y="13885"/>
                          </a:lnTo>
                          <a:lnTo>
                            <a:pt x="12419" y="13885"/>
                          </a:lnTo>
                          <a:lnTo>
                            <a:pt x="12419" y="12342"/>
                          </a:lnTo>
                          <a:lnTo>
                            <a:pt x="10260" y="12342"/>
                          </a:lnTo>
                          <a:close/>
                        </a:path>
                        <a:path w="21600" h="21600" extrusionOk="0">
                          <a:moveTo>
                            <a:pt x="12419" y="12342"/>
                          </a:moveTo>
                          <a:lnTo>
                            <a:pt x="12419" y="13885"/>
                          </a:lnTo>
                          <a:lnTo>
                            <a:pt x="14580" y="13885"/>
                          </a:lnTo>
                          <a:lnTo>
                            <a:pt x="14580" y="12342"/>
                          </a:lnTo>
                          <a:lnTo>
                            <a:pt x="12419" y="12342"/>
                          </a:lnTo>
                          <a:close/>
                        </a:path>
                        <a:path w="21600" h="21600" extrusionOk="0">
                          <a:moveTo>
                            <a:pt x="14580" y="12342"/>
                          </a:moveTo>
                          <a:lnTo>
                            <a:pt x="14580" y="13885"/>
                          </a:lnTo>
                          <a:lnTo>
                            <a:pt x="16740" y="13885"/>
                          </a:lnTo>
                          <a:lnTo>
                            <a:pt x="16740" y="12342"/>
                          </a:lnTo>
                          <a:lnTo>
                            <a:pt x="14580" y="12342"/>
                          </a:lnTo>
                          <a:close/>
                        </a:path>
                        <a:path w="21600" h="21600" extrusionOk="0">
                          <a:moveTo>
                            <a:pt x="16740" y="12342"/>
                          </a:moveTo>
                          <a:lnTo>
                            <a:pt x="16740" y="13885"/>
                          </a:lnTo>
                          <a:lnTo>
                            <a:pt x="18900" y="13885"/>
                          </a:lnTo>
                          <a:lnTo>
                            <a:pt x="18900" y="12342"/>
                          </a:lnTo>
                          <a:lnTo>
                            <a:pt x="16740" y="12342"/>
                          </a:lnTo>
                          <a:close/>
                        </a:path>
                        <a:path w="21600" h="21600" extrusionOk="0">
                          <a:moveTo>
                            <a:pt x="18900" y="12342"/>
                          </a:moveTo>
                          <a:lnTo>
                            <a:pt x="18900" y="13885"/>
                          </a:lnTo>
                          <a:lnTo>
                            <a:pt x="21060" y="13885"/>
                          </a:lnTo>
                          <a:lnTo>
                            <a:pt x="21060" y="12342"/>
                          </a:lnTo>
                          <a:lnTo>
                            <a:pt x="18900" y="12342"/>
                          </a:lnTo>
                          <a:close/>
                        </a:path>
                        <a:path w="21600" h="21600" extrusionOk="0">
                          <a:moveTo>
                            <a:pt x="540" y="13885"/>
                          </a:moveTo>
                          <a:lnTo>
                            <a:pt x="540" y="15428"/>
                          </a:lnTo>
                          <a:lnTo>
                            <a:pt x="2700" y="15428"/>
                          </a:lnTo>
                          <a:lnTo>
                            <a:pt x="2700" y="13885"/>
                          </a:lnTo>
                          <a:lnTo>
                            <a:pt x="540" y="13885"/>
                          </a:lnTo>
                          <a:close/>
                        </a:path>
                        <a:path w="21600" h="21600" extrusionOk="0">
                          <a:moveTo>
                            <a:pt x="2700" y="13885"/>
                          </a:moveTo>
                          <a:lnTo>
                            <a:pt x="2700" y="15428"/>
                          </a:lnTo>
                          <a:lnTo>
                            <a:pt x="4860" y="15428"/>
                          </a:lnTo>
                          <a:lnTo>
                            <a:pt x="4860" y="13885"/>
                          </a:lnTo>
                          <a:lnTo>
                            <a:pt x="2700" y="13885"/>
                          </a:lnTo>
                          <a:close/>
                        </a:path>
                        <a:path w="21600" h="21600" extrusionOk="0">
                          <a:moveTo>
                            <a:pt x="4860" y="13885"/>
                          </a:moveTo>
                          <a:lnTo>
                            <a:pt x="4860" y="15428"/>
                          </a:lnTo>
                          <a:lnTo>
                            <a:pt x="7020" y="15428"/>
                          </a:lnTo>
                          <a:lnTo>
                            <a:pt x="7020" y="13885"/>
                          </a:lnTo>
                          <a:lnTo>
                            <a:pt x="4860" y="13885"/>
                          </a:lnTo>
                          <a:close/>
                        </a:path>
                        <a:path w="21600" h="21600" extrusionOk="0">
                          <a:moveTo>
                            <a:pt x="7020" y="13885"/>
                          </a:moveTo>
                          <a:lnTo>
                            <a:pt x="7020" y="15428"/>
                          </a:lnTo>
                          <a:lnTo>
                            <a:pt x="9180" y="15428"/>
                          </a:lnTo>
                          <a:lnTo>
                            <a:pt x="9180" y="13885"/>
                          </a:lnTo>
                          <a:lnTo>
                            <a:pt x="7020" y="13885"/>
                          </a:lnTo>
                          <a:close/>
                        </a:path>
                        <a:path w="21600" h="21600" extrusionOk="0">
                          <a:moveTo>
                            <a:pt x="9180" y="13885"/>
                          </a:moveTo>
                          <a:lnTo>
                            <a:pt x="9180" y="15428"/>
                          </a:lnTo>
                          <a:lnTo>
                            <a:pt x="11340" y="15428"/>
                          </a:lnTo>
                          <a:lnTo>
                            <a:pt x="11340" y="13885"/>
                          </a:lnTo>
                          <a:lnTo>
                            <a:pt x="9180" y="13885"/>
                          </a:lnTo>
                          <a:close/>
                        </a:path>
                        <a:path w="21600" h="21600" extrusionOk="0">
                          <a:moveTo>
                            <a:pt x="11340" y="13885"/>
                          </a:moveTo>
                          <a:lnTo>
                            <a:pt x="11340" y="15428"/>
                          </a:lnTo>
                          <a:lnTo>
                            <a:pt x="13500" y="15428"/>
                          </a:lnTo>
                          <a:lnTo>
                            <a:pt x="13500" y="13885"/>
                          </a:lnTo>
                          <a:lnTo>
                            <a:pt x="11340" y="13885"/>
                          </a:lnTo>
                          <a:close/>
                        </a:path>
                        <a:path w="21600" h="21600" extrusionOk="0">
                          <a:moveTo>
                            <a:pt x="13500" y="13885"/>
                          </a:moveTo>
                          <a:lnTo>
                            <a:pt x="13500" y="15428"/>
                          </a:lnTo>
                          <a:lnTo>
                            <a:pt x="15660" y="15428"/>
                          </a:lnTo>
                          <a:lnTo>
                            <a:pt x="15660" y="13885"/>
                          </a:lnTo>
                          <a:lnTo>
                            <a:pt x="13500" y="13885"/>
                          </a:lnTo>
                          <a:close/>
                        </a:path>
                        <a:path w="21600" h="21600" extrusionOk="0">
                          <a:moveTo>
                            <a:pt x="15660" y="13885"/>
                          </a:moveTo>
                          <a:lnTo>
                            <a:pt x="15660" y="15428"/>
                          </a:lnTo>
                          <a:lnTo>
                            <a:pt x="17820" y="15428"/>
                          </a:lnTo>
                          <a:lnTo>
                            <a:pt x="17820" y="13885"/>
                          </a:lnTo>
                          <a:lnTo>
                            <a:pt x="15660" y="13885"/>
                          </a:lnTo>
                          <a:close/>
                        </a:path>
                        <a:path w="21600" h="21600" extrusionOk="0">
                          <a:moveTo>
                            <a:pt x="17820" y="13885"/>
                          </a:moveTo>
                          <a:lnTo>
                            <a:pt x="17820" y="15428"/>
                          </a:lnTo>
                          <a:lnTo>
                            <a:pt x="19980" y="15428"/>
                          </a:lnTo>
                          <a:lnTo>
                            <a:pt x="19980" y="13885"/>
                          </a:lnTo>
                          <a:lnTo>
                            <a:pt x="17820" y="13885"/>
                          </a:lnTo>
                          <a:close/>
                        </a:path>
                        <a:path w="21600" h="21600" extrusionOk="0">
                          <a:moveTo>
                            <a:pt x="1620" y="15428"/>
                          </a:moveTo>
                          <a:lnTo>
                            <a:pt x="1620" y="16971"/>
                          </a:lnTo>
                          <a:lnTo>
                            <a:pt x="3779" y="16971"/>
                          </a:lnTo>
                          <a:lnTo>
                            <a:pt x="3779" y="15428"/>
                          </a:lnTo>
                          <a:lnTo>
                            <a:pt x="1620" y="15428"/>
                          </a:lnTo>
                          <a:close/>
                        </a:path>
                        <a:path w="21600" h="21600" extrusionOk="0">
                          <a:moveTo>
                            <a:pt x="3779" y="15428"/>
                          </a:moveTo>
                          <a:lnTo>
                            <a:pt x="3779" y="16971"/>
                          </a:lnTo>
                          <a:lnTo>
                            <a:pt x="5940" y="16971"/>
                          </a:lnTo>
                          <a:lnTo>
                            <a:pt x="5940" y="15428"/>
                          </a:lnTo>
                          <a:lnTo>
                            <a:pt x="3779" y="15428"/>
                          </a:lnTo>
                          <a:close/>
                        </a:path>
                        <a:path w="21600" h="21600" extrusionOk="0">
                          <a:moveTo>
                            <a:pt x="5940" y="15428"/>
                          </a:moveTo>
                          <a:lnTo>
                            <a:pt x="5940" y="16971"/>
                          </a:lnTo>
                          <a:lnTo>
                            <a:pt x="8100" y="16971"/>
                          </a:lnTo>
                          <a:lnTo>
                            <a:pt x="8100" y="15428"/>
                          </a:lnTo>
                          <a:lnTo>
                            <a:pt x="5940" y="15428"/>
                          </a:lnTo>
                          <a:close/>
                        </a:path>
                        <a:path w="21600" h="21600" extrusionOk="0">
                          <a:moveTo>
                            <a:pt x="8100" y="15428"/>
                          </a:moveTo>
                          <a:lnTo>
                            <a:pt x="8100" y="16971"/>
                          </a:lnTo>
                          <a:lnTo>
                            <a:pt x="10260" y="16971"/>
                          </a:lnTo>
                          <a:lnTo>
                            <a:pt x="10260" y="15428"/>
                          </a:lnTo>
                          <a:lnTo>
                            <a:pt x="8100" y="15428"/>
                          </a:lnTo>
                          <a:close/>
                        </a:path>
                        <a:path w="21600" h="21600" extrusionOk="0">
                          <a:moveTo>
                            <a:pt x="10260" y="15428"/>
                          </a:moveTo>
                          <a:lnTo>
                            <a:pt x="10260" y="16971"/>
                          </a:lnTo>
                          <a:lnTo>
                            <a:pt x="12419" y="16971"/>
                          </a:lnTo>
                          <a:lnTo>
                            <a:pt x="12419" y="15428"/>
                          </a:lnTo>
                          <a:lnTo>
                            <a:pt x="10260" y="15428"/>
                          </a:lnTo>
                          <a:close/>
                        </a:path>
                        <a:path w="21600" h="21600" extrusionOk="0">
                          <a:moveTo>
                            <a:pt x="12419" y="15428"/>
                          </a:moveTo>
                          <a:lnTo>
                            <a:pt x="12419" y="16971"/>
                          </a:lnTo>
                          <a:lnTo>
                            <a:pt x="14580" y="16971"/>
                          </a:lnTo>
                          <a:lnTo>
                            <a:pt x="14580" y="15428"/>
                          </a:lnTo>
                          <a:lnTo>
                            <a:pt x="12419" y="15428"/>
                          </a:lnTo>
                          <a:close/>
                        </a:path>
                        <a:path w="21600" h="21600" extrusionOk="0">
                          <a:moveTo>
                            <a:pt x="14580" y="15428"/>
                          </a:moveTo>
                          <a:lnTo>
                            <a:pt x="14580" y="16971"/>
                          </a:lnTo>
                          <a:lnTo>
                            <a:pt x="16740" y="16971"/>
                          </a:lnTo>
                          <a:lnTo>
                            <a:pt x="16740" y="15428"/>
                          </a:lnTo>
                          <a:lnTo>
                            <a:pt x="14580" y="15428"/>
                          </a:lnTo>
                          <a:close/>
                        </a:path>
                        <a:path w="21600" h="21600" extrusionOk="0">
                          <a:moveTo>
                            <a:pt x="16740" y="15428"/>
                          </a:moveTo>
                          <a:lnTo>
                            <a:pt x="16740" y="16971"/>
                          </a:lnTo>
                          <a:lnTo>
                            <a:pt x="18900" y="16971"/>
                          </a:lnTo>
                          <a:lnTo>
                            <a:pt x="18900" y="15428"/>
                          </a:lnTo>
                          <a:lnTo>
                            <a:pt x="16740" y="15428"/>
                          </a:lnTo>
                          <a:close/>
                        </a:path>
                        <a:path w="21600" h="21600" extrusionOk="0">
                          <a:moveTo>
                            <a:pt x="18900" y="15428"/>
                          </a:moveTo>
                          <a:lnTo>
                            <a:pt x="18900" y="16971"/>
                          </a:lnTo>
                          <a:lnTo>
                            <a:pt x="21060" y="16971"/>
                          </a:lnTo>
                          <a:lnTo>
                            <a:pt x="21060" y="15428"/>
                          </a:lnTo>
                          <a:lnTo>
                            <a:pt x="18900" y="15428"/>
                          </a:lnTo>
                          <a:close/>
                        </a:path>
                        <a:path w="21600" h="21600" extrusionOk="0">
                          <a:moveTo>
                            <a:pt x="540" y="16971"/>
                          </a:moveTo>
                          <a:lnTo>
                            <a:pt x="540" y="18514"/>
                          </a:lnTo>
                          <a:lnTo>
                            <a:pt x="2700" y="18514"/>
                          </a:lnTo>
                          <a:lnTo>
                            <a:pt x="2700" y="16971"/>
                          </a:lnTo>
                          <a:lnTo>
                            <a:pt x="540" y="16971"/>
                          </a:lnTo>
                          <a:close/>
                        </a:path>
                        <a:path w="21600" h="21600" extrusionOk="0">
                          <a:moveTo>
                            <a:pt x="2700" y="16971"/>
                          </a:moveTo>
                          <a:lnTo>
                            <a:pt x="2700" y="18514"/>
                          </a:lnTo>
                          <a:lnTo>
                            <a:pt x="4860" y="18514"/>
                          </a:lnTo>
                          <a:lnTo>
                            <a:pt x="4860" y="16971"/>
                          </a:lnTo>
                          <a:lnTo>
                            <a:pt x="2700" y="16971"/>
                          </a:lnTo>
                          <a:close/>
                        </a:path>
                        <a:path w="21600" h="21600" extrusionOk="0">
                          <a:moveTo>
                            <a:pt x="4860" y="16971"/>
                          </a:moveTo>
                          <a:lnTo>
                            <a:pt x="4860" y="18514"/>
                          </a:lnTo>
                          <a:lnTo>
                            <a:pt x="7020" y="18514"/>
                          </a:lnTo>
                          <a:lnTo>
                            <a:pt x="7020" y="16971"/>
                          </a:lnTo>
                          <a:lnTo>
                            <a:pt x="4860" y="16971"/>
                          </a:lnTo>
                          <a:close/>
                        </a:path>
                        <a:path w="21600" h="21600" extrusionOk="0">
                          <a:moveTo>
                            <a:pt x="7020" y="16971"/>
                          </a:moveTo>
                          <a:lnTo>
                            <a:pt x="7020" y="18514"/>
                          </a:lnTo>
                          <a:lnTo>
                            <a:pt x="9180" y="18514"/>
                          </a:lnTo>
                          <a:lnTo>
                            <a:pt x="9180" y="16971"/>
                          </a:lnTo>
                          <a:lnTo>
                            <a:pt x="7020" y="16971"/>
                          </a:lnTo>
                          <a:close/>
                        </a:path>
                        <a:path w="21600" h="21600" extrusionOk="0">
                          <a:moveTo>
                            <a:pt x="9180" y="16971"/>
                          </a:moveTo>
                          <a:lnTo>
                            <a:pt x="9180" y="18514"/>
                          </a:lnTo>
                          <a:lnTo>
                            <a:pt x="11340" y="18514"/>
                          </a:lnTo>
                          <a:lnTo>
                            <a:pt x="11340" y="16971"/>
                          </a:lnTo>
                          <a:lnTo>
                            <a:pt x="9180" y="16971"/>
                          </a:lnTo>
                          <a:close/>
                        </a:path>
                        <a:path w="21600" h="21600" extrusionOk="0">
                          <a:moveTo>
                            <a:pt x="11340" y="16971"/>
                          </a:moveTo>
                          <a:lnTo>
                            <a:pt x="11340" y="18514"/>
                          </a:lnTo>
                          <a:lnTo>
                            <a:pt x="13500" y="18514"/>
                          </a:lnTo>
                          <a:lnTo>
                            <a:pt x="13500" y="16971"/>
                          </a:lnTo>
                          <a:lnTo>
                            <a:pt x="11340" y="16971"/>
                          </a:lnTo>
                          <a:close/>
                        </a:path>
                        <a:path w="21600" h="21600" extrusionOk="0">
                          <a:moveTo>
                            <a:pt x="13500" y="16971"/>
                          </a:moveTo>
                          <a:lnTo>
                            <a:pt x="13500" y="18514"/>
                          </a:lnTo>
                          <a:lnTo>
                            <a:pt x="15660" y="18514"/>
                          </a:lnTo>
                          <a:lnTo>
                            <a:pt x="15660" y="16971"/>
                          </a:lnTo>
                          <a:lnTo>
                            <a:pt x="13500" y="16971"/>
                          </a:lnTo>
                          <a:close/>
                        </a:path>
                        <a:path w="21600" h="21600" extrusionOk="0">
                          <a:moveTo>
                            <a:pt x="15660" y="16971"/>
                          </a:moveTo>
                          <a:lnTo>
                            <a:pt x="15660" y="18514"/>
                          </a:lnTo>
                          <a:lnTo>
                            <a:pt x="17820" y="18514"/>
                          </a:lnTo>
                          <a:lnTo>
                            <a:pt x="17820" y="16971"/>
                          </a:lnTo>
                          <a:lnTo>
                            <a:pt x="15660" y="16971"/>
                          </a:lnTo>
                          <a:close/>
                        </a:path>
                        <a:path w="21600" h="21600" extrusionOk="0">
                          <a:moveTo>
                            <a:pt x="17820" y="16971"/>
                          </a:moveTo>
                          <a:lnTo>
                            <a:pt x="17820" y="18514"/>
                          </a:lnTo>
                          <a:lnTo>
                            <a:pt x="19980" y="18514"/>
                          </a:lnTo>
                          <a:lnTo>
                            <a:pt x="19980" y="16971"/>
                          </a:lnTo>
                          <a:lnTo>
                            <a:pt x="17820" y="16971"/>
                          </a:lnTo>
                          <a:close/>
                        </a:path>
                        <a:path w="21600" h="21600" extrusionOk="0">
                          <a:moveTo>
                            <a:pt x="1620" y="18514"/>
                          </a:moveTo>
                          <a:lnTo>
                            <a:pt x="1620" y="20057"/>
                          </a:lnTo>
                          <a:lnTo>
                            <a:pt x="3779" y="20057"/>
                          </a:lnTo>
                          <a:lnTo>
                            <a:pt x="3779" y="18514"/>
                          </a:lnTo>
                          <a:lnTo>
                            <a:pt x="1620" y="18514"/>
                          </a:lnTo>
                          <a:close/>
                        </a:path>
                        <a:path w="21600" h="21600" extrusionOk="0">
                          <a:moveTo>
                            <a:pt x="3779" y="18514"/>
                          </a:moveTo>
                          <a:lnTo>
                            <a:pt x="3779" y="20057"/>
                          </a:lnTo>
                          <a:lnTo>
                            <a:pt x="5940" y="20057"/>
                          </a:lnTo>
                          <a:lnTo>
                            <a:pt x="5940" y="18514"/>
                          </a:lnTo>
                          <a:lnTo>
                            <a:pt x="3779" y="18514"/>
                          </a:lnTo>
                          <a:close/>
                        </a:path>
                        <a:path w="21600" h="21600" extrusionOk="0">
                          <a:moveTo>
                            <a:pt x="5940" y="18514"/>
                          </a:moveTo>
                          <a:lnTo>
                            <a:pt x="5940" y="20057"/>
                          </a:lnTo>
                          <a:lnTo>
                            <a:pt x="8100" y="20057"/>
                          </a:lnTo>
                          <a:lnTo>
                            <a:pt x="8100" y="18514"/>
                          </a:lnTo>
                          <a:lnTo>
                            <a:pt x="5940" y="18514"/>
                          </a:lnTo>
                          <a:close/>
                        </a:path>
                        <a:path w="21600" h="21600" extrusionOk="0">
                          <a:moveTo>
                            <a:pt x="8100" y="18514"/>
                          </a:moveTo>
                          <a:lnTo>
                            <a:pt x="8100" y="20057"/>
                          </a:lnTo>
                          <a:lnTo>
                            <a:pt x="10260" y="20057"/>
                          </a:lnTo>
                          <a:lnTo>
                            <a:pt x="10260" y="18514"/>
                          </a:lnTo>
                          <a:lnTo>
                            <a:pt x="8100" y="18514"/>
                          </a:lnTo>
                          <a:close/>
                        </a:path>
                        <a:path w="21600" h="21600" extrusionOk="0">
                          <a:moveTo>
                            <a:pt x="10260" y="18514"/>
                          </a:moveTo>
                          <a:lnTo>
                            <a:pt x="10260" y="20057"/>
                          </a:lnTo>
                          <a:lnTo>
                            <a:pt x="12419" y="20057"/>
                          </a:lnTo>
                          <a:lnTo>
                            <a:pt x="12419" y="18514"/>
                          </a:lnTo>
                          <a:lnTo>
                            <a:pt x="10260" y="18514"/>
                          </a:lnTo>
                          <a:close/>
                        </a:path>
                        <a:path w="21600" h="21600" extrusionOk="0">
                          <a:moveTo>
                            <a:pt x="12419" y="18514"/>
                          </a:moveTo>
                          <a:lnTo>
                            <a:pt x="12419" y="20057"/>
                          </a:lnTo>
                          <a:lnTo>
                            <a:pt x="14580" y="20057"/>
                          </a:lnTo>
                          <a:lnTo>
                            <a:pt x="14580" y="18514"/>
                          </a:lnTo>
                          <a:lnTo>
                            <a:pt x="12419" y="18514"/>
                          </a:lnTo>
                          <a:close/>
                        </a:path>
                        <a:path w="21600" h="21600" extrusionOk="0">
                          <a:moveTo>
                            <a:pt x="14580" y="18514"/>
                          </a:moveTo>
                          <a:lnTo>
                            <a:pt x="14580" y="20057"/>
                          </a:lnTo>
                          <a:lnTo>
                            <a:pt x="16740" y="20057"/>
                          </a:lnTo>
                          <a:lnTo>
                            <a:pt x="16740" y="18514"/>
                          </a:lnTo>
                          <a:lnTo>
                            <a:pt x="14580" y="18514"/>
                          </a:lnTo>
                          <a:close/>
                        </a:path>
                        <a:path w="21600" h="21600" extrusionOk="0">
                          <a:moveTo>
                            <a:pt x="16740" y="18514"/>
                          </a:moveTo>
                          <a:lnTo>
                            <a:pt x="16740" y="20057"/>
                          </a:lnTo>
                          <a:lnTo>
                            <a:pt x="18900" y="20057"/>
                          </a:lnTo>
                          <a:lnTo>
                            <a:pt x="18900" y="18514"/>
                          </a:lnTo>
                          <a:lnTo>
                            <a:pt x="16740" y="18514"/>
                          </a:lnTo>
                          <a:close/>
                        </a:path>
                        <a:path w="21600" h="21600" extrusionOk="0">
                          <a:moveTo>
                            <a:pt x="18900" y="18514"/>
                          </a:moveTo>
                          <a:lnTo>
                            <a:pt x="18900" y="20057"/>
                          </a:lnTo>
                          <a:lnTo>
                            <a:pt x="21060" y="20057"/>
                          </a:lnTo>
                          <a:lnTo>
                            <a:pt x="21060" y="18514"/>
                          </a:lnTo>
                          <a:lnTo>
                            <a:pt x="18900" y="18514"/>
                          </a:lnTo>
                          <a:close/>
                        </a:path>
                        <a:path w="21600" h="21600" extrusionOk="0">
                          <a:moveTo>
                            <a:pt x="540" y="20057"/>
                          </a:moveTo>
                          <a:lnTo>
                            <a:pt x="540" y="21600"/>
                          </a:lnTo>
                          <a:lnTo>
                            <a:pt x="2700" y="21600"/>
                          </a:lnTo>
                          <a:lnTo>
                            <a:pt x="2700" y="20057"/>
                          </a:lnTo>
                          <a:lnTo>
                            <a:pt x="540" y="20057"/>
                          </a:lnTo>
                          <a:close/>
                        </a:path>
                        <a:path w="21600" h="21600" extrusionOk="0">
                          <a:moveTo>
                            <a:pt x="2700" y="20057"/>
                          </a:moveTo>
                          <a:lnTo>
                            <a:pt x="2700" y="21600"/>
                          </a:lnTo>
                          <a:lnTo>
                            <a:pt x="4860" y="21600"/>
                          </a:lnTo>
                          <a:lnTo>
                            <a:pt x="4860" y="20057"/>
                          </a:lnTo>
                          <a:lnTo>
                            <a:pt x="2700" y="20057"/>
                          </a:lnTo>
                          <a:close/>
                        </a:path>
                        <a:path w="21600" h="21600" extrusionOk="0">
                          <a:moveTo>
                            <a:pt x="4860" y="20057"/>
                          </a:moveTo>
                          <a:lnTo>
                            <a:pt x="4860" y="21600"/>
                          </a:lnTo>
                          <a:lnTo>
                            <a:pt x="7020" y="21600"/>
                          </a:lnTo>
                          <a:lnTo>
                            <a:pt x="7020" y="20057"/>
                          </a:lnTo>
                          <a:lnTo>
                            <a:pt x="4860" y="20057"/>
                          </a:lnTo>
                          <a:close/>
                        </a:path>
                        <a:path w="21600" h="21600" extrusionOk="0">
                          <a:moveTo>
                            <a:pt x="7020" y="20057"/>
                          </a:moveTo>
                          <a:lnTo>
                            <a:pt x="7020" y="21600"/>
                          </a:lnTo>
                          <a:lnTo>
                            <a:pt x="9180" y="21600"/>
                          </a:lnTo>
                          <a:lnTo>
                            <a:pt x="9180" y="20057"/>
                          </a:lnTo>
                          <a:lnTo>
                            <a:pt x="7020" y="20057"/>
                          </a:lnTo>
                          <a:close/>
                        </a:path>
                        <a:path w="21600" h="21600" extrusionOk="0">
                          <a:moveTo>
                            <a:pt x="9180" y="20057"/>
                          </a:moveTo>
                          <a:lnTo>
                            <a:pt x="9180" y="21600"/>
                          </a:lnTo>
                          <a:lnTo>
                            <a:pt x="11340" y="21600"/>
                          </a:lnTo>
                          <a:lnTo>
                            <a:pt x="11340" y="20057"/>
                          </a:lnTo>
                          <a:lnTo>
                            <a:pt x="9180" y="20057"/>
                          </a:lnTo>
                          <a:close/>
                        </a:path>
                        <a:path w="21600" h="21600" extrusionOk="0">
                          <a:moveTo>
                            <a:pt x="11340" y="20057"/>
                          </a:moveTo>
                          <a:lnTo>
                            <a:pt x="11340" y="21600"/>
                          </a:lnTo>
                          <a:lnTo>
                            <a:pt x="13500" y="21600"/>
                          </a:lnTo>
                          <a:lnTo>
                            <a:pt x="13500" y="20057"/>
                          </a:lnTo>
                          <a:lnTo>
                            <a:pt x="11340" y="20057"/>
                          </a:lnTo>
                          <a:close/>
                        </a:path>
                        <a:path w="21600" h="21600" extrusionOk="0">
                          <a:moveTo>
                            <a:pt x="13500" y="20057"/>
                          </a:moveTo>
                          <a:lnTo>
                            <a:pt x="13500" y="21600"/>
                          </a:lnTo>
                          <a:lnTo>
                            <a:pt x="15660" y="21600"/>
                          </a:lnTo>
                          <a:lnTo>
                            <a:pt x="15660" y="20057"/>
                          </a:lnTo>
                          <a:lnTo>
                            <a:pt x="13500" y="20057"/>
                          </a:lnTo>
                          <a:close/>
                        </a:path>
                        <a:path w="21600" h="21600" extrusionOk="0">
                          <a:moveTo>
                            <a:pt x="15660" y="20057"/>
                          </a:moveTo>
                          <a:lnTo>
                            <a:pt x="15660" y="21600"/>
                          </a:lnTo>
                          <a:lnTo>
                            <a:pt x="17820" y="21600"/>
                          </a:lnTo>
                          <a:lnTo>
                            <a:pt x="17820" y="20057"/>
                          </a:lnTo>
                          <a:lnTo>
                            <a:pt x="15660" y="20057"/>
                          </a:lnTo>
                          <a:close/>
                        </a:path>
                        <a:path w="21600" h="21600" extrusionOk="0">
                          <a:moveTo>
                            <a:pt x="17820" y="20057"/>
                          </a:moveTo>
                          <a:lnTo>
                            <a:pt x="17820" y="21600"/>
                          </a:lnTo>
                          <a:lnTo>
                            <a:pt x="19980" y="21600"/>
                          </a:lnTo>
                          <a:lnTo>
                            <a:pt x="19980" y="20057"/>
                          </a:lnTo>
                          <a:lnTo>
                            <a:pt x="17820" y="20057"/>
                          </a:lnTo>
                          <a:close/>
                        </a:path>
                        <a:path w="21600" h="21600" extrusionOk="0">
                          <a:moveTo>
                            <a:pt x="19980" y="4628"/>
                          </a:moveTo>
                          <a:lnTo>
                            <a:pt x="21060" y="4628"/>
                          </a:lnTo>
                          <a:lnTo>
                            <a:pt x="21060" y="6171"/>
                          </a:lnTo>
                          <a:lnTo>
                            <a:pt x="19980" y="6171"/>
                          </a:lnTo>
                          <a:lnTo>
                            <a:pt x="19980" y="462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rgbClr val="FFFFFF"/>
                        </a:gs>
                        <a:gs pos="100000">
                          <a:srgbClr val="999999"/>
                        </a:gs>
                      </a:gsLst>
                      <a:lin ang="5400000" scaled="1"/>
                    </a:gradFill>
                    <a:ln w="12700">
                      <a:solidFill>
                        <a:srgbClr val="666666"/>
                      </a:solidFill>
                      <a:miter lim="800000"/>
                      <a:headEnd/>
                      <a:tailEnd/>
                    </a:ln>
                    <a:effectLst/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cxnSp>
                  <p:nvCxnSpPr>
                    <p:cNvPr id="96" name="AutoShape 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10205" y="7455"/>
                      <a:ext cx="283" cy="0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cxnSp>
                  <p:nvCxnSpPr>
                    <p:cNvPr id="99" name="AutoShape 9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10211" y="7050"/>
                      <a:ext cx="283" cy="0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cxnSp>
                  <p:nvCxnSpPr>
                    <p:cNvPr id="104" name="AutoShape 10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10333" y="7062"/>
                      <a:ext cx="0" cy="397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 type="stealth" w="med" len="med"/>
                      <a:tailEnd type="stealth" w="med" len="med"/>
                    </a:ln>
                  </p:spPr>
                </p:cxnSp>
                <p:cxnSp>
                  <p:nvCxnSpPr>
                    <p:cNvPr id="115" name="AutoShape 11"/>
                    <p:cNvCxnSpPr>
                      <a:cxnSpLocks noChangeShapeType="1"/>
                    </p:cNvCxnSpPr>
                    <p:nvPr/>
                  </p:nvCxnSpPr>
                  <p:spPr bwMode="auto">
                    <a:xfrm rot="16200000">
                      <a:off x="9914" y="6775"/>
                      <a:ext cx="432" cy="0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grpSp>
                  <p:nvGrpSpPr>
                    <p:cNvPr id="116" name="Group 1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9718" y="7459"/>
                      <a:ext cx="755" cy="1270"/>
                      <a:chOff x="7950" y="9840"/>
                      <a:chExt cx="755" cy="1270"/>
                    </a:xfrm>
                  </p:grpSpPr>
                  <p:cxnSp>
                    <p:nvCxnSpPr>
                      <p:cNvPr id="127" name="AutoShape 13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rot="2700000" flipH="1">
                        <a:off x="8109" y="10515"/>
                        <a:ext cx="1191" cy="0"/>
                      </a:xfrm>
                      <a:prstGeom prst="straightConnector1">
                        <a:avLst/>
                      </a:prstGeom>
                      <a:noFill/>
                      <a:ln w="25400">
                        <a:solidFill>
                          <a:srgbClr val="FF0000"/>
                        </a:solidFill>
                        <a:round/>
                        <a:headEnd type="stealth" w="lg" len="lg"/>
                        <a:tailEnd type="none" w="lg" len="lg"/>
                      </a:ln>
                    </p:spPr>
                  </p:cxnSp>
                  <p:sp>
                    <p:nvSpPr>
                      <p:cNvPr id="128" name="Rectangle 1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950" y="9840"/>
                        <a:ext cx="397" cy="198"/>
                      </a:xfrm>
                      <a:prstGeom prst="rect">
                        <a:avLst/>
                      </a:prstGeom>
                      <a:solidFill>
                        <a:srgbClr val="DBE5F1"/>
                      </a:solidFill>
                      <a:ln w="1270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29" name="AutoShape 15"/>
                      <p:cNvSpPr>
                        <a:spLocks noChangeArrowheads="1"/>
                      </p:cNvSpPr>
                      <p:nvPr/>
                    </p:nvSpPr>
                    <p:spPr bwMode="auto">
                      <a:xfrm rot="-2635319">
                        <a:off x="8169" y="9926"/>
                        <a:ext cx="171" cy="262"/>
                      </a:xfrm>
                      <a:custGeom>
                        <a:avLst/>
                        <a:gdLst>
                          <a:gd name="G0" fmla="+- 5400 0 0"/>
                          <a:gd name="G1" fmla="+- 21600 0 5400"/>
                          <a:gd name="G2" fmla="*/ 5400 1 2"/>
                          <a:gd name="G3" fmla="+- 21600 0 G2"/>
                          <a:gd name="G4" fmla="+/ 5400 21600 2"/>
                          <a:gd name="G5" fmla="+/ G1 0 2"/>
                          <a:gd name="G6" fmla="*/ 21600 21600 5400"/>
                          <a:gd name="G7" fmla="*/ G6 1 2"/>
                          <a:gd name="G8" fmla="+- 21600 0 G7"/>
                          <a:gd name="G9" fmla="*/ 21600 1 2"/>
                          <a:gd name="G10" fmla="+- 5400 0 G9"/>
                          <a:gd name="G11" fmla="?: G10 G8 0"/>
                          <a:gd name="G12" fmla="?: G10 G7 21600"/>
                          <a:gd name="T0" fmla="*/ 18900 w 21600"/>
                          <a:gd name="T1" fmla="*/ 10800 h 21600"/>
                          <a:gd name="T2" fmla="*/ 10800 w 21600"/>
                          <a:gd name="T3" fmla="*/ 21600 h 21600"/>
                          <a:gd name="T4" fmla="*/ 2700 w 21600"/>
                          <a:gd name="T5" fmla="*/ 10800 h 21600"/>
                          <a:gd name="T6" fmla="*/ 10800 w 21600"/>
                          <a:gd name="T7" fmla="*/ 0 h 21600"/>
                          <a:gd name="T8" fmla="*/ 4500 w 21600"/>
                          <a:gd name="T9" fmla="*/ 4500 h 21600"/>
                          <a:gd name="T10" fmla="*/ 17100 w 21600"/>
                          <a:gd name="T11" fmla="*/ 17100 h 216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</a:cxnLst>
                        <a:rect l="T8" t="T9" r="T10" b="T11"/>
                        <a:pathLst>
                          <a:path w="21600" h="21600">
                            <a:moveTo>
                              <a:pt x="0" y="0"/>
                            </a:moveTo>
                            <a:lnTo>
                              <a:pt x="5400" y="21600"/>
                            </a:lnTo>
                            <a:lnTo>
                              <a:pt x="16200" y="21600"/>
                            </a:lnTo>
                            <a:lnTo>
                              <a:pt x="21600" y="0"/>
                            </a:lnTo>
                            <a:close/>
                          </a:path>
                        </a:pathLst>
                      </a:custGeom>
                      <a:solidFill>
                        <a:srgbClr val="BFBFBF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0" name="Oval 1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064" y="9855"/>
                        <a:ext cx="171" cy="170"/>
                      </a:xfrm>
                      <a:prstGeom prst="ellipse">
                        <a:avLst/>
                      </a:prstGeom>
                      <a:gradFill rotWithShape="0">
                        <a:gsLst>
                          <a:gs pos="0">
                            <a:srgbClr val="666666"/>
                          </a:gs>
                          <a:gs pos="50000">
                            <a:srgbClr val="CCCCCC"/>
                          </a:gs>
                          <a:gs pos="100000">
                            <a:srgbClr val="666666"/>
                          </a:gs>
                        </a:gsLst>
                        <a:lin ang="18900000" scaled="1"/>
                      </a:gradFill>
                      <a:ln w="12700">
                        <a:noFill/>
                        <a:round/>
                        <a:headEnd/>
                        <a:tailEnd type="none" w="lg" len="lg"/>
                      </a:ln>
                      <a:effectLst>
                        <a:outerShdw dist="28398" dir="3806097" algn="ctr" rotWithShape="0">
                          <a:srgbClr val="7F7F7F">
                            <a:alpha val="50000"/>
                          </a:srgbClr>
                        </a:outerShdw>
                      </a:effec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31" name="Oval 17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124" y="9915"/>
                        <a:ext cx="57" cy="57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sp>
                  <p:nvSpPr>
                    <p:cNvPr id="119" name="Rectangl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7180" y="6820"/>
                      <a:ext cx="397" cy="198"/>
                    </a:xfrm>
                    <a:prstGeom prst="rect">
                      <a:avLst/>
                    </a:prstGeom>
                    <a:solidFill>
                      <a:srgbClr val="DBE5F1"/>
                    </a:solidFill>
                    <a:ln w="12700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  <p:cxnSp>
                  <p:nvCxnSpPr>
                    <p:cNvPr id="120" name="AutoShape 19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6555" y="6228"/>
                      <a:ext cx="625" cy="455"/>
                    </a:xfrm>
                    <a:prstGeom prst="straightConnector1">
                      <a:avLst/>
                    </a:prstGeom>
                    <a:noFill/>
                    <a:ln w="25400">
                      <a:solidFill>
                        <a:srgbClr val="FF0000"/>
                      </a:solidFill>
                      <a:round/>
                      <a:headEnd type="stealth" w="lg" len="lg"/>
                      <a:tailEnd type="none" w="lg" len="lg"/>
                    </a:ln>
                  </p:spPr>
                </p:cxnSp>
                <p:grpSp>
                  <p:nvGrpSpPr>
                    <p:cNvPr id="121" name="Group 2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153" y="6673"/>
                      <a:ext cx="326" cy="255"/>
                      <a:chOff x="7942" y="8585"/>
                      <a:chExt cx="326" cy="255"/>
                    </a:xfrm>
                  </p:grpSpPr>
                  <p:sp>
                    <p:nvSpPr>
                      <p:cNvPr id="124" name="AutoShape 21"/>
                      <p:cNvSpPr>
                        <a:spLocks noChangeArrowheads="1"/>
                      </p:cNvSpPr>
                      <p:nvPr/>
                    </p:nvSpPr>
                    <p:spPr bwMode="auto">
                      <a:xfrm rot="7726864">
                        <a:off x="7987" y="8540"/>
                        <a:ext cx="171" cy="262"/>
                      </a:xfrm>
                      <a:custGeom>
                        <a:avLst/>
                        <a:gdLst>
                          <a:gd name="G0" fmla="+- 5400 0 0"/>
                          <a:gd name="G1" fmla="+- 21600 0 5400"/>
                          <a:gd name="G2" fmla="*/ 5400 1 2"/>
                          <a:gd name="G3" fmla="+- 21600 0 G2"/>
                          <a:gd name="G4" fmla="+/ 5400 21600 2"/>
                          <a:gd name="G5" fmla="+/ G1 0 2"/>
                          <a:gd name="G6" fmla="*/ 21600 21600 5400"/>
                          <a:gd name="G7" fmla="*/ G6 1 2"/>
                          <a:gd name="G8" fmla="+- 21600 0 G7"/>
                          <a:gd name="G9" fmla="*/ 21600 1 2"/>
                          <a:gd name="G10" fmla="+- 5400 0 G9"/>
                          <a:gd name="G11" fmla="?: G10 G8 0"/>
                          <a:gd name="G12" fmla="?: G10 G7 21600"/>
                          <a:gd name="T0" fmla="*/ 18900 w 21600"/>
                          <a:gd name="T1" fmla="*/ 10800 h 21600"/>
                          <a:gd name="T2" fmla="*/ 10800 w 21600"/>
                          <a:gd name="T3" fmla="*/ 21600 h 21600"/>
                          <a:gd name="T4" fmla="*/ 2700 w 21600"/>
                          <a:gd name="T5" fmla="*/ 10800 h 21600"/>
                          <a:gd name="T6" fmla="*/ 10800 w 21600"/>
                          <a:gd name="T7" fmla="*/ 0 h 21600"/>
                          <a:gd name="T8" fmla="*/ 4500 w 21600"/>
                          <a:gd name="T9" fmla="*/ 4500 h 21600"/>
                          <a:gd name="T10" fmla="*/ 17100 w 21600"/>
                          <a:gd name="T11" fmla="*/ 17100 h 21600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</a:cxnLst>
                        <a:rect l="T8" t="T9" r="T10" b="T11"/>
                        <a:pathLst>
                          <a:path w="21600" h="21600">
                            <a:moveTo>
                              <a:pt x="0" y="0"/>
                            </a:moveTo>
                            <a:lnTo>
                              <a:pt x="5400" y="21600"/>
                            </a:lnTo>
                            <a:lnTo>
                              <a:pt x="16200" y="21600"/>
                            </a:lnTo>
                            <a:lnTo>
                              <a:pt x="21600" y="0"/>
                            </a:lnTo>
                            <a:close/>
                          </a:path>
                        </a:pathLst>
                      </a:custGeom>
                      <a:solidFill>
                        <a:srgbClr val="BFBFBF"/>
                      </a:solidFill>
                      <a:ln w="0">
                        <a:solidFill>
                          <a:srgbClr val="000000"/>
                        </a:solidFill>
                        <a:miter lim="800000"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25" name="Oval 22"/>
                      <p:cNvSpPr>
                        <a:spLocks noChangeArrowheads="1"/>
                      </p:cNvSpPr>
                      <p:nvPr/>
                    </p:nvSpPr>
                    <p:spPr bwMode="auto">
                      <a:xfrm rot="10362183">
                        <a:off x="8097" y="8670"/>
                        <a:ext cx="171" cy="170"/>
                      </a:xfrm>
                      <a:prstGeom prst="ellipse">
                        <a:avLst/>
                      </a:prstGeom>
                      <a:gradFill rotWithShape="0">
                        <a:gsLst>
                          <a:gs pos="0">
                            <a:srgbClr val="666666"/>
                          </a:gs>
                          <a:gs pos="50000">
                            <a:srgbClr val="CCCCCC"/>
                          </a:gs>
                          <a:gs pos="100000">
                            <a:srgbClr val="666666"/>
                          </a:gs>
                        </a:gsLst>
                        <a:lin ang="18900000" scaled="1"/>
                      </a:gradFill>
                      <a:ln w="12700">
                        <a:noFill/>
                        <a:round/>
                        <a:headEnd/>
                        <a:tailEnd type="none" w="lg" len="lg"/>
                      </a:ln>
                      <a:effectLst>
                        <a:outerShdw dist="28398" dir="3806097" algn="ctr" rotWithShape="0">
                          <a:srgbClr val="7F7F7F">
                            <a:alpha val="50000"/>
                          </a:srgbClr>
                        </a:outerShdw>
                      </a:effectLst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126" name="Oval 23"/>
                      <p:cNvSpPr>
                        <a:spLocks noChangeArrowheads="1"/>
                      </p:cNvSpPr>
                      <p:nvPr/>
                    </p:nvSpPr>
                    <p:spPr bwMode="auto">
                      <a:xfrm rot="10362183">
                        <a:off x="8151" y="8723"/>
                        <a:ext cx="57" cy="57"/>
                      </a:xfrm>
                      <a:prstGeom prst="ellipse">
                        <a:avLst/>
                      </a:prstGeom>
                      <a:solidFill>
                        <a:srgbClr val="FFFFFF"/>
                      </a:solidFill>
                      <a:ln w="0">
                        <a:solidFill>
                          <a:srgbClr val="000000"/>
                        </a:solidFill>
                        <a:round/>
                        <a:headEnd/>
                        <a:tailEnd type="none" w="lg" len="lg"/>
                      </a:ln>
                    </p:spPr>
                    <p:txBody>
                      <a:bodyPr vert="horz" wrap="square" lIns="91440" tIns="45720" rIns="91440" bIns="45720" numCol="1" anchor="t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endParaRPr lang="en-US"/>
                      </a:p>
                    </p:txBody>
                  </p:sp>
                </p:grpSp>
                <p:cxnSp>
                  <p:nvCxnSpPr>
                    <p:cNvPr id="122" name="AutoShape 24"/>
                    <p:cNvCxnSpPr>
                      <a:cxnSpLocks noChangeShapeType="1"/>
                    </p:cNvCxnSpPr>
                    <p:nvPr/>
                  </p:nvCxnSpPr>
                  <p:spPr bwMode="auto">
                    <a:xfrm rot="-5400000">
                      <a:off x="6991" y="7263"/>
                      <a:ext cx="794" cy="0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/>
                      <a:tailEnd type="none" w="lg" len="lg"/>
                    </a:ln>
                  </p:spPr>
                </p:cxnSp>
                <p:cxnSp>
                  <p:nvCxnSpPr>
                    <p:cNvPr id="123" name="AutoShape 25"/>
                    <p:cNvCxnSpPr>
                      <a:cxnSpLocks noChangeShapeType="1"/>
                    </p:cNvCxnSpPr>
                    <p:nvPr/>
                  </p:nvCxnSpPr>
                  <p:spPr bwMode="auto">
                    <a:xfrm rot="-5400000">
                      <a:off x="6520" y="6694"/>
                      <a:ext cx="0" cy="1701"/>
                    </a:xfrm>
                    <a:prstGeom prst="straightConnector1">
                      <a:avLst/>
                    </a:prstGeom>
                    <a:noFill/>
                    <a:ln w="0">
                      <a:solidFill>
                        <a:srgbClr val="000000"/>
                      </a:solidFill>
                      <a:round/>
                      <a:headEnd type="stealth" w="med" len="lg"/>
                      <a:tailEnd type="stealth" w="med" len="lg"/>
                    </a:ln>
                  </p:spPr>
                </p:cxnSp>
              </p:grpSp>
              <p:sp>
                <p:nvSpPr>
                  <p:cNvPr id="89" name="TextBox 88"/>
                  <p:cNvSpPr txBox="1"/>
                  <p:nvPr/>
                </p:nvSpPr>
                <p:spPr>
                  <a:xfrm>
                    <a:off x="2209800" y="3429000"/>
                    <a:ext cx="1038497" cy="4602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b="1" dirty="0" smtClean="0">
                        <a:solidFill>
                          <a:srgbClr val="FF0000"/>
                        </a:solidFill>
                      </a:rPr>
                      <a:t>100 N</a:t>
                    </a:r>
                    <a:endParaRPr lang="en-US" sz="2000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90" name="TextBox 89"/>
                  <p:cNvSpPr txBox="1"/>
                  <p:nvPr/>
                </p:nvSpPr>
                <p:spPr>
                  <a:xfrm>
                    <a:off x="5057503" y="5410200"/>
                    <a:ext cx="103849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b="1" dirty="0" smtClean="0">
                        <a:solidFill>
                          <a:srgbClr val="FF0000"/>
                        </a:solidFill>
                      </a:rPr>
                      <a:t>300 N</a:t>
                    </a:r>
                    <a:endParaRPr lang="en-US" sz="2000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91" name="TextBox 90"/>
                  <p:cNvSpPr txBox="1"/>
                  <p:nvPr/>
                </p:nvSpPr>
                <p:spPr>
                  <a:xfrm>
                    <a:off x="3304903" y="3810000"/>
                    <a:ext cx="1038497" cy="46028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smtClean="0"/>
                      <a:t>5m</a:t>
                    </a:r>
                    <a:endParaRPr lang="en-US" sz="2000" b="1" dirty="0"/>
                  </a:p>
                </p:txBody>
              </p:sp>
              <p:sp>
                <p:nvSpPr>
                  <p:cNvPr id="92" name="TextBox 91"/>
                  <p:cNvSpPr txBox="1"/>
                  <p:nvPr/>
                </p:nvSpPr>
                <p:spPr>
                  <a:xfrm>
                    <a:off x="2009503" y="4648200"/>
                    <a:ext cx="1038497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000" b="1" dirty="0" smtClean="0"/>
                      <a:t>2m</a:t>
                    </a:r>
                    <a:endParaRPr lang="en-US" sz="2000" b="1" dirty="0"/>
                  </a:p>
                </p:txBody>
              </p:sp>
            </p:grpSp>
            <p:sp>
              <p:nvSpPr>
                <p:cNvPr id="87" name="TextBox 86"/>
                <p:cNvSpPr txBox="1"/>
                <p:nvPr/>
              </p:nvSpPr>
              <p:spPr>
                <a:xfrm>
                  <a:off x="1613263" y="4262735"/>
                  <a:ext cx="581297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 smtClean="0">
                      <a:solidFill>
                        <a:srgbClr val="002060"/>
                      </a:solidFill>
                    </a:rPr>
                    <a:t>O</a:t>
                  </a:r>
                  <a:endParaRPr lang="en-US" sz="2400" b="1" dirty="0">
                    <a:solidFill>
                      <a:srgbClr val="002060"/>
                    </a:solidFill>
                  </a:endParaRPr>
                </a:p>
              </p:txBody>
            </p:sp>
          </p:grpSp>
          <p:sp>
            <p:nvSpPr>
              <p:cNvPr id="85" name="TextBox 84"/>
              <p:cNvSpPr txBox="1"/>
              <p:nvPr/>
            </p:nvSpPr>
            <p:spPr>
              <a:xfrm>
                <a:off x="6019800" y="4324290"/>
                <a:ext cx="103849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0.3m</a:t>
                </a:r>
                <a:endParaRPr lang="en-US" sz="2000" b="1" dirty="0"/>
              </a:p>
            </p:txBody>
          </p:sp>
        </p:grpSp>
        <p:cxnSp>
          <p:nvCxnSpPr>
            <p:cNvPr id="69" name="AutoShape 3"/>
            <p:cNvCxnSpPr>
              <a:cxnSpLocks noChangeShapeType="1"/>
            </p:cNvCxnSpPr>
            <p:nvPr/>
          </p:nvCxnSpPr>
          <p:spPr bwMode="auto">
            <a:xfrm flipH="1" flipV="1">
              <a:off x="5410200" y="3810000"/>
              <a:ext cx="612775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 type="stealth" w="lg" len="lg"/>
              <a:tailEnd type="none" w="lg" len="lg"/>
            </a:ln>
          </p:spPr>
        </p:cxnSp>
        <p:cxnSp>
          <p:nvCxnSpPr>
            <p:cNvPr id="71" name="AutoShape 6"/>
            <p:cNvCxnSpPr>
              <a:cxnSpLocks noChangeShapeType="1"/>
            </p:cNvCxnSpPr>
            <p:nvPr/>
          </p:nvCxnSpPr>
          <p:spPr bwMode="auto">
            <a:xfrm rot="16200000" flipV="1">
              <a:off x="4951412" y="4192587"/>
              <a:ext cx="612775" cy="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 type="stealth" w="lg" len="lg"/>
              <a:tailEnd type="none" w="lg" len="lg"/>
            </a:ln>
          </p:spPr>
        </p:cxnSp>
        <p:sp>
          <p:nvSpPr>
            <p:cNvPr id="78" name="TextBox 77"/>
            <p:cNvSpPr txBox="1"/>
            <p:nvPr/>
          </p:nvSpPr>
          <p:spPr>
            <a:xfrm>
              <a:off x="3505200" y="4267200"/>
              <a:ext cx="1676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</a:rPr>
                <a:t>300 sin (45)N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6096000" y="3581400"/>
              <a:ext cx="1676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</a:rPr>
                <a:t>300 </a:t>
              </a:r>
              <a:r>
                <a:rPr lang="en-US" sz="2000" b="1" dirty="0" err="1" smtClean="0">
                  <a:solidFill>
                    <a:srgbClr val="FF0000"/>
                  </a:solidFill>
                </a:rPr>
                <a:t>cos</a:t>
              </a:r>
              <a:r>
                <a:rPr lang="en-US" sz="2000" b="1" dirty="0" smtClean="0">
                  <a:solidFill>
                    <a:srgbClr val="FF0000"/>
                  </a:solidFill>
                </a:rPr>
                <a:t> (45)N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505200" y="2362200"/>
              <a:ext cx="1676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</a:rPr>
                <a:t>100sin (30)N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499360" y="3333690"/>
              <a:ext cx="1676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rgbClr val="FF0000"/>
                  </a:solidFill>
                </a:rPr>
                <a:t>100cos (30)N</a:t>
              </a:r>
              <a:endParaRPr lang="en-US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35" name="Oval 134"/>
          <p:cNvSpPr/>
          <p:nvPr/>
        </p:nvSpPr>
        <p:spPr>
          <a:xfrm>
            <a:off x="2713062" y="2999802"/>
            <a:ext cx="72000" cy="72000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Summary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000100" y="1855889"/>
            <a:ext cx="7786742" cy="3359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Low">
              <a:lnSpc>
                <a:spcPct val="150000"/>
              </a:lnSpc>
            </a:pPr>
            <a:r>
              <a:rPr lang="en-US" sz="2400" b="1" dirty="0" smtClean="0">
                <a:solidFill>
                  <a:srgbClr val="0070C0"/>
                </a:solidFill>
              </a:rPr>
              <a:t>Moment </a:t>
            </a:r>
            <a:r>
              <a:rPr lang="en-US" sz="2400" b="1" dirty="0" smtClean="0"/>
              <a:t>is the tendency to rotate produced by a force  </a:t>
            </a:r>
          </a:p>
          <a:p>
            <a:pPr algn="justLow">
              <a:lnSpc>
                <a:spcPct val="150000"/>
              </a:lnSpc>
            </a:pPr>
            <a:r>
              <a:rPr lang="en-US" sz="2400" b="1" dirty="0" smtClean="0">
                <a:solidFill>
                  <a:srgbClr val="0070C0"/>
                </a:solidFill>
              </a:rPr>
              <a:t>Moment </a:t>
            </a:r>
            <a:r>
              <a:rPr lang="en-US" sz="2400" b="1" dirty="0" smtClean="0"/>
              <a:t>is vector quantity </a:t>
            </a:r>
          </a:p>
          <a:p>
            <a:pPr algn="justLow">
              <a:lnSpc>
                <a:spcPct val="150000"/>
              </a:lnSpc>
            </a:pPr>
            <a:r>
              <a:rPr lang="en-US" sz="2400" b="1" dirty="0" smtClean="0"/>
              <a:t>The scalar magnitude of the moment equal to :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F.d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algn="justLow">
              <a:lnSpc>
                <a:spcPct val="150000"/>
              </a:lnSpc>
            </a:pPr>
            <a:r>
              <a:rPr lang="en-US" sz="2400" b="1" dirty="0" smtClean="0"/>
              <a:t>The direction of the moment will be in a direction perpendicular to the plane which contains the vectors of the </a:t>
            </a:r>
            <a:r>
              <a:rPr lang="en-US" sz="2400" b="1" dirty="0" smtClean="0">
                <a:solidFill>
                  <a:srgbClr val="FF0000"/>
                </a:solidFill>
              </a:rPr>
              <a:t>F</a:t>
            </a:r>
            <a:r>
              <a:rPr lang="en-US" sz="2400" b="1" dirty="0" smtClean="0"/>
              <a:t> and </a:t>
            </a:r>
            <a:r>
              <a:rPr lang="en-US" sz="2400" b="1" dirty="0" smtClean="0">
                <a:solidFill>
                  <a:srgbClr val="FF0000"/>
                </a:solidFill>
              </a:rPr>
              <a:t>d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 this lecture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57224" y="2143116"/>
            <a:ext cx="5212080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Define the concept of moment </a:t>
            </a: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857224" y="2928934"/>
            <a:ext cx="5212080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63525" lvl="1" indent="-263525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2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Learn how to sum moments </a:t>
            </a:r>
            <a:endParaRPr lang="en-US" sz="2400" dirty="0" smtClean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Definition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928662" y="1571612"/>
            <a:ext cx="7286676" cy="14287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20650" lvl="1" algn="just"/>
            <a:r>
              <a:rPr lang="en-US" sz="2000" b="1" dirty="0" smtClean="0">
                <a:solidFill>
                  <a:schemeClr val="tx1"/>
                </a:solidFill>
              </a:rPr>
              <a:t>Moment is defined as the tendency of a body lies under </a:t>
            </a:r>
            <a:r>
              <a:rPr lang="en-US" sz="2000" b="1" dirty="0" smtClean="0">
                <a:solidFill>
                  <a:srgbClr val="FF0000"/>
                </a:solidFill>
              </a:rPr>
              <a:t>force</a:t>
            </a:r>
            <a:r>
              <a:rPr lang="en-US" sz="2000" b="1" dirty="0" smtClean="0">
                <a:solidFill>
                  <a:schemeClr val="tx1"/>
                </a:solidFill>
              </a:rPr>
              <a:t> to rotate about a point not on the line of the action of that force (i.e. there is a </a:t>
            </a:r>
            <a:r>
              <a:rPr lang="en-US" sz="2000" b="1" dirty="0" smtClean="0">
                <a:solidFill>
                  <a:srgbClr val="FF0000"/>
                </a:solidFill>
              </a:rPr>
              <a:t>distance</a:t>
            </a:r>
            <a:r>
              <a:rPr lang="en-US" sz="2000" b="1" dirty="0" smtClean="0">
                <a:solidFill>
                  <a:schemeClr val="tx1"/>
                </a:solidFill>
              </a:rPr>
              <a:t> between the force and the rotation point )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63" name="Rectangle 62"/>
          <p:cNvSpPr/>
          <p:nvPr/>
        </p:nvSpPr>
        <p:spPr>
          <a:xfrm>
            <a:off x="1643042" y="5212140"/>
            <a:ext cx="5076000" cy="36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92608" lvl="1" indent="0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acting force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643042" y="5712206"/>
            <a:ext cx="5076000" cy="3600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292608" lvl="1" indent="0"/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Moment arm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28662" y="4066322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Description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928662" y="4640636"/>
            <a:ext cx="7143800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Moment depends on two variables: 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928662" y="3214686"/>
            <a:ext cx="7286676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92608" lvl="1" indent="0" algn="just"/>
            <a:r>
              <a:rPr lang="en-US" sz="2000" b="1" dirty="0" smtClean="0">
                <a:solidFill>
                  <a:schemeClr val="tx1"/>
                </a:solidFill>
              </a:rPr>
              <a:t>Moment is a vector quantity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257216" y="3000372"/>
            <a:ext cx="7053254" cy="1285884"/>
            <a:chOff x="257216" y="3000372"/>
            <a:chExt cx="7053254" cy="1285884"/>
          </a:xfrm>
        </p:grpSpPr>
        <p:pic>
          <p:nvPicPr>
            <p:cNvPr id="43" name="Picture 2"/>
            <p:cNvPicPr>
              <a:picLocks noChangeAspect="1" noChangeArrowheads="1"/>
            </p:cNvPicPr>
            <p:nvPr/>
          </p:nvPicPr>
          <p:blipFill>
            <a:blip r:embed="rId2">
              <a:lum bright="100000" contrast="100000"/>
            </a:blip>
            <a:srcRect/>
            <a:stretch>
              <a:fillRect/>
            </a:stretch>
          </p:blipFill>
          <p:spPr bwMode="auto">
            <a:xfrm flipH="1">
              <a:off x="257216" y="3000372"/>
              <a:ext cx="4133850" cy="1257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76620" y="3028956"/>
              <a:ext cx="4133850" cy="1257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Description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3771920" y="2285992"/>
            <a:ext cx="3657600" cy="1104915"/>
            <a:chOff x="2881284" y="2285992"/>
            <a:chExt cx="3657600" cy="1104915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5548284" y="2285992"/>
              <a:ext cx="0" cy="9906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2881284" y="2705107"/>
              <a:ext cx="0" cy="685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2881284" y="2933707"/>
              <a:ext cx="2667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8"/>
            <p:cNvSpPr/>
            <p:nvPr/>
          </p:nvSpPr>
          <p:spPr>
            <a:xfrm>
              <a:off x="5472084" y="2324107"/>
              <a:ext cx="10668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Force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643284" y="2400307"/>
              <a:ext cx="10668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Arm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45" name="Arc 44"/>
          <p:cNvSpPr/>
          <p:nvPr/>
        </p:nvSpPr>
        <p:spPr>
          <a:xfrm>
            <a:off x="3571868" y="3429000"/>
            <a:ext cx="2000264" cy="2286016"/>
          </a:xfrm>
          <a:prstGeom prst="arc">
            <a:avLst>
              <a:gd name="adj1" fmla="val 16200000"/>
              <a:gd name="adj2" fmla="val 5439105"/>
            </a:avLst>
          </a:prstGeom>
          <a:ln w="31750">
            <a:solidFill>
              <a:srgbClr val="00B05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071934" y="2786058"/>
            <a:ext cx="2928958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B050"/>
                </a:solidFill>
              </a:rPr>
              <a:t>Tendency to rotate </a:t>
            </a:r>
            <a:endParaRPr lang="en-US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11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5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6" grpId="0"/>
      <p:bldP spid="4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Tendency for rotation 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1704975"/>
            <a:ext cx="8105775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2285992"/>
            <a:ext cx="429577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Magnitude 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3048000" y="1714488"/>
            <a:ext cx="3376618" cy="1076332"/>
            <a:chOff x="2971800" y="2995605"/>
            <a:chExt cx="3376618" cy="1076332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5638800" y="2995605"/>
              <a:ext cx="0" cy="99060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2971800" y="3386137"/>
              <a:ext cx="0" cy="685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2971800" y="3614737"/>
              <a:ext cx="2667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stealth" w="med" len="lg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>
              <a:off x="5281618" y="3005137"/>
              <a:ext cx="10668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rgbClr val="FF0000"/>
                  </a:solidFill>
                </a:rPr>
                <a:t>F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733800" y="3081337"/>
              <a:ext cx="1066800" cy="5334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 smtClean="0">
                  <a:solidFill>
                    <a:schemeClr val="tx1"/>
                  </a:solidFill>
                </a:rPr>
                <a:t>D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928662" y="4069132"/>
            <a:ext cx="7143800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Moment magnitude (M) = F.D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Direction 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2000232" y="1714488"/>
            <a:ext cx="5076000" cy="2286016"/>
            <a:chOff x="2000232" y="1714488"/>
            <a:chExt cx="5076000" cy="2286016"/>
          </a:xfrm>
        </p:grpSpPr>
        <p:sp>
          <p:nvSpPr>
            <p:cNvPr id="28" name="Rectangle 27"/>
            <p:cNvSpPr/>
            <p:nvPr/>
          </p:nvSpPr>
          <p:spPr>
            <a:xfrm>
              <a:off x="2000232" y="1714488"/>
              <a:ext cx="5076000" cy="2286016"/>
            </a:xfrm>
            <a:prstGeom prst="rect">
              <a:avLst/>
            </a:prstGeom>
            <a:noFill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92608" lvl="1" indent="0"/>
              <a:endPara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4100" name="Picture 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500298" y="1928802"/>
              <a:ext cx="4171950" cy="1971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3" name="Group 32"/>
          <p:cNvGrpSpPr/>
          <p:nvPr/>
        </p:nvGrpSpPr>
        <p:grpSpPr>
          <a:xfrm>
            <a:off x="2000232" y="4143380"/>
            <a:ext cx="5076000" cy="2286016"/>
            <a:chOff x="2000232" y="4143380"/>
            <a:chExt cx="5076000" cy="2286016"/>
          </a:xfrm>
        </p:grpSpPr>
        <p:sp>
          <p:nvSpPr>
            <p:cNvPr id="32" name="Rectangle 31"/>
            <p:cNvSpPr/>
            <p:nvPr/>
          </p:nvSpPr>
          <p:spPr>
            <a:xfrm>
              <a:off x="2000232" y="4143380"/>
              <a:ext cx="5076000" cy="2286016"/>
            </a:xfrm>
            <a:prstGeom prst="rect">
              <a:avLst/>
            </a:prstGeom>
            <a:noFill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92608" lvl="1" indent="0"/>
              <a:endPara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4101" name="Picture 5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500298" y="4357694"/>
              <a:ext cx="4152900" cy="1924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Solving procedures </a:t>
            </a:r>
            <a:endParaRPr lang="en-US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8" name="Rectangle 27"/>
          <p:cNvSpPr/>
          <p:nvPr/>
        </p:nvSpPr>
        <p:spPr>
          <a:xfrm>
            <a:off x="900090" y="1785926"/>
            <a:ext cx="7143800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1. Define the magnitudes of force (F) and arm (D)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052490" y="2357430"/>
            <a:ext cx="7143800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2. Assume the positive direction (</a:t>
            </a:r>
            <a:r>
              <a:rPr lang="en-US" sz="2000" b="1" dirty="0" err="1" smtClean="0">
                <a:solidFill>
                  <a:schemeClr val="tx1"/>
                </a:solidFill>
              </a:rPr>
              <a:t>eg</a:t>
            </a:r>
            <a:r>
              <a:rPr lang="en-US" sz="2000" b="1" dirty="0" smtClean="0">
                <a:solidFill>
                  <a:schemeClr val="tx1"/>
                </a:solidFill>
              </a:rPr>
              <a:t>. Counter clock wise)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204890" y="2928934"/>
            <a:ext cx="7143800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3. Find the magnitude of moment (M) as F.D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1357290" y="3500438"/>
            <a:ext cx="7143800" cy="7143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000" b="1" dirty="0" smtClean="0">
                <a:solidFill>
                  <a:schemeClr val="tx1"/>
                </a:solidFill>
              </a:rPr>
              <a:t>4. Give the moment the correct sign according to the tendency for rotation  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38810" y="3714752"/>
            <a:ext cx="22479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714752"/>
            <a:ext cx="22479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Moment Scalar</a:t>
            </a: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27" name="Rectangle 26"/>
          <p:cNvSpPr/>
          <p:nvPr/>
        </p:nvSpPr>
        <p:spPr>
          <a:xfrm>
            <a:off x="928662" y="1142984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</a:rPr>
              <a:t>Example [1]</a:t>
            </a:r>
          </a:p>
        </p:txBody>
      </p: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7224" y="1857364"/>
            <a:ext cx="7643866" cy="50006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92608" lvl="1" algn="ctr"/>
            <a:r>
              <a:rPr lang="en-US" sz="2000" b="1" dirty="0" smtClean="0"/>
              <a:t>Find the moment caused by the following forces about point O </a:t>
            </a:r>
            <a:endParaRPr lang="en-US" sz="2000" b="1" dirty="0" smtClean="0">
              <a:solidFill>
                <a:schemeClr val="tx1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5126068" y="3090920"/>
            <a:ext cx="3803650" cy="2000310"/>
            <a:chOff x="5035550" y="3638490"/>
            <a:chExt cx="3803650" cy="2000310"/>
          </a:xfrm>
        </p:grpSpPr>
        <p:grpSp>
          <p:nvGrpSpPr>
            <p:cNvPr id="53" name="Group 52"/>
            <p:cNvGrpSpPr/>
            <p:nvPr/>
          </p:nvGrpSpPr>
          <p:grpSpPr>
            <a:xfrm>
              <a:off x="5035550" y="3638490"/>
              <a:ext cx="3803650" cy="2000310"/>
              <a:chOff x="1377950" y="3505200"/>
              <a:chExt cx="3803650" cy="2000310"/>
            </a:xfrm>
          </p:grpSpPr>
          <p:sp>
            <p:nvSpPr>
              <p:cNvPr id="56" name="AutoShape 10"/>
              <p:cNvSpPr>
                <a:spLocks noEditPoints="1" noChangeArrowheads="1"/>
              </p:cNvSpPr>
              <p:nvPr/>
            </p:nvSpPr>
            <p:spPr bwMode="auto">
              <a:xfrm rot="5400000">
                <a:off x="1118394" y="4039394"/>
                <a:ext cx="969962" cy="450850"/>
              </a:xfrm>
              <a:custGeom>
                <a:avLst/>
                <a:gdLst>
                  <a:gd name="T0" fmla="*/ 0 w 21600"/>
                  <a:gd name="T1" fmla="*/ 0 h 21600"/>
                  <a:gd name="T2" fmla="*/ 10800 w 21600"/>
                  <a:gd name="T3" fmla="*/ 0 h 21600"/>
                  <a:gd name="T4" fmla="*/ 21600 w 21600"/>
                  <a:gd name="T5" fmla="*/ 0 h 21600"/>
                  <a:gd name="T6" fmla="*/ 21060 w 21600"/>
                  <a:gd name="T7" fmla="*/ 10800 h 21600"/>
                  <a:gd name="T8" fmla="*/ 21060 w 21600"/>
                  <a:gd name="T9" fmla="*/ 21600 h 21600"/>
                  <a:gd name="T10" fmla="*/ 10800 w 21600"/>
                  <a:gd name="T11" fmla="*/ 21600 h 21600"/>
                  <a:gd name="T12" fmla="*/ 540 w 21600"/>
                  <a:gd name="T13" fmla="*/ 21600 h 21600"/>
                  <a:gd name="T14" fmla="*/ 540 w 21600"/>
                  <a:gd name="T15" fmla="*/ 10800 h 21600"/>
                  <a:gd name="T16" fmla="*/ 761 w 21600"/>
                  <a:gd name="T17" fmla="*/ 22454 h 21600"/>
                  <a:gd name="T18" fmla="*/ 21069 w 21600"/>
                  <a:gd name="T19" fmla="*/ 3228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 extrusionOk="0">
                    <a:moveTo>
                      <a:pt x="540" y="4628"/>
                    </a:moveTo>
                    <a:lnTo>
                      <a:pt x="0" y="4628"/>
                    </a:lnTo>
                    <a:lnTo>
                      <a:pt x="0" y="0"/>
                    </a:lnTo>
                    <a:lnTo>
                      <a:pt x="21600" y="0"/>
                    </a:lnTo>
                    <a:lnTo>
                      <a:pt x="21600" y="4628"/>
                    </a:lnTo>
                    <a:lnTo>
                      <a:pt x="21060" y="4628"/>
                    </a:lnTo>
                    <a:lnTo>
                      <a:pt x="21060" y="21600"/>
                    </a:lnTo>
                    <a:lnTo>
                      <a:pt x="540" y="21600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540" y="4628"/>
                    </a:moveTo>
                    <a:lnTo>
                      <a:pt x="540" y="6171"/>
                    </a:lnTo>
                    <a:lnTo>
                      <a:pt x="2700" y="6171"/>
                    </a:lnTo>
                    <a:lnTo>
                      <a:pt x="2700" y="4628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2700" y="4628"/>
                    </a:moveTo>
                    <a:lnTo>
                      <a:pt x="2700" y="6171"/>
                    </a:lnTo>
                    <a:lnTo>
                      <a:pt x="4860" y="6171"/>
                    </a:lnTo>
                    <a:lnTo>
                      <a:pt x="4860" y="4628"/>
                    </a:lnTo>
                    <a:lnTo>
                      <a:pt x="2700" y="4628"/>
                    </a:lnTo>
                    <a:close/>
                  </a:path>
                  <a:path w="21600" h="21600" extrusionOk="0">
                    <a:moveTo>
                      <a:pt x="4860" y="4628"/>
                    </a:moveTo>
                    <a:lnTo>
                      <a:pt x="4860" y="6171"/>
                    </a:lnTo>
                    <a:lnTo>
                      <a:pt x="7020" y="6171"/>
                    </a:lnTo>
                    <a:lnTo>
                      <a:pt x="7020" y="4628"/>
                    </a:lnTo>
                    <a:lnTo>
                      <a:pt x="4860" y="4628"/>
                    </a:lnTo>
                    <a:close/>
                  </a:path>
                  <a:path w="21600" h="21600" extrusionOk="0">
                    <a:moveTo>
                      <a:pt x="7020" y="4628"/>
                    </a:moveTo>
                    <a:lnTo>
                      <a:pt x="7020" y="6171"/>
                    </a:lnTo>
                    <a:lnTo>
                      <a:pt x="9180" y="6171"/>
                    </a:lnTo>
                    <a:lnTo>
                      <a:pt x="9180" y="4628"/>
                    </a:lnTo>
                    <a:lnTo>
                      <a:pt x="7020" y="4628"/>
                    </a:lnTo>
                    <a:close/>
                  </a:path>
                  <a:path w="21600" h="21600" extrusionOk="0">
                    <a:moveTo>
                      <a:pt x="9180" y="4628"/>
                    </a:moveTo>
                    <a:lnTo>
                      <a:pt x="9180" y="6171"/>
                    </a:lnTo>
                    <a:lnTo>
                      <a:pt x="11340" y="6171"/>
                    </a:lnTo>
                    <a:lnTo>
                      <a:pt x="11340" y="4628"/>
                    </a:lnTo>
                    <a:lnTo>
                      <a:pt x="9180" y="4628"/>
                    </a:lnTo>
                    <a:close/>
                  </a:path>
                  <a:path w="21600" h="21600" extrusionOk="0">
                    <a:moveTo>
                      <a:pt x="11340" y="4628"/>
                    </a:moveTo>
                    <a:lnTo>
                      <a:pt x="11340" y="6171"/>
                    </a:lnTo>
                    <a:lnTo>
                      <a:pt x="13500" y="6171"/>
                    </a:lnTo>
                    <a:lnTo>
                      <a:pt x="13500" y="4628"/>
                    </a:lnTo>
                    <a:lnTo>
                      <a:pt x="11340" y="4628"/>
                    </a:lnTo>
                    <a:close/>
                  </a:path>
                  <a:path w="21600" h="21600" extrusionOk="0">
                    <a:moveTo>
                      <a:pt x="13500" y="4628"/>
                    </a:moveTo>
                    <a:lnTo>
                      <a:pt x="13500" y="6171"/>
                    </a:lnTo>
                    <a:lnTo>
                      <a:pt x="15660" y="6171"/>
                    </a:lnTo>
                    <a:lnTo>
                      <a:pt x="15660" y="4628"/>
                    </a:lnTo>
                    <a:lnTo>
                      <a:pt x="13500" y="4628"/>
                    </a:lnTo>
                    <a:close/>
                  </a:path>
                  <a:path w="21600" h="21600" extrusionOk="0">
                    <a:moveTo>
                      <a:pt x="15660" y="4628"/>
                    </a:moveTo>
                    <a:lnTo>
                      <a:pt x="15660" y="6171"/>
                    </a:lnTo>
                    <a:lnTo>
                      <a:pt x="17820" y="6171"/>
                    </a:lnTo>
                    <a:lnTo>
                      <a:pt x="17820" y="4628"/>
                    </a:lnTo>
                    <a:lnTo>
                      <a:pt x="15660" y="4628"/>
                    </a:lnTo>
                    <a:close/>
                  </a:path>
                  <a:path w="21600" h="21600" extrusionOk="0">
                    <a:moveTo>
                      <a:pt x="17820" y="4628"/>
                    </a:moveTo>
                    <a:lnTo>
                      <a:pt x="1782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lnTo>
                      <a:pt x="17820" y="4628"/>
                    </a:lnTo>
                    <a:close/>
                  </a:path>
                  <a:path w="21600" h="21600" extrusionOk="0">
                    <a:moveTo>
                      <a:pt x="1620" y="6171"/>
                    </a:moveTo>
                    <a:lnTo>
                      <a:pt x="1620" y="7714"/>
                    </a:lnTo>
                    <a:lnTo>
                      <a:pt x="3779" y="7714"/>
                    </a:lnTo>
                    <a:lnTo>
                      <a:pt x="3779" y="6171"/>
                    </a:lnTo>
                    <a:lnTo>
                      <a:pt x="1620" y="6171"/>
                    </a:lnTo>
                    <a:close/>
                  </a:path>
                  <a:path w="21600" h="21600" extrusionOk="0">
                    <a:moveTo>
                      <a:pt x="3779" y="6171"/>
                    </a:moveTo>
                    <a:lnTo>
                      <a:pt x="3779" y="7714"/>
                    </a:lnTo>
                    <a:lnTo>
                      <a:pt x="5940" y="7714"/>
                    </a:lnTo>
                    <a:lnTo>
                      <a:pt x="5940" y="6171"/>
                    </a:lnTo>
                    <a:lnTo>
                      <a:pt x="3779" y="6171"/>
                    </a:lnTo>
                    <a:close/>
                  </a:path>
                  <a:path w="21600" h="21600" extrusionOk="0">
                    <a:moveTo>
                      <a:pt x="5940" y="6171"/>
                    </a:moveTo>
                    <a:lnTo>
                      <a:pt x="5940" y="7714"/>
                    </a:lnTo>
                    <a:lnTo>
                      <a:pt x="8100" y="7714"/>
                    </a:lnTo>
                    <a:lnTo>
                      <a:pt x="8100" y="6171"/>
                    </a:lnTo>
                    <a:lnTo>
                      <a:pt x="5940" y="6171"/>
                    </a:lnTo>
                    <a:close/>
                  </a:path>
                  <a:path w="21600" h="21600" extrusionOk="0">
                    <a:moveTo>
                      <a:pt x="8100" y="6171"/>
                    </a:moveTo>
                    <a:lnTo>
                      <a:pt x="8100" y="7714"/>
                    </a:lnTo>
                    <a:lnTo>
                      <a:pt x="10260" y="7714"/>
                    </a:lnTo>
                    <a:lnTo>
                      <a:pt x="10260" y="6171"/>
                    </a:lnTo>
                    <a:lnTo>
                      <a:pt x="8100" y="6171"/>
                    </a:lnTo>
                    <a:close/>
                  </a:path>
                  <a:path w="21600" h="21600" extrusionOk="0">
                    <a:moveTo>
                      <a:pt x="10260" y="6171"/>
                    </a:moveTo>
                    <a:lnTo>
                      <a:pt x="10260" y="7714"/>
                    </a:lnTo>
                    <a:lnTo>
                      <a:pt x="12419" y="7714"/>
                    </a:lnTo>
                    <a:lnTo>
                      <a:pt x="12419" y="6171"/>
                    </a:lnTo>
                    <a:lnTo>
                      <a:pt x="10260" y="6171"/>
                    </a:lnTo>
                    <a:close/>
                  </a:path>
                  <a:path w="21600" h="21600" extrusionOk="0">
                    <a:moveTo>
                      <a:pt x="12419" y="6171"/>
                    </a:moveTo>
                    <a:lnTo>
                      <a:pt x="12419" y="7714"/>
                    </a:lnTo>
                    <a:lnTo>
                      <a:pt x="14580" y="7714"/>
                    </a:lnTo>
                    <a:lnTo>
                      <a:pt x="14580" y="6171"/>
                    </a:lnTo>
                    <a:lnTo>
                      <a:pt x="12419" y="6171"/>
                    </a:lnTo>
                    <a:close/>
                  </a:path>
                  <a:path w="21600" h="21600" extrusionOk="0">
                    <a:moveTo>
                      <a:pt x="14580" y="6171"/>
                    </a:moveTo>
                    <a:lnTo>
                      <a:pt x="14580" y="7714"/>
                    </a:lnTo>
                    <a:lnTo>
                      <a:pt x="16740" y="7714"/>
                    </a:lnTo>
                    <a:lnTo>
                      <a:pt x="16740" y="6171"/>
                    </a:lnTo>
                    <a:lnTo>
                      <a:pt x="14580" y="6171"/>
                    </a:lnTo>
                    <a:close/>
                  </a:path>
                  <a:path w="21600" h="21600" extrusionOk="0">
                    <a:moveTo>
                      <a:pt x="16740" y="6171"/>
                    </a:moveTo>
                    <a:lnTo>
                      <a:pt x="16740" y="7714"/>
                    </a:lnTo>
                    <a:lnTo>
                      <a:pt x="18900" y="7714"/>
                    </a:lnTo>
                    <a:lnTo>
                      <a:pt x="18900" y="6171"/>
                    </a:lnTo>
                    <a:lnTo>
                      <a:pt x="16740" y="6171"/>
                    </a:lnTo>
                    <a:close/>
                  </a:path>
                  <a:path w="21600" h="21600" extrusionOk="0">
                    <a:moveTo>
                      <a:pt x="18900" y="6171"/>
                    </a:moveTo>
                    <a:lnTo>
                      <a:pt x="18900" y="7714"/>
                    </a:lnTo>
                    <a:lnTo>
                      <a:pt x="21060" y="7714"/>
                    </a:lnTo>
                    <a:lnTo>
                      <a:pt x="21060" y="6171"/>
                    </a:lnTo>
                    <a:lnTo>
                      <a:pt x="18900" y="6171"/>
                    </a:lnTo>
                    <a:close/>
                  </a:path>
                  <a:path w="21600" h="21600" extrusionOk="0">
                    <a:moveTo>
                      <a:pt x="540" y="7714"/>
                    </a:moveTo>
                    <a:lnTo>
                      <a:pt x="540" y="9257"/>
                    </a:lnTo>
                    <a:lnTo>
                      <a:pt x="2700" y="9257"/>
                    </a:lnTo>
                    <a:lnTo>
                      <a:pt x="2700" y="7714"/>
                    </a:lnTo>
                    <a:lnTo>
                      <a:pt x="540" y="7714"/>
                    </a:lnTo>
                    <a:close/>
                  </a:path>
                  <a:path w="21600" h="21600" extrusionOk="0">
                    <a:moveTo>
                      <a:pt x="2700" y="7714"/>
                    </a:moveTo>
                    <a:lnTo>
                      <a:pt x="2700" y="9257"/>
                    </a:lnTo>
                    <a:lnTo>
                      <a:pt x="4860" y="9257"/>
                    </a:lnTo>
                    <a:lnTo>
                      <a:pt x="4860" y="7714"/>
                    </a:lnTo>
                    <a:lnTo>
                      <a:pt x="2700" y="7714"/>
                    </a:lnTo>
                    <a:close/>
                  </a:path>
                  <a:path w="21600" h="21600" extrusionOk="0">
                    <a:moveTo>
                      <a:pt x="4860" y="7714"/>
                    </a:moveTo>
                    <a:lnTo>
                      <a:pt x="4860" y="9257"/>
                    </a:lnTo>
                    <a:lnTo>
                      <a:pt x="7020" y="9257"/>
                    </a:lnTo>
                    <a:lnTo>
                      <a:pt x="7020" y="7714"/>
                    </a:lnTo>
                    <a:lnTo>
                      <a:pt x="4860" y="7714"/>
                    </a:lnTo>
                    <a:close/>
                  </a:path>
                  <a:path w="21600" h="21600" extrusionOk="0">
                    <a:moveTo>
                      <a:pt x="7020" y="7714"/>
                    </a:moveTo>
                    <a:lnTo>
                      <a:pt x="7020" y="9257"/>
                    </a:lnTo>
                    <a:lnTo>
                      <a:pt x="9180" y="9257"/>
                    </a:lnTo>
                    <a:lnTo>
                      <a:pt x="9180" y="7714"/>
                    </a:lnTo>
                    <a:lnTo>
                      <a:pt x="7020" y="7714"/>
                    </a:lnTo>
                    <a:close/>
                  </a:path>
                  <a:path w="21600" h="21600" extrusionOk="0">
                    <a:moveTo>
                      <a:pt x="9180" y="7714"/>
                    </a:moveTo>
                    <a:lnTo>
                      <a:pt x="9180" y="9257"/>
                    </a:lnTo>
                    <a:lnTo>
                      <a:pt x="11340" y="9257"/>
                    </a:lnTo>
                    <a:lnTo>
                      <a:pt x="11340" y="7714"/>
                    </a:lnTo>
                    <a:lnTo>
                      <a:pt x="9180" y="7714"/>
                    </a:lnTo>
                    <a:close/>
                  </a:path>
                  <a:path w="21600" h="21600" extrusionOk="0">
                    <a:moveTo>
                      <a:pt x="11340" y="7714"/>
                    </a:moveTo>
                    <a:lnTo>
                      <a:pt x="11340" y="9257"/>
                    </a:lnTo>
                    <a:lnTo>
                      <a:pt x="13500" y="9257"/>
                    </a:lnTo>
                    <a:lnTo>
                      <a:pt x="13500" y="7714"/>
                    </a:lnTo>
                    <a:lnTo>
                      <a:pt x="11340" y="7714"/>
                    </a:lnTo>
                    <a:close/>
                  </a:path>
                  <a:path w="21600" h="21600" extrusionOk="0">
                    <a:moveTo>
                      <a:pt x="13500" y="7714"/>
                    </a:moveTo>
                    <a:lnTo>
                      <a:pt x="13500" y="9257"/>
                    </a:lnTo>
                    <a:lnTo>
                      <a:pt x="15660" y="9257"/>
                    </a:lnTo>
                    <a:lnTo>
                      <a:pt x="15660" y="7714"/>
                    </a:lnTo>
                    <a:lnTo>
                      <a:pt x="13500" y="7714"/>
                    </a:lnTo>
                    <a:close/>
                  </a:path>
                  <a:path w="21600" h="21600" extrusionOk="0">
                    <a:moveTo>
                      <a:pt x="15660" y="7714"/>
                    </a:moveTo>
                    <a:lnTo>
                      <a:pt x="15660" y="9257"/>
                    </a:lnTo>
                    <a:lnTo>
                      <a:pt x="17820" y="9257"/>
                    </a:lnTo>
                    <a:lnTo>
                      <a:pt x="17820" y="7714"/>
                    </a:lnTo>
                    <a:lnTo>
                      <a:pt x="15660" y="7714"/>
                    </a:lnTo>
                    <a:close/>
                  </a:path>
                  <a:path w="21600" h="21600" extrusionOk="0">
                    <a:moveTo>
                      <a:pt x="17820" y="7714"/>
                    </a:moveTo>
                    <a:lnTo>
                      <a:pt x="17820" y="9257"/>
                    </a:lnTo>
                    <a:lnTo>
                      <a:pt x="19980" y="9257"/>
                    </a:lnTo>
                    <a:lnTo>
                      <a:pt x="19980" y="7714"/>
                    </a:lnTo>
                    <a:lnTo>
                      <a:pt x="17820" y="7714"/>
                    </a:lnTo>
                    <a:close/>
                  </a:path>
                  <a:path w="21600" h="21600" extrusionOk="0">
                    <a:moveTo>
                      <a:pt x="1620" y="9257"/>
                    </a:moveTo>
                    <a:lnTo>
                      <a:pt x="1620" y="10800"/>
                    </a:lnTo>
                    <a:lnTo>
                      <a:pt x="3779" y="10800"/>
                    </a:lnTo>
                    <a:lnTo>
                      <a:pt x="3779" y="9257"/>
                    </a:lnTo>
                    <a:lnTo>
                      <a:pt x="1620" y="9257"/>
                    </a:lnTo>
                    <a:close/>
                  </a:path>
                  <a:path w="21600" h="21600" extrusionOk="0">
                    <a:moveTo>
                      <a:pt x="3779" y="9257"/>
                    </a:moveTo>
                    <a:lnTo>
                      <a:pt x="3779" y="10800"/>
                    </a:lnTo>
                    <a:lnTo>
                      <a:pt x="5940" y="10800"/>
                    </a:lnTo>
                    <a:lnTo>
                      <a:pt x="5940" y="9257"/>
                    </a:lnTo>
                    <a:lnTo>
                      <a:pt x="3779" y="9257"/>
                    </a:lnTo>
                    <a:close/>
                  </a:path>
                  <a:path w="21600" h="21600" extrusionOk="0">
                    <a:moveTo>
                      <a:pt x="5940" y="9257"/>
                    </a:moveTo>
                    <a:lnTo>
                      <a:pt x="5940" y="10800"/>
                    </a:lnTo>
                    <a:lnTo>
                      <a:pt x="8100" y="10800"/>
                    </a:lnTo>
                    <a:lnTo>
                      <a:pt x="8100" y="9257"/>
                    </a:lnTo>
                    <a:lnTo>
                      <a:pt x="5940" y="9257"/>
                    </a:lnTo>
                    <a:close/>
                  </a:path>
                  <a:path w="21600" h="21600" extrusionOk="0">
                    <a:moveTo>
                      <a:pt x="8100" y="9257"/>
                    </a:moveTo>
                    <a:lnTo>
                      <a:pt x="8100" y="10800"/>
                    </a:lnTo>
                    <a:lnTo>
                      <a:pt x="10260" y="10800"/>
                    </a:lnTo>
                    <a:lnTo>
                      <a:pt x="10260" y="9257"/>
                    </a:lnTo>
                    <a:lnTo>
                      <a:pt x="8100" y="9257"/>
                    </a:lnTo>
                    <a:close/>
                  </a:path>
                  <a:path w="21600" h="21600" extrusionOk="0">
                    <a:moveTo>
                      <a:pt x="10260" y="9257"/>
                    </a:moveTo>
                    <a:lnTo>
                      <a:pt x="10260" y="10800"/>
                    </a:lnTo>
                    <a:lnTo>
                      <a:pt x="12419" y="10800"/>
                    </a:lnTo>
                    <a:lnTo>
                      <a:pt x="12419" y="9257"/>
                    </a:lnTo>
                    <a:lnTo>
                      <a:pt x="10260" y="9257"/>
                    </a:lnTo>
                    <a:close/>
                  </a:path>
                  <a:path w="21600" h="21600" extrusionOk="0">
                    <a:moveTo>
                      <a:pt x="12419" y="9257"/>
                    </a:moveTo>
                    <a:lnTo>
                      <a:pt x="12419" y="10800"/>
                    </a:lnTo>
                    <a:lnTo>
                      <a:pt x="14580" y="10800"/>
                    </a:lnTo>
                    <a:lnTo>
                      <a:pt x="14580" y="9257"/>
                    </a:lnTo>
                    <a:lnTo>
                      <a:pt x="12419" y="9257"/>
                    </a:lnTo>
                    <a:close/>
                  </a:path>
                  <a:path w="21600" h="21600" extrusionOk="0">
                    <a:moveTo>
                      <a:pt x="14580" y="9257"/>
                    </a:moveTo>
                    <a:lnTo>
                      <a:pt x="14580" y="10800"/>
                    </a:lnTo>
                    <a:lnTo>
                      <a:pt x="16740" y="10800"/>
                    </a:lnTo>
                    <a:lnTo>
                      <a:pt x="16740" y="9257"/>
                    </a:lnTo>
                    <a:lnTo>
                      <a:pt x="14580" y="9257"/>
                    </a:lnTo>
                    <a:close/>
                  </a:path>
                  <a:path w="21600" h="21600" extrusionOk="0">
                    <a:moveTo>
                      <a:pt x="16740" y="9257"/>
                    </a:moveTo>
                    <a:lnTo>
                      <a:pt x="16740" y="10800"/>
                    </a:lnTo>
                    <a:lnTo>
                      <a:pt x="18900" y="10800"/>
                    </a:lnTo>
                    <a:lnTo>
                      <a:pt x="18900" y="9257"/>
                    </a:lnTo>
                    <a:lnTo>
                      <a:pt x="16740" y="9257"/>
                    </a:lnTo>
                    <a:close/>
                  </a:path>
                  <a:path w="21600" h="21600" extrusionOk="0">
                    <a:moveTo>
                      <a:pt x="18900" y="9257"/>
                    </a:moveTo>
                    <a:lnTo>
                      <a:pt x="18900" y="10800"/>
                    </a:lnTo>
                    <a:lnTo>
                      <a:pt x="21060" y="10800"/>
                    </a:lnTo>
                    <a:lnTo>
                      <a:pt x="21060" y="9257"/>
                    </a:lnTo>
                    <a:lnTo>
                      <a:pt x="18900" y="9257"/>
                    </a:lnTo>
                    <a:close/>
                  </a:path>
                  <a:path w="21600" h="21600" extrusionOk="0">
                    <a:moveTo>
                      <a:pt x="540" y="10800"/>
                    </a:moveTo>
                    <a:lnTo>
                      <a:pt x="540" y="12342"/>
                    </a:lnTo>
                    <a:lnTo>
                      <a:pt x="2700" y="12342"/>
                    </a:lnTo>
                    <a:lnTo>
                      <a:pt x="2700" y="10800"/>
                    </a:lnTo>
                    <a:lnTo>
                      <a:pt x="540" y="10800"/>
                    </a:lnTo>
                    <a:close/>
                  </a:path>
                  <a:path w="21600" h="21600" extrusionOk="0">
                    <a:moveTo>
                      <a:pt x="2700" y="10800"/>
                    </a:moveTo>
                    <a:lnTo>
                      <a:pt x="2700" y="12342"/>
                    </a:lnTo>
                    <a:lnTo>
                      <a:pt x="4860" y="12342"/>
                    </a:lnTo>
                    <a:lnTo>
                      <a:pt x="4860" y="10800"/>
                    </a:lnTo>
                    <a:lnTo>
                      <a:pt x="2700" y="10800"/>
                    </a:lnTo>
                    <a:close/>
                  </a:path>
                  <a:path w="21600" h="21600" extrusionOk="0">
                    <a:moveTo>
                      <a:pt x="4860" y="10800"/>
                    </a:moveTo>
                    <a:lnTo>
                      <a:pt x="4860" y="12342"/>
                    </a:lnTo>
                    <a:lnTo>
                      <a:pt x="7020" y="12342"/>
                    </a:lnTo>
                    <a:lnTo>
                      <a:pt x="7020" y="10800"/>
                    </a:lnTo>
                    <a:lnTo>
                      <a:pt x="4860" y="10800"/>
                    </a:lnTo>
                    <a:close/>
                  </a:path>
                  <a:path w="21600" h="21600" extrusionOk="0">
                    <a:moveTo>
                      <a:pt x="7020" y="10800"/>
                    </a:moveTo>
                    <a:lnTo>
                      <a:pt x="7020" y="12342"/>
                    </a:lnTo>
                    <a:lnTo>
                      <a:pt x="9180" y="12342"/>
                    </a:lnTo>
                    <a:lnTo>
                      <a:pt x="9180" y="10800"/>
                    </a:lnTo>
                    <a:lnTo>
                      <a:pt x="7020" y="10800"/>
                    </a:lnTo>
                    <a:close/>
                  </a:path>
                  <a:path w="21600" h="21600" extrusionOk="0">
                    <a:moveTo>
                      <a:pt x="9180" y="10800"/>
                    </a:moveTo>
                    <a:lnTo>
                      <a:pt x="9180" y="12342"/>
                    </a:lnTo>
                    <a:lnTo>
                      <a:pt x="11340" y="12342"/>
                    </a:lnTo>
                    <a:lnTo>
                      <a:pt x="11340" y="10800"/>
                    </a:lnTo>
                    <a:lnTo>
                      <a:pt x="9180" y="10800"/>
                    </a:lnTo>
                    <a:close/>
                  </a:path>
                  <a:path w="21600" h="21600" extrusionOk="0">
                    <a:moveTo>
                      <a:pt x="11340" y="10800"/>
                    </a:moveTo>
                    <a:lnTo>
                      <a:pt x="11340" y="12342"/>
                    </a:lnTo>
                    <a:lnTo>
                      <a:pt x="13500" y="12342"/>
                    </a:lnTo>
                    <a:lnTo>
                      <a:pt x="13500" y="10800"/>
                    </a:lnTo>
                    <a:lnTo>
                      <a:pt x="11340" y="10800"/>
                    </a:lnTo>
                    <a:close/>
                  </a:path>
                  <a:path w="21600" h="21600" extrusionOk="0">
                    <a:moveTo>
                      <a:pt x="13500" y="10800"/>
                    </a:moveTo>
                    <a:lnTo>
                      <a:pt x="13500" y="12342"/>
                    </a:lnTo>
                    <a:lnTo>
                      <a:pt x="15660" y="12342"/>
                    </a:lnTo>
                    <a:lnTo>
                      <a:pt x="15660" y="10800"/>
                    </a:lnTo>
                    <a:lnTo>
                      <a:pt x="13500" y="10800"/>
                    </a:lnTo>
                    <a:close/>
                  </a:path>
                  <a:path w="21600" h="21600" extrusionOk="0">
                    <a:moveTo>
                      <a:pt x="15660" y="10800"/>
                    </a:moveTo>
                    <a:lnTo>
                      <a:pt x="15660" y="12342"/>
                    </a:lnTo>
                    <a:lnTo>
                      <a:pt x="17820" y="12342"/>
                    </a:lnTo>
                    <a:lnTo>
                      <a:pt x="17820" y="10800"/>
                    </a:lnTo>
                    <a:lnTo>
                      <a:pt x="15660" y="10800"/>
                    </a:lnTo>
                    <a:close/>
                  </a:path>
                  <a:path w="21600" h="21600" extrusionOk="0">
                    <a:moveTo>
                      <a:pt x="17820" y="10800"/>
                    </a:moveTo>
                    <a:lnTo>
                      <a:pt x="17820" y="12342"/>
                    </a:lnTo>
                    <a:lnTo>
                      <a:pt x="19980" y="12342"/>
                    </a:lnTo>
                    <a:lnTo>
                      <a:pt x="19980" y="10800"/>
                    </a:lnTo>
                    <a:lnTo>
                      <a:pt x="17820" y="10800"/>
                    </a:lnTo>
                    <a:close/>
                  </a:path>
                  <a:path w="21600" h="21600" extrusionOk="0">
                    <a:moveTo>
                      <a:pt x="1620" y="12342"/>
                    </a:moveTo>
                    <a:lnTo>
                      <a:pt x="1620" y="13885"/>
                    </a:lnTo>
                    <a:lnTo>
                      <a:pt x="3779" y="13885"/>
                    </a:lnTo>
                    <a:lnTo>
                      <a:pt x="3779" y="12342"/>
                    </a:lnTo>
                    <a:lnTo>
                      <a:pt x="1620" y="12342"/>
                    </a:lnTo>
                    <a:close/>
                  </a:path>
                  <a:path w="21600" h="21600" extrusionOk="0">
                    <a:moveTo>
                      <a:pt x="3779" y="12342"/>
                    </a:moveTo>
                    <a:lnTo>
                      <a:pt x="3779" y="13885"/>
                    </a:lnTo>
                    <a:lnTo>
                      <a:pt x="5940" y="13885"/>
                    </a:lnTo>
                    <a:lnTo>
                      <a:pt x="5940" y="12342"/>
                    </a:lnTo>
                    <a:lnTo>
                      <a:pt x="3779" y="12342"/>
                    </a:lnTo>
                    <a:close/>
                  </a:path>
                  <a:path w="21600" h="21600" extrusionOk="0">
                    <a:moveTo>
                      <a:pt x="5940" y="12342"/>
                    </a:moveTo>
                    <a:lnTo>
                      <a:pt x="5940" y="13885"/>
                    </a:lnTo>
                    <a:lnTo>
                      <a:pt x="8100" y="13885"/>
                    </a:lnTo>
                    <a:lnTo>
                      <a:pt x="8100" y="12342"/>
                    </a:lnTo>
                    <a:lnTo>
                      <a:pt x="5940" y="12342"/>
                    </a:lnTo>
                    <a:close/>
                  </a:path>
                  <a:path w="21600" h="21600" extrusionOk="0">
                    <a:moveTo>
                      <a:pt x="8100" y="12342"/>
                    </a:moveTo>
                    <a:lnTo>
                      <a:pt x="8100" y="13885"/>
                    </a:lnTo>
                    <a:lnTo>
                      <a:pt x="10260" y="13885"/>
                    </a:lnTo>
                    <a:lnTo>
                      <a:pt x="10260" y="12342"/>
                    </a:lnTo>
                    <a:lnTo>
                      <a:pt x="8100" y="12342"/>
                    </a:lnTo>
                    <a:close/>
                  </a:path>
                  <a:path w="21600" h="21600" extrusionOk="0">
                    <a:moveTo>
                      <a:pt x="10260" y="12342"/>
                    </a:moveTo>
                    <a:lnTo>
                      <a:pt x="10260" y="13885"/>
                    </a:lnTo>
                    <a:lnTo>
                      <a:pt x="12419" y="13885"/>
                    </a:lnTo>
                    <a:lnTo>
                      <a:pt x="12419" y="12342"/>
                    </a:lnTo>
                    <a:lnTo>
                      <a:pt x="10260" y="12342"/>
                    </a:lnTo>
                    <a:close/>
                  </a:path>
                  <a:path w="21600" h="21600" extrusionOk="0">
                    <a:moveTo>
                      <a:pt x="12419" y="12342"/>
                    </a:moveTo>
                    <a:lnTo>
                      <a:pt x="12419" y="13885"/>
                    </a:lnTo>
                    <a:lnTo>
                      <a:pt x="14580" y="13885"/>
                    </a:lnTo>
                    <a:lnTo>
                      <a:pt x="14580" y="12342"/>
                    </a:lnTo>
                    <a:lnTo>
                      <a:pt x="12419" y="12342"/>
                    </a:lnTo>
                    <a:close/>
                  </a:path>
                  <a:path w="21600" h="21600" extrusionOk="0">
                    <a:moveTo>
                      <a:pt x="14580" y="12342"/>
                    </a:moveTo>
                    <a:lnTo>
                      <a:pt x="14580" y="13885"/>
                    </a:lnTo>
                    <a:lnTo>
                      <a:pt x="16740" y="13885"/>
                    </a:lnTo>
                    <a:lnTo>
                      <a:pt x="16740" y="12342"/>
                    </a:lnTo>
                    <a:lnTo>
                      <a:pt x="14580" y="12342"/>
                    </a:lnTo>
                    <a:close/>
                  </a:path>
                  <a:path w="21600" h="21600" extrusionOk="0">
                    <a:moveTo>
                      <a:pt x="16740" y="12342"/>
                    </a:moveTo>
                    <a:lnTo>
                      <a:pt x="16740" y="13885"/>
                    </a:lnTo>
                    <a:lnTo>
                      <a:pt x="18900" y="13885"/>
                    </a:lnTo>
                    <a:lnTo>
                      <a:pt x="18900" y="12342"/>
                    </a:lnTo>
                    <a:lnTo>
                      <a:pt x="16740" y="12342"/>
                    </a:lnTo>
                    <a:close/>
                  </a:path>
                  <a:path w="21600" h="21600" extrusionOk="0">
                    <a:moveTo>
                      <a:pt x="18900" y="12342"/>
                    </a:moveTo>
                    <a:lnTo>
                      <a:pt x="18900" y="13885"/>
                    </a:lnTo>
                    <a:lnTo>
                      <a:pt x="21060" y="13885"/>
                    </a:lnTo>
                    <a:lnTo>
                      <a:pt x="21060" y="12342"/>
                    </a:lnTo>
                    <a:lnTo>
                      <a:pt x="18900" y="12342"/>
                    </a:lnTo>
                    <a:close/>
                  </a:path>
                  <a:path w="21600" h="21600" extrusionOk="0">
                    <a:moveTo>
                      <a:pt x="540" y="13885"/>
                    </a:moveTo>
                    <a:lnTo>
                      <a:pt x="540" y="15428"/>
                    </a:lnTo>
                    <a:lnTo>
                      <a:pt x="2700" y="15428"/>
                    </a:lnTo>
                    <a:lnTo>
                      <a:pt x="2700" y="13885"/>
                    </a:lnTo>
                    <a:lnTo>
                      <a:pt x="540" y="13885"/>
                    </a:lnTo>
                    <a:close/>
                  </a:path>
                  <a:path w="21600" h="21600" extrusionOk="0">
                    <a:moveTo>
                      <a:pt x="2700" y="13885"/>
                    </a:moveTo>
                    <a:lnTo>
                      <a:pt x="2700" y="15428"/>
                    </a:lnTo>
                    <a:lnTo>
                      <a:pt x="4860" y="15428"/>
                    </a:lnTo>
                    <a:lnTo>
                      <a:pt x="4860" y="13885"/>
                    </a:lnTo>
                    <a:lnTo>
                      <a:pt x="2700" y="13885"/>
                    </a:lnTo>
                    <a:close/>
                  </a:path>
                  <a:path w="21600" h="21600" extrusionOk="0">
                    <a:moveTo>
                      <a:pt x="4860" y="13885"/>
                    </a:moveTo>
                    <a:lnTo>
                      <a:pt x="4860" y="15428"/>
                    </a:lnTo>
                    <a:lnTo>
                      <a:pt x="7020" y="15428"/>
                    </a:lnTo>
                    <a:lnTo>
                      <a:pt x="7020" y="13885"/>
                    </a:lnTo>
                    <a:lnTo>
                      <a:pt x="4860" y="13885"/>
                    </a:lnTo>
                    <a:close/>
                  </a:path>
                  <a:path w="21600" h="21600" extrusionOk="0">
                    <a:moveTo>
                      <a:pt x="7020" y="13885"/>
                    </a:moveTo>
                    <a:lnTo>
                      <a:pt x="7020" y="15428"/>
                    </a:lnTo>
                    <a:lnTo>
                      <a:pt x="9180" y="15428"/>
                    </a:lnTo>
                    <a:lnTo>
                      <a:pt x="9180" y="13885"/>
                    </a:lnTo>
                    <a:lnTo>
                      <a:pt x="7020" y="13885"/>
                    </a:lnTo>
                    <a:close/>
                  </a:path>
                  <a:path w="21600" h="21600" extrusionOk="0">
                    <a:moveTo>
                      <a:pt x="9180" y="13885"/>
                    </a:moveTo>
                    <a:lnTo>
                      <a:pt x="9180" y="15428"/>
                    </a:lnTo>
                    <a:lnTo>
                      <a:pt x="11340" y="15428"/>
                    </a:lnTo>
                    <a:lnTo>
                      <a:pt x="11340" y="13885"/>
                    </a:lnTo>
                    <a:lnTo>
                      <a:pt x="9180" y="13885"/>
                    </a:lnTo>
                    <a:close/>
                  </a:path>
                  <a:path w="21600" h="21600" extrusionOk="0">
                    <a:moveTo>
                      <a:pt x="11340" y="13885"/>
                    </a:moveTo>
                    <a:lnTo>
                      <a:pt x="11340" y="15428"/>
                    </a:lnTo>
                    <a:lnTo>
                      <a:pt x="13500" y="15428"/>
                    </a:lnTo>
                    <a:lnTo>
                      <a:pt x="13500" y="13885"/>
                    </a:lnTo>
                    <a:lnTo>
                      <a:pt x="11340" y="13885"/>
                    </a:lnTo>
                    <a:close/>
                  </a:path>
                  <a:path w="21600" h="21600" extrusionOk="0">
                    <a:moveTo>
                      <a:pt x="13500" y="13885"/>
                    </a:moveTo>
                    <a:lnTo>
                      <a:pt x="13500" y="15428"/>
                    </a:lnTo>
                    <a:lnTo>
                      <a:pt x="15660" y="15428"/>
                    </a:lnTo>
                    <a:lnTo>
                      <a:pt x="15660" y="13885"/>
                    </a:lnTo>
                    <a:lnTo>
                      <a:pt x="13500" y="13885"/>
                    </a:lnTo>
                    <a:close/>
                  </a:path>
                  <a:path w="21600" h="21600" extrusionOk="0">
                    <a:moveTo>
                      <a:pt x="15660" y="13885"/>
                    </a:moveTo>
                    <a:lnTo>
                      <a:pt x="15660" y="15428"/>
                    </a:lnTo>
                    <a:lnTo>
                      <a:pt x="17820" y="15428"/>
                    </a:lnTo>
                    <a:lnTo>
                      <a:pt x="17820" y="13885"/>
                    </a:lnTo>
                    <a:lnTo>
                      <a:pt x="15660" y="13885"/>
                    </a:lnTo>
                    <a:close/>
                  </a:path>
                  <a:path w="21600" h="21600" extrusionOk="0">
                    <a:moveTo>
                      <a:pt x="17820" y="13885"/>
                    </a:moveTo>
                    <a:lnTo>
                      <a:pt x="17820" y="15428"/>
                    </a:lnTo>
                    <a:lnTo>
                      <a:pt x="19980" y="15428"/>
                    </a:lnTo>
                    <a:lnTo>
                      <a:pt x="19980" y="13885"/>
                    </a:lnTo>
                    <a:lnTo>
                      <a:pt x="17820" y="13885"/>
                    </a:lnTo>
                    <a:close/>
                  </a:path>
                  <a:path w="21600" h="21600" extrusionOk="0">
                    <a:moveTo>
                      <a:pt x="1620" y="15428"/>
                    </a:moveTo>
                    <a:lnTo>
                      <a:pt x="1620" y="16971"/>
                    </a:lnTo>
                    <a:lnTo>
                      <a:pt x="3779" y="16971"/>
                    </a:lnTo>
                    <a:lnTo>
                      <a:pt x="3779" y="15428"/>
                    </a:lnTo>
                    <a:lnTo>
                      <a:pt x="1620" y="15428"/>
                    </a:lnTo>
                    <a:close/>
                  </a:path>
                  <a:path w="21600" h="21600" extrusionOk="0">
                    <a:moveTo>
                      <a:pt x="3779" y="15428"/>
                    </a:moveTo>
                    <a:lnTo>
                      <a:pt x="3779" y="16971"/>
                    </a:lnTo>
                    <a:lnTo>
                      <a:pt x="5940" y="16971"/>
                    </a:lnTo>
                    <a:lnTo>
                      <a:pt x="5940" y="15428"/>
                    </a:lnTo>
                    <a:lnTo>
                      <a:pt x="3779" y="15428"/>
                    </a:lnTo>
                    <a:close/>
                  </a:path>
                  <a:path w="21600" h="21600" extrusionOk="0">
                    <a:moveTo>
                      <a:pt x="5940" y="15428"/>
                    </a:moveTo>
                    <a:lnTo>
                      <a:pt x="5940" y="16971"/>
                    </a:lnTo>
                    <a:lnTo>
                      <a:pt x="8100" y="16971"/>
                    </a:lnTo>
                    <a:lnTo>
                      <a:pt x="8100" y="15428"/>
                    </a:lnTo>
                    <a:lnTo>
                      <a:pt x="5940" y="15428"/>
                    </a:lnTo>
                    <a:close/>
                  </a:path>
                  <a:path w="21600" h="21600" extrusionOk="0">
                    <a:moveTo>
                      <a:pt x="8100" y="15428"/>
                    </a:moveTo>
                    <a:lnTo>
                      <a:pt x="8100" y="16971"/>
                    </a:lnTo>
                    <a:lnTo>
                      <a:pt x="10260" y="16971"/>
                    </a:lnTo>
                    <a:lnTo>
                      <a:pt x="10260" y="15428"/>
                    </a:lnTo>
                    <a:lnTo>
                      <a:pt x="8100" y="15428"/>
                    </a:lnTo>
                    <a:close/>
                  </a:path>
                  <a:path w="21600" h="21600" extrusionOk="0">
                    <a:moveTo>
                      <a:pt x="10260" y="15428"/>
                    </a:moveTo>
                    <a:lnTo>
                      <a:pt x="10260" y="16971"/>
                    </a:lnTo>
                    <a:lnTo>
                      <a:pt x="12419" y="16971"/>
                    </a:lnTo>
                    <a:lnTo>
                      <a:pt x="12419" y="15428"/>
                    </a:lnTo>
                    <a:lnTo>
                      <a:pt x="10260" y="15428"/>
                    </a:lnTo>
                    <a:close/>
                  </a:path>
                  <a:path w="21600" h="21600" extrusionOk="0">
                    <a:moveTo>
                      <a:pt x="12419" y="15428"/>
                    </a:moveTo>
                    <a:lnTo>
                      <a:pt x="12419" y="16971"/>
                    </a:lnTo>
                    <a:lnTo>
                      <a:pt x="14580" y="16971"/>
                    </a:lnTo>
                    <a:lnTo>
                      <a:pt x="14580" y="15428"/>
                    </a:lnTo>
                    <a:lnTo>
                      <a:pt x="12419" y="15428"/>
                    </a:lnTo>
                    <a:close/>
                  </a:path>
                  <a:path w="21600" h="21600" extrusionOk="0">
                    <a:moveTo>
                      <a:pt x="14580" y="15428"/>
                    </a:moveTo>
                    <a:lnTo>
                      <a:pt x="14580" y="16971"/>
                    </a:lnTo>
                    <a:lnTo>
                      <a:pt x="16740" y="16971"/>
                    </a:lnTo>
                    <a:lnTo>
                      <a:pt x="16740" y="15428"/>
                    </a:lnTo>
                    <a:lnTo>
                      <a:pt x="14580" y="15428"/>
                    </a:lnTo>
                    <a:close/>
                  </a:path>
                  <a:path w="21600" h="21600" extrusionOk="0">
                    <a:moveTo>
                      <a:pt x="16740" y="15428"/>
                    </a:moveTo>
                    <a:lnTo>
                      <a:pt x="16740" y="16971"/>
                    </a:lnTo>
                    <a:lnTo>
                      <a:pt x="18900" y="16971"/>
                    </a:lnTo>
                    <a:lnTo>
                      <a:pt x="18900" y="15428"/>
                    </a:lnTo>
                    <a:lnTo>
                      <a:pt x="16740" y="15428"/>
                    </a:lnTo>
                    <a:close/>
                  </a:path>
                  <a:path w="21600" h="21600" extrusionOk="0">
                    <a:moveTo>
                      <a:pt x="18900" y="15428"/>
                    </a:moveTo>
                    <a:lnTo>
                      <a:pt x="18900" y="16971"/>
                    </a:lnTo>
                    <a:lnTo>
                      <a:pt x="21060" y="16971"/>
                    </a:lnTo>
                    <a:lnTo>
                      <a:pt x="21060" y="15428"/>
                    </a:lnTo>
                    <a:lnTo>
                      <a:pt x="18900" y="15428"/>
                    </a:lnTo>
                    <a:close/>
                  </a:path>
                  <a:path w="21600" h="21600" extrusionOk="0">
                    <a:moveTo>
                      <a:pt x="540" y="16971"/>
                    </a:moveTo>
                    <a:lnTo>
                      <a:pt x="540" y="18514"/>
                    </a:lnTo>
                    <a:lnTo>
                      <a:pt x="2700" y="18514"/>
                    </a:lnTo>
                    <a:lnTo>
                      <a:pt x="2700" y="16971"/>
                    </a:lnTo>
                    <a:lnTo>
                      <a:pt x="540" y="16971"/>
                    </a:lnTo>
                    <a:close/>
                  </a:path>
                  <a:path w="21600" h="21600" extrusionOk="0">
                    <a:moveTo>
                      <a:pt x="2700" y="16971"/>
                    </a:moveTo>
                    <a:lnTo>
                      <a:pt x="2700" y="18514"/>
                    </a:lnTo>
                    <a:lnTo>
                      <a:pt x="4860" y="18514"/>
                    </a:lnTo>
                    <a:lnTo>
                      <a:pt x="4860" y="16971"/>
                    </a:lnTo>
                    <a:lnTo>
                      <a:pt x="2700" y="16971"/>
                    </a:lnTo>
                    <a:close/>
                  </a:path>
                  <a:path w="21600" h="21600" extrusionOk="0">
                    <a:moveTo>
                      <a:pt x="4860" y="16971"/>
                    </a:moveTo>
                    <a:lnTo>
                      <a:pt x="4860" y="18514"/>
                    </a:lnTo>
                    <a:lnTo>
                      <a:pt x="7020" y="18514"/>
                    </a:lnTo>
                    <a:lnTo>
                      <a:pt x="7020" y="16971"/>
                    </a:lnTo>
                    <a:lnTo>
                      <a:pt x="4860" y="16971"/>
                    </a:lnTo>
                    <a:close/>
                  </a:path>
                  <a:path w="21600" h="21600" extrusionOk="0">
                    <a:moveTo>
                      <a:pt x="7020" y="16971"/>
                    </a:moveTo>
                    <a:lnTo>
                      <a:pt x="7020" y="18514"/>
                    </a:lnTo>
                    <a:lnTo>
                      <a:pt x="9180" y="18514"/>
                    </a:lnTo>
                    <a:lnTo>
                      <a:pt x="9180" y="16971"/>
                    </a:lnTo>
                    <a:lnTo>
                      <a:pt x="7020" y="16971"/>
                    </a:lnTo>
                    <a:close/>
                  </a:path>
                  <a:path w="21600" h="21600" extrusionOk="0">
                    <a:moveTo>
                      <a:pt x="9180" y="16971"/>
                    </a:moveTo>
                    <a:lnTo>
                      <a:pt x="9180" y="18514"/>
                    </a:lnTo>
                    <a:lnTo>
                      <a:pt x="11340" y="18514"/>
                    </a:lnTo>
                    <a:lnTo>
                      <a:pt x="11340" y="16971"/>
                    </a:lnTo>
                    <a:lnTo>
                      <a:pt x="9180" y="16971"/>
                    </a:lnTo>
                    <a:close/>
                  </a:path>
                  <a:path w="21600" h="21600" extrusionOk="0">
                    <a:moveTo>
                      <a:pt x="11340" y="16971"/>
                    </a:moveTo>
                    <a:lnTo>
                      <a:pt x="11340" y="18514"/>
                    </a:lnTo>
                    <a:lnTo>
                      <a:pt x="13500" y="18514"/>
                    </a:lnTo>
                    <a:lnTo>
                      <a:pt x="13500" y="16971"/>
                    </a:lnTo>
                    <a:lnTo>
                      <a:pt x="11340" y="16971"/>
                    </a:lnTo>
                    <a:close/>
                  </a:path>
                  <a:path w="21600" h="21600" extrusionOk="0">
                    <a:moveTo>
                      <a:pt x="13500" y="16971"/>
                    </a:moveTo>
                    <a:lnTo>
                      <a:pt x="13500" y="18514"/>
                    </a:lnTo>
                    <a:lnTo>
                      <a:pt x="15660" y="18514"/>
                    </a:lnTo>
                    <a:lnTo>
                      <a:pt x="15660" y="16971"/>
                    </a:lnTo>
                    <a:lnTo>
                      <a:pt x="13500" y="16971"/>
                    </a:lnTo>
                    <a:close/>
                  </a:path>
                  <a:path w="21600" h="21600" extrusionOk="0">
                    <a:moveTo>
                      <a:pt x="15660" y="16971"/>
                    </a:moveTo>
                    <a:lnTo>
                      <a:pt x="15660" y="18514"/>
                    </a:lnTo>
                    <a:lnTo>
                      <a:pt x="17820" y="18514"/>
                    </a:lnTo>
                    <a:lnTo>
                      <a:pt x="17820" y="16971"/>
                    </a:lnTo>
                    <a:lnTo>
                      <a:pt x="15660" y="16971"/>
                    </a:lnTo>
                    <a:close/>
                  </a:path>
                  <a:path w="21600" h="21600" extrusionOk="0">
                    <a:moveTo>
                      <a:pt x="17820" y="16971"/>
                    </a:moveTo>
                    <a:lnTo>
                      <a:pt x="17820" y="18514"/>
                    </a:lnTo>
                    <a:lnTo>
                      <a:pt x="19980" y="18514"/>
                    </a:lnTo>
                    <a:lnTo>
                      <a:pt x="19980" y="16971"/>
                    </a:lnTo>
                    <a:lnTo>
                      <a:pt x="17820" y="16971"/>
                    </a:lnTo>
                    <a:close/>
                  </a:path>
                  <a:path w="21600" h="21600" extrusionOk="0">
                    <a:moveTo>
                      <a:pt x="1620" y="18514"/>
                    </a:moveTo>
                    <a:lnTo>
                      <a:pt x="1620" y="20057"/>
                    </a:lnTo>
                    <a:lnTo>
                      <a:pt x="3779" y="20057"/>
                    </a:lnTo>
                    <a:lnTo>
                      <a:pt x="3779" y="18514"/>
                    </a:lnTo>
                    <a:lnTo>
                      <a:pt x="1620" y="18514"/>
                    </a:lnTo>
                    <a:close/>
                  </a:path>
                  <a:path w="21600" h="21600" extrusionOk="0">
                    <a:moveTo>
                      <a:pt x="3779" y="18514"/>
                    </a:moveTo>
                    <a:lnTo>
                      <a:pt x="3779" y="20057"/>
                    </a:lnTo>
                    <a:lnTo>
                      <a:pt x="5940" y="20057"/>
                    </a:lnTo>
                    <a:lnTo>
                      <a:pt x="5940" y="18514"/>
                    </a:lnTo>
                    <a:lnTo>
                      <a:pt x="3779" y="18514"/>
                    </a:lnTo>
                    <a:close/>
                  </a:path>
                  <a:path w="21600" h="21600" extrusionOk="0">
                    <a:moveTo>
                      <a:pt x="5940" y="18514"/>
                    </a:moveTo>
                    <a:lnTo>
                      <a:pt x="5940" y="20057"/>
                    </a:lnTo>
                    <a:lnTo>
                      <a:pt x="8100" y="20057"/>
                    </a:lnTo>
                    <a:lnTo>
                      <a:pt x="8100" y="18514"/>
                    </a:lnTo>
                    <a:lnTo>
                      <a:pt x="5940" y="18514"/>
                    </a:lnTo>
                    <a:close/>
                  </a:path>
                  <a:path w="21600" h="21600" extrusionOk="0">
                    <a:moveTo>
                      <a:pt x="8100" y="18514"/>
                    </a:moveTo>
                    <a:lnTo>
                      <a:pt x="8100" y="20057"/>
                    </a:lnTo>
                    <a:lnTo>
                      <a:pt x="10260" y="20057"/>
                    </a:lnTo>
                    <a:lnTo>
                      <a:pt x="10260" y="18514"/>
                    </a:lnTo>
                    <a:lnTo>
                      <a:pt x="8100" y="18514"/>
                    </a:lnTo>
                    <a:close/>
                  </a:path>
                  <a:path w="21600" h="21600" extrusionOk="0">
                    <a:moveTo>
                      <a:pt x="10260" y="18514"/>
                    </a:moveTo>
                    <a:lnTo>
                      <a:pt x="10260" y="20057"/>
                    </a:lnTo>
                    <a:lnTo>
                      <a:pt x="12419" y="20057"/>
                    </a:lnTo>
                    <a:lnTo>
                      <a:pt x="12419" y="18514"/>
                    </a:lnTo>
                    <a:lnTo>
                      <a:pt x="10260" y="18514"/>
                    </a:lnTo>
                    <a:close/>
                  </a:path>
                  <a:path w="21600" h="21600" extrusionOk="0">
                    <a:moveTo>
                      <a:pt x="12419" y="18514"/>
                    </a:moveTo>
                    <a:lnTo>
                      <a:pt x="12419" y="20057"/>
                    </a:lnTo>
                    <a:lnTo>
                      <a:pt x="14580" y="20057"/>
                    </a:lnTo>
                    <a:lnTo>
                      <a:pt x="14580" y="18514"/>
                    </a:lnTo>
                    <a:lnTo>
                      <a:pt x="12419" y="18514"/>
                    </a:lnTo>
                    <a:close/>
                  </a:path>
                  <a:path w="21600" h="21600" extrusionOk="0">
                    <a:moveTo>
                      <a:pt x="14580" y="18514"/>
                    </a:moveTo>
                    <a:lnTo>
                      <a:pt x="14580" y="20057"/>
                    </a:lnTo>
                    <a:lnTo>
                      <a:pt x="16740" y="20057"/>
                    </a:lnTo>
                    <a:lnTo>
                      <a:pt x="16740" y="18514"/>
                    </a:lnTo>
                    <a:lnTo>
                      <a:pt x="14580" y="18514"/>
                    </a:lnTo>
                    <a:close/>
                  </a:path>
                  <a:path w="21600" h="21600" extrusionOk="0">
                    <a:moveTo>
                      <a:pt x="16740" y="18514"/>
                    </a:moveTo>
                    <a:lnTo>
                      <a:pt x="16740" y="20057"/>
                    </a:lnTo>
                    <a:lnTo>
                      <a:pt x="18900" y="20057"/>
                    </a:lnTo>
                    <a:lnTo>
                      <a:pt x="18900" y="18514"/>
                    </a:lnTo>
                    <a:lnTo>
                      <a:pt x="16740" y="18514"/>
                    </a:lnTo>
                    <a:close/>
                  </a:path>
                  <a:path w="21600" h="21600" extrusionOk="0">
                    <a:moveTo>
                      <a:pt x="18900" y="18514"/>
                    </a:moveTo>
                    <a:lnTo>
                      <a:pt x="18900" y="20057"/>
                    </a:lnTo>
                    <a:lnTo>
                      <a:pt x="21060" y="20057"/>
                    </a:lnTo>
                    <a:lnTo>
                      <a:pt x="21060" y="18514"/>
                    </a:lnTo>
                    <a:lnTo>
                      <a:pt x="18900" y="18514"/>
                    </a:lnTo>
                    <a:close/>
                  </a:path>
                  <a:path w="21600" h="21600" extrusionOk="0">
                    <a:moveTo>
                      <a:pt x="540" y="20057"/>
                    </a:moveTo>
                    <a:lnTo>
                      <a:pt x="540" y="21600"/>
                    </a:lnTo>
                    <a:lnTo>
                      <a:pt x="2700" y="21600"/>
                    </a:lnTo>
                    <a:lnTo>
                      <a:pt x="2700" y="20057"/>
                    </a:lnTo>
                    <a:lnTo>
                      <a:pt x="540" y="20057"/>
                    </a:lnTo>
                    <a:close/>
                  </a:path>
                  <a:path w="21600" h="21600" extrusionOk="0">
                    <a:moveTo>
                      <a:pt x="2700" y="20057"/>
                    </a:moveTo>
                    <a:lnTo>
                      <a:pt x="2700" y="21600"/>
                    </a:lnTo>
                    <a:lnTo>
                      <a:pt x="4860" y="21600"/>
                    </a:lnTo>
                    <a:lnTo>
                      <a:pt x="4860" y="20057"/>
                    </a:lnTo>
                    <a:lnTo>
                      <a:pt x="2700" y="20057"/>
                    </a:lnTo>
                    <a:close/>
                  </a:path>
                  <a:path w="21600" h="21600" extrusionOk="0">
                    <a:moveTo>
                      <a:pt x="4860" y="20057"/>
                    </a:moveTo>
                    <a:lnTo>
                      <a:pt x="4860" y="21600"/>
                    </a:lnTo>
                    <a:lnTo>
                      <a:pt x="7020" y="21600"/>
                    </a:lnTo>
                    <a:lnTo>
                      <a:pt x="7020" y="20057"/>
                    </a:lnTo>
                    <a:lnTo>
                      <a:pt x="4860" y="20057"/>
                    </a:lnTo>
                    <a:close/>
                  </a:path>
                  <a:path w="21600" h="21600" extrusionOk="0">
                    <a:moveTo>
                      <a:pt x="7020" y="20057"/>
                    </a:moveTo>
                    <a:lnTo>
                      <a:pt x="7020" y="21600"/>
                    </a:lnTo>
                    <a:lnTo>
                      <a:pt x="9180" y="21600"/>
                    </a:lnTo>
                    <a:lnTo>
                      <a:pt x="9180" y="20057"/>
                    </a:lnTo>
                    <a:lnTo>
                      <a:pt x="7020" y="20057"/>
                    </a:lnTo>
                    <a:close/>
                  </a:path>
                  <a:path w="21600" h="21600" extrusionOk="0">
                    <a:moveTo>
                      <a:pt x="9180" y="20057"/>
                    </a:moveTo>
                    <a:lnTo>
                      <a:pt x="9180" y="21600"/>
                    </a:lnTo>
                    <a:lnTo>
                      <a:pt x="11340" y="21600"/>
                    </a:lnTo>
                    <a:lnTo>
                      <a:pt x="11340" y="20057"/>
                    </a:lnTo>
                    <a:lnTo>
                      <a:pt x="9180" y="20057"/>
                    </a:lnTo>
                    <a:close/>
                  </a:path>
                  <a:path w="21600" h="21600" extrusionOk="0">
                    <a:moveTo>
                      <a:pt x="11340" y="20057"/>
                    </a:moveTo>
                    <a:lnTo>
                      <a:pt x="11340" y="21600"/>
                    </a:lnTo>
                    <a:lnTo>
                      <a:pt x="13500" y="21600"/>
                    </a:lnTo>
                    <a:lnTo>
                      <a:pt x="13500" y="20057"/>
                    </a:lnTo>
                    <a:lnTo>
                      <a:pt x="11340" y="20057"/>
                    </a:lnTo>
                    <a:close/>
                  </a:path>
                  <a:path w="21600" h="21600" extrusionOk="0">
                    <a:moveTo>
                      <a:pt x="13500" y="20057"/>
                    </a:moveTo>
                    <a:lnTo>
                      <a:pt x="13500" y="21600"/>
                    </a:lnTo>
                    <a:lnTo>
                      <a:pt x="15660" y="21600"/>
                    </a:lnTo>
                    <a:lnTo>
                      <a:pt x="15660" y="20057"/>
                    </a:lnTo>
                    <a:lnTo>
                      <a:pt x="13500" y="20057"/>
                    </a:lnTo>
                    <a:close/>
                  </a:path>
                  <a:path w="21600" h="21600" extrusionOk="0">
                    <a:moveTo>
                      <a:pt x="15660" y="20057"/>
                    </a:moveTo>
                    <a:lnTo>
                      <a:pt x="15660" y="21600"/>
                    </a:lnTo>
                    <a:lnTo>
                      <a:pt x="17820" y="21600"/>
                    </a:lnTo>
                    <a:lnTo>
                      <a:pt x="17820" y="20057"/>
                    </a:lnTo>
                    <a:lnTo>
                      <a:pt x="15660" y="20057"/>
                    </a:lnTo>
                    <a:close/>
                  </a:path>
                  <a:path w="21600" h="21600" extrusionOk="0">
                    <a:moveTo>
                      <a:pt x="17820" y="20057"/>
                    </a:moveTo>
                    <a:lnTo>
                      <a:pt x="17820" y="21600"/>
                    </a:lnTo>
                    <a:lnTo>
                      <a:pt x="19980" y="21600"/>
                    </a:lnTo>
                    <a:lnTo>
                      <a:pt x="19980" y="20057"/>
                    </a:lnTo>
                    <a:lnTo>
                      <a:pt x="17820" y="20057"/>
                    </a:lnTo>
                    <a:close/>
                  </a:path>
                  <a:path w="21600" h="21600" extrusionOk="0">
                    <a:moveTo>
                      <a:pt x="19980" y="4628"/>
                    </a:moveTo>
                    <a:lnTo>
                      <a:pt x="21060" y="4628"/>
                    </a:lnTo>
                    <a:lnTo>
                      <a:pt x="2106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57" name="AutoShape 11"/>
              <p:cNvCxnSpPr>
                <a:cxnSpLocks noChangeShapeType="1"/>
              </p:cNvCxnSpPr>
              <p:nvPr/>
            </p:nvCxnSpPr>
            <p:spPr bwMode="auto">
              <a:xfrm>
                <a:off x="3984625" y="4171950"/>
                <a:ext cx="358775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58" name="AutoShape 12"/>
              <p:cNvCxnSpPr>
                <a:cxnSpLocks noChangeShapeType="1"/>
              </p:cNvCxnSpPr>
              <p:nvPr/>
            </p:nvCxnSpPr>
            <p:spPr bwMode="auto">
              <a:xfrm rot="5400000">
                <a:off x="3733006" y="5180806"/>
                <a:ext cx="611188" cy="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stealth" w="lg" len="lg"/>
                <a:tailEnd type="none" w="lg" len="lg"/>
              </a:ln>
            </p:spPr>
          </p:cxnSp>
          <p:cxnSp>
            <p:nvCxnSpPr>
              <p:cNvPr id="59" name="AutoShape 13"/>
              <p:cNvCxnSpPr>
                <a:cxnSpLocks noChangeShapeType="1"/>
              </p:cNvCxnSpPr>
              <p:nvPr/>
            </p:nvCxnSpPr>
            <p:spPr bwMode="auto">
              <a:xfrm>
                <a:off x="4238625" y="4171950"/>
                <a:ext cx="0" cy="695325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60" name="AutoShape 14"/>
              <p:cNvCxnSpPr>
                <a:cxnSpLocks noChangeShapeType="1"/>
              </p:cNvCxnSpPr>
              <p:nvPr/>
            </p:nvCxnSpPr>
            <p:spPr bwMode="auto">
              <a:xfrm rot="-5400000">
                <a:off x="3782219" y="4013994"/>
                <a:ext cx="252412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61" name="AutoShape 15"/>
              <p:cNvCxnSpPr>
                <a:cxnSpLocks noChangeShapeType="1"/>
              </p:cNvCxnSpPr>
              <p:nvPr/>
            </p:nvCxnSpPr>
            <p:spPr bwMode="auto">
              <a:xfrm rot="-5400000">
                <a:off x="2873375" y="2917825"/>
                <a:ext cx="0" cy="208915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sp>
            <p:nvSpPr>
              <p:cNvPr id="62" name="TextBox 61"/>
              <p:cNvSpPr txBox="1"/>
              <p:nvPr/>
            </p:nvSpPr>
            <p:spPr>
              <a:xfrm>
                <a:off x="4114800" y="501009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100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4267200" y="42672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0.5m</a:t>
                </a:r>
                <a:endParaRPr lang="en-US" sz="2000" b="1" dirty="0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2438400" y="35052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2m</a:t>
                </a:r>
                <a:endParaRPr lang="en-US" sz="2000" b="1" dirty="0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2438400" y="51054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(b)</a:t>
                </a:r>
                <a:endParaRPr lang="en-US" sz="2000" b="1" dirty="0"/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5181600" y="4343400"/>
              <a:ext cx="914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O</a:t>
              </a:r>
              <a:endParaRPr lang="en-US" sz="2000" b="1" dirty="0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882654" y="3071764"/>
            <a:ext cx="3803650" cy="2000310"/>
            <a:chOff x="762000" y="3619380"/>
            <a:chExt cx="3803650" cy="2000310"/>
          </a:xfrm>
        </p:grpSpPr>
        <p:grpSp>
          <p:nvGrpSpPr>
            <p:cNvPr id="67" name="Group 51"/>
            <p:cNvGrpSpPr/>
            <p:nvPr/>
          </p:nvGrpSpPr>
          <p:grpSpPr>
            <a:xfrm>
              <a:off x="762000" y="3619380"/>
              <a:ext cx="3803650" cy="2000310"/>
              <a:chOff x="1377950" y="3505200"/>
              <a:chExt cx="3803650" cy="2000310"/>
            </a:xfrm>
          </p:grpSpPr>
          <p:sp>
            <p:nvSpPr>
              <p:cNvPr id="70" name="AutoShape 10"/>
              <p:cNvSpPr>
                <a:spLocks noEditPoints="1" noChangeArrowheads="1"/>
              </p:cNvSpPr>
              <p:nvPr/>
            </p:nvSpPr>
            <p:spPr bwMode="auto">
              <a:xfrm rot="5400000">
                <a:off x="1118394" y="4039394"/>
                <a:ext cx="969962" cy="450850"/>
              </a:xfrm>
              <a:custGeom>
                <a:avLst/>
                <a:gdLst>
                  <a:gd name="T0" fmla="*/ 0 w 21600"/>
                  <a:gd name="T1" fmla="*/ 0 h 21600"/>
                  <a:gd name="T2" fmla="*/ 10800 w 21600"/>
                  <a:gd name="T3" fmla="*/ 0 h 21600"/>
                  <a:gd name="T4" fmla="*/ 21600 w 21600"/>
                  <a:gd name="T5" fmla="*/ 0 h 21600"/>
                  <a:gd name="T6" fmla="*/ 21060 w 21600"/>
                  <a:gd name="T7" fmla="*/ 10800 h 21600"/>
                  <a:gd name="T8" fmla="*/ 21060 w 21600"/>
                  <a:gd name="T9" fmla="*/ 21600 h 21600"/>
                  <a:gd name="T10" fmla="*/ 10800 w 21600"/>
                  <a:gd name="T11" fmla="*/ 21600 h 21600"/>
                  <a:gd name="T12" fmla="*/ 540 w 21600"/>
                  <a:gd name="T13" fmla="*/ 21600 h 21600"/>
                  <a:gd name="T14" fmla="*/ 540 w 21600"/>
                  <a:gd name="T15" fmla="*/ 10800 h 21600"/>
                  <a:gd name="T16" fmla="*/ 761 w 21600"/>
                  <a:gd name="T17" fmla="*/ 22454 h 21600"/>
                  <a:gd name="T18" fmla="*/ 21069 w 21600"/>
                  <a:gd name="T19" fmla="*/ 32282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T16" t="T17" r="T18" b="T19"/>
                <a:pathLst>
                  <a:path w="21600" h="21600" extrusionOk="0">
                    <a:moveTo>
                      <a:pt x="540" y="4628"/>
                    </a:moveTo>
                    <a:lnTo>
                      <a:pt x="0" y="4628"/>
                    </a:lnTo>
                    <a:lnTo>
                      <a:pt x="0" y="0"/>
                    </a:lnTo>
                    <a:lnTo>
                      <a:pt x="21600" y="0"/>
                    </a:lnTo>
                    <a:lnTo>
                      <a:pt x="21600" y="4628"/>
                    </a:lnTo>
                    <a:lnTo>
                      <a:pt x="21060" y="4628"/>
                    </a:lnTo>
                    <a:lnTo>
                      <a:pt x="21060" y="21600"/>
                    </a:lnTo>
                    <a:lnTo>
                      <a:pt x="540" y="21600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540" y="4628"/>
                    </a:moveTo>
                    <a:lnTo>
                      <a:pt x="540" y="6171"/>
                    </a:lnTo>
                    <a:lnTo>
                      <a:pt x="2700" y="6171"/>
                    </a:lnTo>
                    <a:lnTo>
                      <a:pt x="2700" y="4628"/>
                    </a:lnTo>
                    <a:lnTo>
                      <a:pt x="540" y="4628"/>
                    </a:lnTo>
                    <a:close/>
                  </a:path>
                  <a:path w="21600" h="21600" extrusionOk="0">
                    <a:moveTo>
                      <a:pt x="2700" y="4628"/>
                    </a:moveTo>
                    <a:lnTo>
                      <a:pt x="2700" y="6171"/>
                    </a:lnTo>
                    <a:lnTo>
                      <a:pt x="4860" y="6171"/>
                    </a:lnTo>
                    <a:lnTo>
                      <a:pt x="4860" y="4628"/>
                    </a:lnTo>
                    <a:lnTo>
                      <a:pt x="2700" y="4628"/>
                    </a:lnTo>
                    <a:close/>
                  </a:path>
                  <a:path w="21600" h="21600" extrusionOk="0">
                    <a:moveTo>
                      <a:pt x="4860" y="4628"/>
                    </a:moveTo>
                    <a:lnTo>
                      <a:pt x="4860" y="6171"/>
                    </a:lnTo>
                    <a:lnTo>
                      <a:pt x="7020" y="6171"/>
                    </a:lnTo>
                    <a:lnTo>
                      <a:pt x="7020" y="4628"/>
                    </a:lnTo>
                    <a:lnTo>
                      <a:pt x="4860" y="4628"/>
                    </a:lnTo>
                    <a:close/>
                  </a:path>
                  <a:path w="21600" h="21600" extrusionOk="0">
                    <a:moveTo>
                      <a:pt x="7020" y="4628"/>
                    </a:moveTo>
                    <a:lnTo>
                      <a:pt x="7020" y="6171"/>
                    </a:lnTo>
                    <a:lnTo>
                      <a:pt x="9180" y="6171"/>
                    </a:lnTo>
                    <a:lnTo>
                      <a:pt x="9180" y="4628"/>
                    </a:lnTo>
                    <a:lnTo>
                      <a:pt x="7020" y="4628"/>
                    </a:lnTo>
                    <a:close/>
                  </a:path>
                  <a:path w="21600" h="21600" extrusionOk="0">
                    <a:moveTo>
                      <a:pt x="9180" y="4628"/>
                    </a:moveTo>
                    <a:lnTo>
                      <a:pt x="9180" y="6171"/>
                    </a:lnTo>
                    <a:lnTo>
                      <a:pt x="11340" y="6171"/>
                    </a:lnTo>
                    <a:lnTo>
                      <a:pt x="11340" y="4628"/>
                    </a:lnTo>
                    <a:lnTo>
                      <a:pt x="9180" y="4628"/>
                    </a:lnTo>
                    <a:close/>
                  </a:path>
                  <a:path w="21600" h="21600" extrusionOk="0">
                    <a:moveTo>
                      <a:pt x="11340" y="4628"/>
                    </a:moveTo>
                    <a:lnTo>
                      <a:pt x="11340" y="6171"/>
                    </a:lnTo>
                    <a:lnTo>
                      <a:pt x="13500" y="6171"/>
                    </a:lnTo>
                    <a:lnTo>
                      <a:pt x="13500" y="4628"/>
                    </a:lnTo>
                    <a:lnTo>
                      <a:pt x="11340" y="4628"/>
                    </a:lnTo>
                    <a:close/>
                  </a:path>
                  <a:path w="21600" h="21600" extrusionOk="0">
                    <a:moveTo>
                      <a:pt x="13500" y="4628"/>
                    </a:moveTo>
                    <a:lnTo>
                      <a:pt x="13500" y="6171"/>
                    </a:lnTo>
                    <a:lnTo>
                      <a:pt x="15660" y="6171"/>
                    </a:lnTo>
                    <a:lnTo>
                      <a:pt x="15660" y="4628"/>
                    </a:lnTo>
                    <a:lnTo>
                      <a:pt x="13500" y="4628"/>
                    </a:lnTo>
                    <a:close/>
                  </a:path>
                  <a:path w="21600" h="21600" extrusionOk="0">
                    <a:moveTo>
                      <a:pt x="15660" y="4628"/>
                    </a:moveTo>
                    <a:lnTo>
                      <a:pt x="15660" y="6171"/>
                    </a:lnTo>
                    <a:lnTo>
                      <a:pt x="17820" y="6171"/>
                    </a:lnTo>
                    <a:lnTo>
                      <a:pt x="17820" y="4628"/>
                    </a:lnTo>
                    <a:lnTo>
                      <a:pt x="15660" y="4628"/>
                    </a:lnTo>
                    <a:close/>
                  </a:path>
                  <a:path w="21600" h="21600" extrusionOk="0">
                    <a:moveTo>
                      <a:pt x="17820" y="4628"/>
                    </a:moveTo>
                    <a:lnTo>
                      <a:pt x="1782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lnTo>
                      <a:pt x="17820" y="4628"/>
                    </a:lnTo>
                    <a:close/>
                  </a:path>
                  <a:path w="21600" h="21600" extrusionOk="0">
                    <a:moveTo>
                      <a:pt x="1620" y="6171"/>
                    </a:moveTo>
                    <a:lnTo>
                      <a:pt x="1620" y="7714"/>
                    </a:lnTo>
                    <a:lnTo>
                      <a:pt x="3779" y="7714"/>
                    </a:lnTo>
                    <a:lnTo>
                      <a:pt x="3779" y="6171"/>
                    </a:lnTo>
                    <a:lnTo>
                      <a:pt x="1620" y="6171"/>
                    </a:lnTo>
                    <a:close/>
                  </a:path>
                  <a:path w="21600" h="21600" extrusionOk="0">
                    <a:moveTo>
                      <a:pt x="3779" y="6171"/>
                    </a:moveTo>
                    <a:lnTo>
                      <a:pt x="3779" y="7714"/>
                    </a:lnTo>
                    <a:lnTo>
                      <a:pt x="5940" y="7714"/>
                    </a:lnTo>
                    <a:lnTo>
                      <a:pt x="5940" y="6171"/>
                    </a:lnTo>
                    <a:lnTo>
                      <a:pt x="3779" y="6171"/>
                    </a:lnTo>
                    <a:close/>
                  </a:path>
                  <a:path w="21600" h="21600" extrusionOk="0">
                    <a:moveTo>
                      <a:pt x="5940" y="6171"/>
                    </a:moveTo>
                    <a:lnTo>
                      <a:pt x="5940" y="7714"/>
                    </a:lnTo>
                    <a:lnTo>
                      <a:pt x="8100" y="7714"/>
                    </a:lnTo>
                    <a:lnTo>
                      <a:pt x="8100" y="6171"/>
                    </a:lnTo>
                    <a:lnTo>
                      <a:pt x="5940" y="6171"/>
                    </a:lnTo>
                    <a:close/>
                  </a:path>
                  <a:path w="21600" h="21600" extrusionOk="0">
                    <a:moveTo>
                      <a:pt x="8100" y="6171"/>
                    </a:moveTo>
                    <a:lnTo>
                      <a:pt x="8100" y="7714"/>
                    </a:lnTo>
                    <a:lnTo>
                      <a:pt x="10260" y="7714"/>
                    </a:lnTo>
                    <a:lnTo>
                      <a:pt x="10260" y="6171"/>
                    </a:lnTo>
                    <a:lnTo>
                      <a:pt x="8100" y="6171"/>
                    </a:lnTo>
                    <a:close/>
                  </a:path>
                  <a:path w="21600" h="21600" extrusionOk="0">
                    <a:moveTo>
                      <a:pt x="10260" y="6171"/>
                    </a:moveTo>
                    <a:lnTo>
                      <a:pt x="10260" y="7714"/>
                    </a:lnTo>
                    <a:lnTo>
                      <a:pt x="12419" y="7714"/>
                    </a:lnTo>
                    <a:lnTo>
                      <a:pt x="12419" y="6171"/>
                    </a:lnTo>
                    <a:lnTo>
                      <a:pt x="10260" y="6171"/>
                    </a:lnTo>
                    <a:close/>
                  </a:path>
                  <a:path w="21600" h="21600" extrusionOk="0">
                    <a:moveTo>
                      <a:pt x="12419" y="6171"/>
                    </a:moveTo>
                    <a:lnTo>
                      <a:pt x="12419" y="7714"/>
                    </a:lnTo>
                    <a:lnTo>
                      <a:pt x="14580" y="7714"/>
                    </a:lnTo>
                    <a:lnTo>
                      <a:pt x="14580" y="6171"/>
                    </a:lnTo>
                    <a:lnTo>
                      <a:pt x="12419" y="6171"/>
                    </a:lnTo>
                    <a:close/>
                  </a:path>
                  <a:path w="21600" h="21600" extrusionOk="0">
                    <a:moveTo>
                      <a:pt x="14580" y="6171"/>
                    </a:moveTo>
                    <a:lnTo>
                      <a:pt x="14580" y="7714"/>
                    </a:lnTo>
                    <a:lnTo>
                      <a:pt x="16740" y="7714"/>
                    </a:lnTo>
                    <a:lnTo>
                      <a:pt x="16740" y="6171"/>
                    </a:lnTo>
                    <a:lnTo>
                      <a:pt x="14580" y="6171"/>
                    </a:lnTo>
                    <a:close/>
                  </a:path>
                  <a:path w="21600" h="21600" extrusionOk="0">
                    <a:moveTo>
                      <a:pt x="16740" y="6171"/>
                    </a:moveTo>
                    <a:lnTo>
                      <a:pt x="16740" y="7714"/>
                    </a:lnTo>
                    <a:lnTo>
                      <a:pt x="18900" y="7714"/>
                    </a:lnTo>
                    <a:lnTo>
                      <a:pt x="18900" y="6171"/>
                    </a:lnTo>
                    <a:lnTo>
                      <a:pt x="16740" y="6171"/>
                    </a:lnTo>
                    <a:close/>
                  </a:path>
                  <a:path w="21600" h="21600" extrusionOk="0">
                    <a:moveTo>
                      <a:pt x="18900" y="6171"/>
                    </a:moveTo>
                    <a:lnTo>
                      <a:pt x="18900" y="7714"/>
                    </a:lnTo>
                    <a:lnTo>
                      <a:pt x="21060" y="7714"/>
                    </a:lnTo>
                    <a:lnTo>
                      <a:pt x="21060" y="6171"/>
                    </a:lnTo>
                    <a:lnTo>
                      <a:pt x="18900" y="6171"/>
                    </a:lnTo>
                    <a:close/>
                  </a:path>
                  <a:path w="21600" h="21600" extrusionOk="0">
                    <a:moveTo>
                      <a:pt x="540" y="7714"/>
                    </a:moveTo>
                    <a:lnTo>
                      <a:pt x="540" y="9257"/>
                    </a:lnTo>
                    <a:lnTo>
                      <a:pt x="2700" y="9257"/>
                    </a:lnTo>
                    <a:lnTo>
                      <a:pt x="2700" y="7714"/>
                    </a:lnTo>
                    <a:lnTo>
                      <a:pt x="540" y="7714"/>
                    </a:lnTo>
                    <a:close/>
                  </a:path>
                  <a:path w="21600" h="21600" extrusionOk="0">
                    <a:moveTo>
                      <a:pt x="2700" y="7714"/>
                    </a:moveTo>
                    <a:lnTo>
                      <a:pt x="2700" y="9257"/>
                    </a:lnTo>
                    <a:lnTo>
                      <a:pt x="4860" y="9257"/>
                    </a:lnTo>
                    <a:lnTo>
                      <a:pt x="4860" y="7714"/>
                    </a:lnTo>
                    <a:lnTo>
                      <a:pt x="2700" y="7714"/>
                    </a:lnTo>
                    <a:close/>
                  </a:path>
                  <a:path w="21600" h="21600" extrusionOk="0">
                    <a:moveTo>
                      <a:pt x="4860" y="7714"/>
                    </a:moveTo>
                    <a:lnTo>
                      <a:pt x="4860" y="9257"/>
                    </a:lnTo>
                    <a:lnTo>
                      <a:pt x="7020" y="9257"/>
                    </a:lnTo>
                    <a:lnTo>
                      <a:pt x="7020" y="7714"/>
                    </a:lnTo>
                    <a:lnTo>
                      <a:pt x="4860" y="7714"/>
                    </a:lnTo>
                    <a:close/>
                  </a:path>
                  <a:path w="21600" h="21600" extrusionOk="0">
                    <a:moveTo>
                      <a:pt x="7020" y="7714"/>
                    </a:moveTo>
                    <a:lnTo>
                      <a:pt x="7020" y="9257"/>
                    </a:lnTo>
                    <a:lnTo>
                      <a:pt x="9180" y="9257"/>
                    </a:lnTo>
                    <a:lnTo>
                      <a:pt x="9180" y="7714"/>
                    </a:lnTo>
                    <a:lnTo>
                      <a:pt x="7020" y="7714"/>
                    </a:lnTo>
                    <a:close/>
                  </a:path>
                  <a:path w="21600" h="21600" extrusionOk="0">
                    <a:moveTo>
                      <a:pt x="9180" y="7714"/>
                    </a:moveTo>
                    <a:lnTo>
                      <a:pt x="9180" y="9257"/>
                    </a:lnTo>
                    <a:lnTo>
                      <a:pt x="11340" y="9257"/>
                    </a:lnTo>
                    <a:lnTo>
                      <a:pt x="11340" y="7714"/>
                    </a:lnTo>
                    <a:lnTo>
                      <a:pt x="9180" y="7714"/>
                    </a:lnTo>
                    <a:close/>
                  </a:path>
                  <a:path w="21600" h="21600" extrusionOk="0">
                    <a:moveTo>
                      <a:pt x="11340" y="7714"/>
                    </a:moveTo>
                    <a:lnTo>
                      <a:pt x="11340" y="9257"/>
                    </a:lnTo>
                    <a:lnTo>
                      <a:pt x="13500" y="9257"/>
                    </a:lnTo>
                    <a:lnTo>
                      <a:pt x="13500" y="7714"/>
                    </a:lnTo>
                    <a:lnTo>
                      <a:pt x="11340" y="7714"/>
                    </a:lnTo>
                    <a:close/>
                  </a:path>
                  <a:path w="21600" h="21600" extrusionOk="0">
                    <a:moveTo>
                      <a:pt x="13500" y="7714"/>
                    </a:moveTo>
                    <a:lnTo>
                      <a:pt x="13500" y="9257"/>
                    </a:lnTo>
                    <a:lnTo>
                      <a:pt x="15660" y="9257"/>
                    </a:lnTo>
                    <a:lnTo>
                      <a:pt x="15660" y="7714"/>
                    </a:lnTo>
                    <a:lnTo>
                      <a:pt x="13500" y="7714"/>
                    </a:lnTo>
                    <a:close/>
                  </a:path>
                  <a:path w="21600" h="21600" extrusionOk="0">
                    <a:moveTo>
                      <a:pt x="15660" y="7714"/>
                    </a:moveTo>
                    <a:lnTo>
                      <a:pt x="15660" y="9257"/>
                    </a:lnTo>
                    <a:lnTo>
                      <a:pt x="17820" y="9257"/>
                    </a:lnTo>
                    <a:lnTo>
                      <a:pt x="17820" y="7714"/>
                    </a:lnTo>
                    <a:lnTo>
                      <a:pt x="15660" y="7714"/>
                    </a:lnTo>
                    <a:close/>
                  </a:path>
                  <a:path w="21600" h="21600" extrusionOk="0">
                    <a:moveTo>
                      <a:pt x="17820" y="7714"/>
                    </a:moveTo>
                    <a:lnTo>
                      <a:pt x="17820" y="9257"/>
                    </a:lnTo>
                    <a:lnTo>
                      <a:pt x="19980" y="9257"/>
                    </a:lnTo>
                    <a:lnTo>
                      <a:pt x="19980" y="7714"/>
                    </a:lnTo>
                    <a:lnTo>
                      <a:pt x="17820" y="7714"/>
                    </a:lnTo>
                    <a:close/>
                  </a:path>
                  <a:path w="21600" h="21600" extrusionOk="0">
                    <a:moveTo>
                      <a:pt x="1620" y="9257"/>
                    </a:moveTo>
                    <a:lnTo>
                      <a:pt x="1620" y="10800"/>
                    </a:lnTo>
                    <a:lnTo>
                      <a:pt x="3779" y="10800"/>
                    </a:lnTo>
                    <a:lnTo>
                      <a:pt x="3779" y="9257"/>
                    </a:lnTo>
                    <a:lnTo>
                      <a:pt x="1620" y="9257"/>
                    </a:lnTo>
                    <a:close/>
                  </a:path>
                  <a:path w="21600" h="21600" extrusionOk="0">
                    <a:moveTo>
                      <a:pt x="3779" y="9257"/>
                    </a:moveTo>
                    <a:lnTo>
                      <a:pt x="3779" y="10800"/>
                    </a:lnTo>
                    <a:lnTo>
                      <a:pt x="5940" y="10800"/>
                    </a:lnTo>
                    <a:lnTo>
                      <a:pt x="5940" y="9257"/>
                    </a:lnTo>
                    <a:lnTo>
                      <a:pt x="3779" y="9257"/>
                    </a:lnTo>
                    <a:close/>
                  </a:path>
                  <a:path w="21600" h="21600" extrusionOk="0">
                    <a:moveTo>
                      <a:pt x="5940" y="9257"/>
                    </a:moveTo>
                    <a:lnTo>
                      <a:pt x="5940" y="10800"/>
                    </a:lnTo>
                    <a:lnTo>
                      <a:pt x="8100" y="10800"/>
                    </a:lnTo>
                    <a:lnTo>
                      <a:pt x="8100" y="9257"/>
                    </a:lnTo>
                    <a:lnTo>
                      <a:pt x="5940" y="9257"/>
                    </a:lnTo>
                    <a:close/>
                  </a:path>
                  <a:path w="21600" h="21600" extrusionOk="0">
                    <a:moveTo>
                      <a:pt x="8100" y="9257"/>
                    </a:moveTo>
                    <a:lnTo>
                      <a:pt x="8100" y="10800"/>
                    </a:lnTo>
                    <a:lnTo>
                      <a:pt x="10260" y="10800"/>
                    </a:lnTo>
                    <a:lnTo>
                      <a:pt x="10260" y="9257"/>
                    </a:lnTo>
                    <a:lnTo>
                      <a:pt x="8100" y="9257"/>
                    </a:lnTo>
                    <a:close/>
                  </a:path>
                  <a:path w="21600" h="21600" extrusionOk="0">
                    <a:moveTo>
                      <a:pt x="10260" y="9257"/>
                    </a:moveTo>
                    <a:lnTo>
                      <a:pt x="10260" y="10800"/>
                    </a:lnTo>
                    <a:lnTo>
                      <a:pt x="12419" y="10800"/>
                    </a:lnTo>
                    <a:lnTo>
                      <a:pt x="12419" y="9257"/>
                    </a:lnTo>
                    <a:lnTo>
                      <a:pt x="10260" y="9257"/>
                    </a:lnTo>
                    <a:close/>
                  </a:path>
                  <a:path w="21600" h="21600" extrusionOk="0">
                    <a:moveTo>
                      <a:pt x="12419" y="9257"/>
                    </a:moveTo>
                    <a:lnTo>
                      <a:pt x="12419" y="10800"/>
                    </a:lnTo>
                    <a:lnTo>
                      <a:pt x="14580" y="10800"/>
                    </a:lnTo>
                    <a:lnTo>
                      <a:pt x="14580" y="9257"/>
                    </a:lnTo>
                    <a:lnTo>
                      <a:pt x="12419" y="9257"/>
                    </a:lnTo>
                    <a:close/>
                  </a:path>
                  <a:path w="21600" h="21600" extrusionOk="0">
                    <a:moveTo>
                      <a:pt x="14580" y="9257"/>
                    </a:moveTo>
                    <a:lnTo>
                      <a:pt x="14580" y="10800"/>
                    </a:lnTo>
                    <a:lnTo>
                      <a:pt x="16740" y="10800"/>
                    </a:lnTo>
                    <a:lnTo>
                      <a:pt x="16740" y="9257"/>
                    </a:lnTo>
                    <a:lnTo>
                      <a:pt x="14580" y="9257"/>
                    </a:lnTo>
                    <a:close/>
                  </a:path>
                  <a:path w="21600" h="21600" extrusionOk="0">
                    <a:moveTo>
                      <a:pt x="16740" y="9257"/>
                    </a:moveTo>
                    <a:lnTo>
                      <a:pt x="16740" y="10800"/>
                    </a:lnTo>
                    <a:lnTo>
                      <a:pt x="18900" y="10800"/>
                    </a:lnTo>
                    <a:lnTo>
                      <a:pt x="18900" y="9257"/>
                    </a:lnTo>
                    <a:lnTo>
                      <a:pt x="16740" y="9257"/>
                    </a:lnTo>
                    <a:close/>
                  </a:path>
                  <a:path w="21600" h="21600" extrusionOk="0">
                    <a:moveTo>
                      <a:pt x="18900" y="9257"/>
                    </a:moveTo>
                    <a:lnTo>
                      <a:pt x="18900" y="10800"/>
                    </a:lnTo>
                    <a:lnTo>
                      <a:pt x="21060" y="10800"/>
                    </a:lnTo>
                    <a:lnTo>
                      <a:pt x="21060" y="9257"/>
                    </a:lnTo>
                    <a:lnTo>
                      <a:pt x="18900" y="9257"/>
                    </a:lnTo>
                    <a:close/>
                  </a:path>
                  <a:path w="21600" h="21600" extrusionOk="0">
                    <a:moveTo>
                      <a:pt x="540" y="10800"/>
                    </a:moveTo>
                    <a:lnTo>
                      <a:pt x="540" y="12342"/>
                    </a:lnTo>
                    <a:lnTo>
                      <a:pt x="2700" y="12342"/>
                    </a:lnTo>
                    <a:lnTo>
                      <a:pt x="2700" y="10800"/>
                    </a:lnTo>
                    <a:lnTo>
                      <a:pt x="540" y="10800"/>
                    </a:lnTo>
                    <a:close/>
                  </a:path>
                  <a:path w="21600" h="21600" extrusionOk="0">
                    <a:moveTo>
                      <a:pt x="2700" y="10800"/>
                    </a:moveTo>
                    <a:lnTo>
                      <a:pt x="2700" y="12342"/>
                    </a:lnTo>
                    <a:lnTo>
                      <a:pt x="4860" y="12342"/>
                    </a:lnTo>
                    <a:lnTo>
                      <a:pt x="4860" y="10800"/>
                    </a:lnTo>
                    <a:lnTo>
                      <a:pt x="2700" y="10800"/>
                    </a:lnTo>
                    <a:close/>
                  </a:path>
                  <a:path w="21600" h="21600" extrusionOk="0">
                    <a:moveTo>
                      <a:pt x="4860" y="10800"/>
                    </a:moveTo>
                    <a:lnTo>
                      <a:pt x="4860" y="12342"/>
                    </a:lnTo>
                    <a:lnTo>
                      <a:pt x="7020" y="12342"/>
                    </a:lnTo>
                    <a:lnTo>
                      <a:pt x="7020" y="10800"/>
                    </a:lnTo>
                    <a:lnTo>
                      <a:pt x="4860" y="10800"/>
                    </a:lnTo>
                    <a:close/>
                  </a:path>
                  <a:path w="21600" h="21600" extrusionOk="0">
                    <a:moveTo>
                      <a:pt x="7020" y="10800"/>
                    </a:moveTo>
                    <a:lnTo>
                      <a:pt x="7020" y="12342"/>
                    </a:lnTo>
                    <a:lnTo>
                      <a:pt x="9180" y="12342"/>
                    </a:lnTo>
                    <a:lnTo>
                      <a:pt x="9180" y="10800"/>
                    </a:lnTo>
                    <a:lnTo>
                      <a:pt x="7020" y="10800"/>
                    </a:lnTo>
                    <a:close/>
                  </a:path>
                  <a:path w="21600" h="21600" extrusionOk="0">
                    <a:moveTo>
                      <a:pt x="9180" y="10800"/>
                    </a:moveTo>
                    <a:lnTo>
                      <a:pt x="9180" y="12342"/>
                    </a:lnTo>
                    <a:lnTo>
                      <a:pt x="11340" y="12342"/>
                    </a:lnTo>
                    <a:lnTo>
                      <a:pt x="11340" y="10800"/>
                    </a:lnTo>
                    <a:lnTo>
                      <a:pt x="9180" y="10800"/>
                    </a:lnTo>
                    <a:close/>
                  </a:path>
                  <a:path w="21600" h="21600" extrusionOk="0">
                    <a:moveTo>
                      <a:pt x="11340" y="10800"/>
                    </a:moveTo>
                    <a:lnTo>
                      <a:pt x="11340" y="12342"/>
                    </a:lnTo>
                    <a:lnTo>
                      <a:pt x="13500" y="12342"/>
                    </a:lnTo>
                    <a:lnTo>
                      <a:pt x="13500" y="10800"/>
                    </a:lnTo>
                    <a:lnTo>
                      <a:pt x="11340" y="10800"/>
                    </a:lnTo>
                    <a:close/>
                  </a:path>
                  <a:path w="21600" h="21600" extrusionOk="0">
                    <a:moveTo>
                      <a:pt x="13500" y="10800"/>
                    </a:moveTo>
                    <a:lnTo>
                      <a:pt x="13500" y="12342"/>
                    </a:lnTo>
                    <a:lnTo>
                      <a:pt x="15660" y="12342"/>
                    </a:lnTo>
                    <a:lnTo>
                      <a:pt x="15660" y="10800"/>
                    </a:lnTo>
                    <a:lnTo>
                      <a:pt x="13500" y="10800"/>
                    </a:lnTo>
                    <a:close/>
                  </a:path>
                  <a:path w="21600" h="21600" extrusionOk="0">
                    <a:moveTo>
                      <a:pt x="15660" y="10800"/>
                    </a:moveTo>
                    <a:lnTo>
                      <a:pt x="15660" y="12342"/>
                    </a:lnTo>
                    <a:lnTo>
                      <a:pt x="17820" y="12342"/>
                    </a:lnTo>
                    <a:lnTo>
                      <a:pt x="17820" y="10800"/>
                    </a:lnTo>
                    <a:lnTo>
                      <a:pt x="15660" y="10800"/>
                    </a:lnTo>
                    <a:close/>
                  </a:path>
                  <a:path w="21600" h="21600" extrusionOk="0">
                    <a:moveTo>
                      <a:pt x="17820" y="10800"/>
                    </a:moveTo>
                    <a:lnTo>
                      <a:pt x="17820" y="12342"/>
                    </a:lnTo>
                    <a:lnTo>
                      <a:pt x="19980" y="12342"/>
                    </a:lnTo>
                    <a:lnTo>
                      <a:pt x="19980" y="10800"/>
                    </a:lnTo>
                    <a:lnTo>
                      <a:pt x="17820" y="10800"/>
                    </a:lnTo>
                    <a:close/>
                  </a:path>
                  <a:path w="21600" h="21600" extrusionOk="0">
                    <a:moveTo>
                      <a:pt x="1620" y="12342"/>
                    </a:moveTo>
                    <a:lnTo>
                      <a:pt x="1620" y="13885"/>
                    </a:lnTo>
                    <a:lnTo>
                      <a:pt x="3779" y="13885"/>
                    </a:lnTo>
                    <a:lnTo>
                      <a:pt x="3779" y="12342"/>
                    </a:lnTo>
                    <a:lnTo>
                      <a:pt x="1620" y="12342"/>
                    </a:lnTo>
                    <a:close/>
                  </a:path>
                  <a:path w="21600" h="21600" extrusionOk="0">
                    <a:moveTo>
                      <a:pt x="3779" y="12342"/>
                    </a:moveTo>
                    <a:lnTo>
                      <a:pt x="3779" y="13885"/>
                    </a:lnTo>
                    <a:lnTo>
                      <a:pt x="5940" y="13885"/>
                    </a:lnTo>
                    <a:lnTo>
                      <a:pt x="5940" y="12342"/>
                    </a:lnTo>
                    <a:lnTo>
                      <a:pt x="3779" y="12342"/>
                    </a:lnTo>
                    <a:close/>
                  </a:path>
                  <a:path w="21600" h="21600" extrusionOk="0">
                    <a:moveTo>
                      <a:pt x="5940" y="12342"/>
                    </a:moveTo>
                    <a:lnTo>
                      <a:pt x="5940" y="13885"/>
                    </a:lnTo>
                    <a:lnTo>
                      <a:pt x="8100" y="13885"/>
                    </a:lnTo>
                    <a:lnTo>
                      <a:pt x="8100" y="12342"/>
                    </a:lnTo>
                    <a:lnTo>
                      <a:pt x="5940" y="12342"/>
                    </a:lnTo>
                    <a:close/>
                  </a:path>
                  <a:path w="21600" h="21600" extrusionOk="0">
                    <a:moveTo>
                      <a:pt x="8100" y="12342"/>
                    </a:moveTo>
                    <a:lnTo>
                      <a:pt x="8100" y="13885"/>
                    </a:lnTo>
                    <a:lnTo>
                      <a:pt x="10260" y="13885"/>
                    </a:lnTo>
                    <a:lnTo>
                      <a:pt x="10260" y="12342"/>
                    </a:lnTo>
                    <a:lnTo>
                      <a:pt x="8100" y="12342"/>
                    </a:lnTo>
                    <a:close/>
                  </a:path>
                  <a:path w="21600" h="21600" extrusionOk="0">
                    <a:moveTo>
                      <a:pt x="10260" y="12342"/>
                    </a:moveTo>
                    <a:lnTo>
                      <a:pt x="10260" y="13885"/>
                    </a:lnTo>
                    <a:lnTo>
                      <a:pt x="12419" y="13885"/>
                    </a:lnTo>
                    <a:lnTo>
                      <a:pt x="12419" y="12342"/>
                    </a:lnTo>
                    <a:lnTo>
                      <a:pt x="10260" y="12342"/>
                    </a:lnTo>
                    <a:close/>
                  </a:path>
                  <a:path w="21600" h="21600" extrusionOk="0">
                    <a:moveTo>
                      <a:pt x="12419" y="12342"/>
                    </a:moveTo>
                    <a:lnTo>
                      <a:pt x="12419" y="13885"/>
                    </a:lnTo>
                    <a:lnTo>
                      <a:pt x="14580" y="13885"/>
                    </a:lnTo>
                    <a:lnTo>
                      <a:pt x="14580" y="12342"/>
                    </a:lnTo>
                    <a:lnTo>
                      <a:pt x="12419" y="12342"/>
                    </a:lnTo>
                    <a:close/>
                  </a:path>
                  <a:path w="21600" h="21600" extrusionOk="0">
                    <a:moveTo>
                      <a:pt x="14580" y="12342"/>
                    </a:moveTo>
                    <a:lnTo>
                      <a:pt x="14580" y="13885"/>
                    </a:lnTo>
                    <a:lnTo>
                      <a:pt x="16740" y="13885"/>
                    </a:lnTo>
                    <a:lnTo>
                      <a:pt x="16740" y="12342"/>
                    </a:lnTo>
                    <a:lnTo>
                      <a:pt x="14580" y="12342"/>
                    </a:lnTo>
                    <a:close/>
                  </a:path>
                  <a:path w="21600" h="21600" extrusionOk="0">
                    <a:moveTo>
                      <a:pt x="16740" y="12342"/>
                    </a:moveTo>
                    <a:lnTo>
                      <a:pt x="16740" y="13885"/>
                    </a:lnTo>
                    <a:lnTo>
                      <a:pt x="18900" y="13885"/>
                    </a:lnTo>
                    <a:lnTo>
                      <a:pt x="18900" y="12342"/>
                    </a:lnTo>
                    <a:lnTo>
                      <a:pt x="16740" y="12342"/>
                    </a:lnTo>
                    <a:close/>
                  </a:path>
                  <a:path w="21600" h="21600" extrusionOk="0">
                    <a:moveTo>
                      <a:pt x="18900" y="12342"/>
                    </a:moveTo>
                    <a:lnTo>
                      <a:pt x="18900" y="13885"/>
                    </a:lnTo>
                    <a:lnTo>
                      <a:pt x="21060" y="13885"/>
                    </a:lnTo>
                    <a:lnTo>
                      <a:pt x="21060" y="12342"/>
                    </a:lnTo>
                    <a:lnTo>
                      <a:pt x="18900" y="12342"/>
                    </a:lnTo>
                    <a:close/>
                  </a:path>
                  <a:path w="21600" h="21600" extrusionOk="0">
                    <a:moveTo>
                      <a:pt x="540" y="13885"/>
                    </a:moveTo>
                    <a:lnTo>
                      <a:pt x="540" y="15428"/>
                    </a:lnTo>
                    <a:lnTo>
                      <a:pt x="2700" y="15428"/>
                    </a:lnTo>
                    <a:lnTo>
                      <a:pt x="2700" y="13885"/>
                    </a:lnTo>
                    <a:lnTo>
                      <a:pt x="540" y="13885"/>
                    </a:lnTo>
                    <a:close/>
                  </a:path>
                  <a:path w="21600" h="21600" extrusionOk="0">
                    <a:moveTo>
                      <a:pt x="2700" y="13885"/>
                    </a:moveTo>
                    <a:lnTo>
                      <a:pt x="2700" y="15428"/>
                    </a:lnTo>
                    <a:lnTo>
                      <a:pt x="4860" y="15428"/>
                    </a:lnTo>
                    <a:lnTo>
                      <a:pt x="4860" y="13885"/>
                    </a:lnTo>
                    <a:lnTo>
                      <a:pt x="2700" y="13885"/>
                    </a:lnTo>
                    <a:close/>
                  </a:path>
                  <a:path w="21600" h="21600" extrusionOk="0">
                    <a:moveTo>
                      <a:pt x="4860" y="13885"/>
                    </a:moveTo>
                    <a:lnTo>
                      <a:pt x="4860" y="15428"/>
                    </a:lnTo>
                    <a:lnTo>
                      <a:pt x="7020" y="15428"/>
                    </a:lnTo>
                    <a:lnTo>
                      <a:pt x="7020" y="13885"/>
                    </a:lnTo>
                    <a:lnTo>
                      <a:pt x="4860" y="13885"/>
                    </a:lnTo>
                    <a:close/>
                  </a:path>
                  <a:path w="21600" h="21600" extrusionOk="0">
                    <a:moveTo>
                      <a:pt x="7020" y="13885"/>
                    </a:moveTo>
                    <a:lnTo>
                      <a:pt x="7020" y="15428"/>
                    </a:lnTo>
                    <a:lnTo>
                      <a:pt x="9180" y="15428"/>
                    </a:lnTo>
                    <a:lnTo>
                      <a:pt x="9180" y="13885"/>
                    </a:lnTo>
                    <a:lnTo>
                      <a:pt x="7020" y="13885"/>
                    </a:lnTo>
                    <a:close/>
                  </a:path>
                  <a:path w="21600" h="21600" extrusionOk="0">
                    <a:moveTo>
                      <a:pt x="9180" y="13885"/>
                    </a:moveTo>
                    <a:lnTo>
                      <a:pt x="9180" y="15428"/>
                    </a:lnTo>
                    <a:lnTo>
                      <a:pt x="11340" y="15428"/>
                    </a:lnTo>
                    <a:lnTo>
                      <a:pt x="11340" y="13885"/>
                    </a:lnTo>
                    <a:lnTo>
                      <a:pt x="9180" y="13885"/>
                    </a:lnTo>
                    <a:close/>
                  </a:path>
                  <a:path w="21600" h="21600" extrusionOk="0">
                    <a:moveTo>
                      <a:pt x="11340" y="13885"/>
                    </a:moveTo>
                    <a:lnTo>
                      <a:pt x="11340" y="15428"/>
                    </a:lnTo>
                    <a:lnTo>
                      <a:pt x="13500" y="15428"/>
                    </a:lnTo>
                    <a:lnTo>
                      <a:pt x="13500" y="13885"/>
                    </a:lnTo>
                    <a:lnTo>
                      <a:pt x="11340" y="13885"/>
                    </a:lnTo>
                    <a:close/>
                  </a:path>
                  <a:path w="21600" h="21600" extrusionOk="0">
                    <a:moveTo>
                      <a:pt x="13500" y="13885"/>
                    </a:moveTo>
                    <a:lnTo>
                      <a:pt x="13500" y="15428"/>
                    </a:lnTo>
                    <a:lnTo>
                      <a:pt x="15660" y="15428"/>
                    </a:lnTo>
                    <a:lnTo>
                      <a:pt x="15660" y="13885"/>
                    </a:lnTo>
                    <a:lnTo>
                      <a:pt x="13500" y="13885"/>
                    </a:lnTo>
                    <a:close/>
                  </a:path>
                  <a:path w="21600" h="21600" extrusionOk="0">
                    <a:moveTo>
                      <a:pt x="15660" y="13885"/>
                    </a:moveTo>
                    <a:lnTo>
                      <a:pt x="15660" y="15428"/>
                    </a:lnTo>
                    <a:lnTo>
                      <a:pt x="17820" y="15428"/>
                    </a:lnTo>
                    <a:lnTo>
                      <a:pt x="17820" y="13885"/>
                    </a:lnTo>
                    <a:lnTo>
                      <a:pt x="15660" y="13885"/>
                    </a:lnTo>
                    <a:close/>
                  </a:path>
                  <a:path w="21600" h="21600" extrusionOk="0">
                    <a:moveTo>
                      <a:pt x="17820" y="13885"/>
                    </a:moveTo>
                    <a:lnTo>
                      <a:pt x="17820" y="15428"/>
                    </a:lnTo>
                    <a:lnTo>
                      <a:pt x="19980" y="15428"/>
                    </a:lnTo>
                    <a:lnTo>
                      <a:pt x="19980" y="13885"/>
                    </a:lnTo>
                    <a:lnTo>
                      <a:pt x="17820" y="13885"/>
                    </a:lnTo>
                    <a:close/>
                  </a:path>
                  <a:path w="21600" h="21600" extrusionOk="0">
                    <a:moveTo>
                      <a:pt x="1620" y="15428"/>
                    </a:moveTo>
                    <a:lnTo>
                      <a:pt x="1620" y="16971"/>
                    </a:lnTo>
                    <a:lnTo>
                      <a:pt x="3779" y="16971"/>
                    </a:lnTo>
                    <a:lnTo>
                      <a:pt x="3779" y="15428"/>
                    </a:lnTo>
                    <a:lnTo>
                      <a:pt x="1620" y="15428"/>
                    </a:lnTo>
                    <a:close/>
                  </a:path>
                  <a:path w="21600" h="21600" extrusionOk="0">
                    <a:moveTo>
                      <a:pt x="3779" y="15428"/>
                    </a:moveTo>
                    <a:lnTo>
                      <a:pt x="3779" y="16971"/>
                    </a:lnTo>
                    <a:lnTo>
                      <a:pt x="5940" y="16971"/>
                    </a:lnTo>
                    <a:lnTo>
                      <a:pt x="5940" y="15428"/>
                    </a:lnTo>
                    <a:lnTo>
                      <a:pt x="3779" y="15428"/>
                    </a:lnTo>
                    <a:close/>
                  </a:path>
                  <a:path w="21600" h="21600" extrusionOk="0">
                    <a:moveTo>
                      <a:pt x="5940" y="15428"/>
                    </a:moveTo>
                    <a:lnTo>
                      <a:pt x="5940" y="16971"/>
                    </a:lnTo>
                    <a:lnTo>
                      <a:pt x="8100" y="16971"/>
                    </a:lnTo>
                    <a:lnTo>
                      <a:pt x="8100" y="15428"/>
                    </a:lnTo>
                    <a:lnTo>
                      <a:pt x="5940" y="15428"/>
                    </a:lnTo>
                    <a:close/>
                  </a:path>
                  <a:path w="21600" h="21600" extrusionOk="0">
                    <a:moveTo>
                      <a:pt x="8100" y="15428"/>
                    </a:moveTo>
                    <a:lnTo>
                      <a:pt x="8100" y="16971"/>
                    </a:lnTo>
                    <a:lnTo>
                      <a:pt x="10260" y="16971"/>
                    </a:lnTo>
                    <a:lnTo>
                      <a:pt x="10260" y="15428"/>
                    </a:lnTo>
                    <a:lnTo>
                      <a:pt x="8100" y="15428"/>
                    </a:lnTo>
                    <a:close/>
                  </a:path>
                  <a:path w="21600" h="21600" extrusionOk="0">
                    <a:moveTo>
                      <a:pt x="10260" y="15428"/>
                    </a:moveTo>
                    <a:lnTo>
                      <a:pt x="10260" y="16971"/>
                    </a:lnTo>
                    <a:lnTo>
                      <a:pt x="12419" y="16971"/>
                    </a:lnTo>
                    <a:lnTo>
                      <a:pt x="12419" y="15428"/>
                    </a:lnTo>
                    <a:lnTo>
                      <a:pt x="10260" y="15428"/>
                    </a:lnTo>
                    <a:close/>
                  </a:path>
                  <a:path w="21600" h="21600" extrusionOk="0">
                    <a:moveTo>
                      <a:pt x="12419" y="15428"/>
                    </a:moveTo>
                    <a:lnTo>
                      <a:pt x="12419" y="16971"/>
                    </a:lnTo>
                    <a:lnTo>
                      <a:pt x="14580" y="16971"/>
                    </a:lnTo>
                    <a:lnTo>
                      <a:pt x="14580" y="15428"/>
                    </a:lnTo>
                    <a:lnTo>
                      <a:pt x="12419" y="15428"/>
                    </a:lnTo>
                    <a:close/>
                  </a:path>
                  <a:path w="21600" h="21600" extrusionOk="0">
                    <a:moveTo>
                      <a:pt x="14580" y="15428"/>
                    </a:moveTo>
                    <a:lnTo>
                      <a:pt x="14580" y="16971"/>
                    </a:lnTo>
                    <a:lnTo>
                      <a:pt x="16740" y="16971"/>
                    </a:lnTo>
                    <a:lnTo>
                      <a:pt x="16740" y="15428"/>
                    </a:lnTo>
                    <a:lnTo>
                      <a:pt x="14580" y="15428"/>
                    </a:lnTo>
                    <a:close/>
                  </a:path>
                  <a:path w="21600" h="21600" extrusionOk="0">
                    <a:moveTo>
                      <a:pt x="16740" y="15428"/>
                    </a:moveTo>
                    <a:lnTo>
                      <a:pt x="16740" y="16971"/>
                    </a:lnTo>
                    <a:lnTo>
                      <a:pt x="18900" y="16971"/>
                    </a:lnTo>
                    <a:lnTo>
                      <a:pt x="18900" y="15428"/>
                    </a:lnTo>
                    <a:lnTo>
                      <a:pt x="16740" y="15428"/>
                    </a:lnTo>
                    <a:close/>
                  </a:path>
                  <a:path w="21600" h="21600" extrusionOk="0">
                    <a:moveTo>
                      <a:pt x="18900" y="15428"/>
                    </a:moveTo>
                    <a:lnTo>
                      <a:pt x="18900" y="16971"/>
                    </a:lnTo>
                    <a:lnTo>
                      <a:pt x="21060" y="16971"/>
                    </a:lnTo>
                    <a:lnTo>
                      <a:pt x="21060" y="15428"/>
                    </a:lnTo>
                    <a:lnTo>
                      <a:pt x="18900" y="15428"/>
                    </a:lnTo>
                    <a:close/>
                  </a:path>
                  <a:path w="21600" h="21600" extrusionOk="0">
                    <a:moveTo>
                      <a:pt x="540" y="16971"/>
                    </a:moveTo>
                    <a:lnTo>
                      <a:pt x="540" y="18514"/>
                    </a:lnTo>
                    <a:lnTo>
                      <a:pt x="2700" y="18514"/>
                    </a:lnTo>
                    <a:lnTo>
                      <a:pt x="2700" y="16971"/>
                    </a:lnTo>
                    <a:lnTo>
                      <a:pt x="540" y="16971"/>
                    </a:lnTo>
                    <a:close/>
                  </a:path>
                  <a:path w="21600" h="21600" extrusionOk="0">
                    <a:moveTo>
                      <a:pt x="2700" y="16971"/>
                    </a:moveTo>
                    <a:lnTo>
                      <a:pt x="2700" y="18514"/>
                    </a:lnTo>
                    <a:lnTo>
                      <a:pt x="4860" y="18514"/>
                    </a:lnTo>
                    <a:lnTo>
                      <a:pt x="4860" y="16971"/>
                    </a:lnTo>
                    <a:lnTo>
                      <a:pt x="2700" y="16971"/>
                    </a:lnTo>
                    <a:close/>
                  </a:path>
                  <a:path w="21600" h="21600" extrusionOk="0">
                    <a:moveTo>
                      <a:pt x="4860" y="16971"/>
                    </a:moveTo>
                    <a:lnTo>
                      <a:pt x="4860" y="18514"/>
                    </a:lnTo>
                    <a:lnTo>
                      <a:pt x="7020" y="18514"/>
                    </a:lnTo>
                    <a:lnTo>
                      <a:pt x="7020" y="16971"/>
                    </a:lnTo>
                    <a:lnTo>
                      <a:pt x="4860" y="16971"/>
                    </a:lnTo>
                    <a:close/>
                  </a:path>
                  <a:path w="21600" h="21600" extrusionOk="0">
                    <a:moveTo>
                      <a:pt x="7020" y="16971"/>
                    </a:moveTo>
                    <a:lnTo>
                      <a:pt x="7020" y="18514"/>
                    </a:lnTo>
                    <a:lnTo>
                      <a:pt x="9180" y="18514"/>
                    </a:lnTo>
                    <a:lnTo>
                      <a:pt x="9180" y="16971"/>
                    </a:lnTo>
                    <a:lnTo>
                      <a:pt x="7020" y="16971"/>
                    </a:lnTo>
                    <a:close/>
                  </a:path>
                  <a:path w="21600" h="21600" extrusionOk="0">
                    <a:moveTo>
                      <a:pt x="9180" y="16971"/>
                    </a:moveTo>
                    <a:lnTo>
                      <a:pt x="9180" y="18514"/>
                    </a:lnTo>
                    <a:lnTo>
                      <a:pt x="11340" y="18514"/>
                    </a:lnTo>
                    <a:lnTo>
                      <a:pt x="11340" y="16971"/>
                    </a:lnTo>
                    <a:lnTo>
                      <a:pt x="9180" y="16971"/>
                    </a:lnTo>
                    <a:close/>
                  </a:path>
                  <a:path w="21600" h="21600" extrusionOk="0">
                    <a:moveTo>
                      <a:pt x="11340" y="16971"/>
                    </a:moveTo>
                    <a:lnTo>
                      <a:pt x="11340" y="18514"/>
                    </a:lnTo>
                    <a:lnTo>
                      <a:pt x="13500" y="18514"/>
                    </a:lnTo>
                    <a:lnTo>
                      <a:pt x="13500" y="16971"/>
                    </a:lnTo>
                    <a:lnTo>
                      <a:pt x="11340" y="16971"/>
                    </a:lnTo>
                    <a:close/>
                  </a:path>
                  <a:path w="21600" h="21600" extrusionOk="0">
                    <a:moveTo>
                      <a:pt x="13500" y="16971"/>
                    </a:moveTo>
                    <a:lnTo>
                      <a:pt x="13500" y="18514"/>
                    </a:lnTo>
                    <a:lnTo>
                      <a:pt x="15660" y="18514"/>
                    </a:lnTo>
                    <a:lnTo>
                      <a:pt x="15660" y="16971"/>
                    </a:lnTo>
                    <a:lnTo>
                      <a:pt x="13500" y="16971"/>
                    </a:lnTo>
                    <a:close/>
                  </a:path>
                  <a:path w="21600" h="21600" extrusionOk="0">
                    <a:moveTo>
                      <a:pt x="15660" y="16971"/>
                    </a:moveTo>
                    <a:lnTo>
                      <a:pt x="15660" y="18514"/>
                    </a:lnTo>
                    <a:lnTo>
                      <a:pt x="17820" y="18514"/>
                    </a:lnTo>
                    <a:lnTo>
                      <a:pt x="17820" y="16971"/>
                    </a:lnTo>
                    <a:lnTo>
                      <a:pt x="15660" y="16971"/>
                    </a:lnTo>
                    <a:close/>
                  </a:path>
                  <a:path w="21600" h="21600" extrusionOk="0">
                    <a:moveTo>
                      <a:pt x="17820" y="16971"/>
                    </a:moveTo>
                    <a:lnTo>
                      <a:pt x="17820" y="18514"/>
                    </a:lnTo>
                    <a:lnTo>
                      <a:pt x="19980" y="18514"/>
                    </a:lnTo>
                    <a:lnTo>
                      <a:pt x="19980" y="16971"/>
                    </a:lnTo>
                    <a:lnTo>
                      <a:pt x="17820" y="16971"/>
                    </a:lnTo>
                    <a:close/>
                  </a:path>
                  <a:path w="21600" h="21600" extrusionOk="0">
                    <a:moveTo>
                      <a:pt x="1620" y="18514"/>
                    </a:moveTo>
                    <a:lnTo>
                      <a:pt x="1620" y="20057"/>
                    </a:lnTo>
                    <a:lnTo>
                      <a:pt x="3779" y="20057"/>
                    </a:lnTo>
                    <a:lnTo>
                      <a:pt x="3779" y="18514"/>
                    </a:lnTo>
                    <a:lnTo>
                      <a:pt x="1620" y="18514"/>
                    </a:lnTo>
                    <a:close/>
                  </a:path>
                  <a:path w="21600" h="21600" extrusionOk="0">
                    <a:moveTo>
                      <a:pt x="3779" y="18514"/>
                    </a:moveTo>
                    <a:lnTo>
                      <a:pt x="3779" y="20057"/>
                    </a:lnTo>
                    <a:lnTo>
                      <a:pt x="5940" y="20057"/>
                    </a:lnTo>
                    <a:lnTo>
                      <a:pt x="5940" y="18514"/>
                    </a:lnTo>
                    <a:lnTo>
                      <a:pt x="3779" y="18514"/>
                    </a:lnTo>
                    <a:close/>
                  </a:path>
                  <a:path w="21600" h="21600" extrusionOk="0">
                    <a:moveTo>
                      <a:pt x="5940" y="18514"/>
                    </a:moveTo>
                    <a:lnTo>
                      <a:pt x="5940" y="20057"/>
                    </a:lnTo>
                    <a:lnTo>
                      <a:pt x="8100" y="20057"/>
                    </a:lnTo>
                    <a:lnTo>
                      <a:pt x="8100" y="18514"/>
                    </a:lnTo>
                    <a:lnTo>
                      <a:pt x="5940" y="18514"/>
                    </a:lnTo>
                    <a:close/>
                  </a:path>
                  <a:path w="21600" h="21600" extrusionOk="0">
                    <a:moveTo>
                      <a:pt x="8100" y="18514"/>
                    </a:moveTo>
                    <a:lnTo>
                      <a:pt x="8100" y="20057"/>
                    </a:lnTo>
                    <a:lnTo>
                      <a:pt x="10260" y="20057"/>
                    </a:lnTo>
                    <a:lnTo>
                      <a:pt x="10260" y="18514"/>
                    </a:lnTo>
                    <a:lnTo>
                      <a:pt x="8100" y="18514"/>
                    </a:lnTo>
                    <a:close/>
                  </a:path>
                  <a:path w="21600" h="21600" extrusionOk="0">
                    <a:moveTo>
                      <a:pt x="10260" y="18514"/>
                    </a:moveTo>
                    <a:lnTo>
                      <a:pt x="10260" y="20057"/>
                    </a:lnTo>
                    <a:lnTo>
                      <a:pt x="12419" y="20057"/>
                    </a:lnTo>
                    <a:lnTo>
                      <a:pt x="12419" y="18514"/>
                    </a:lnTo>
                    <a:lnTo>
                      <a:pt x="10260" y="18514"/>
                    </a:lnTo>
                    <a:close/>
                  </a:path>
                  <a:path w="21600" h="21600" extrusionOk="0">
                    <a:moveTo>
                      <a:pt x="12419" y="18514"/>
                    </a:moveTo>
                    <a:lnTo>
                      <a:pt x="12419" y="20057"/>
                    </a:lnTo>
                    <a:lnTo>
                      <a:pt x="14580" y="20057"/>
                    </a:lnTo>
                    <a:lnTo>
                      <a:pt x="14580" y="18514"/>
                    </a:lnTo>
                    <a:lnTo>
                      <a:pt x="12419" y="18514"/>
                    </a:lnTo>
                    <a:close/>
                  </a:path>
                  <a:path w="21600" h="21600" extrusionOk="0">
                    <a:moveTo>
                      <a:pt x="14580" y="18514"/>
                    </a:moveTo>
                    <a:lnTo>
                      <a:pt x="14580" y="20057"/>
                    </a:lnTo>
                    <a:lnTo>
                      <a:pt x="16740" y="20057"/>
                    </a:lnTo>
                    <a:lnTo>
                      <a:pt x="16740" y="18514"/>
                    </a:lnTo>
                    <a:lnTo>
                      <a:pt x="14580" y="18514"/>
                    </a:lnTo>
                    <a:close/>
                  </a:path>
                  <a:path w="21600" h="21600" extrusionOk="0">
                    <a:moveTo>
                      <a:pt x="16740" y="18514"/>
                    </a:moveTo>
                    <a:lnTo>
                      <a:pt x="16740" y="20057"/>
                    </a:lnTo>
                    <a:lnTo>
                      <a:pt x="18900" y="20057"/>
                    </a:lnTo>
                    <a:lnTo>
                      <a:pt x="18900" y="18514"/>
                    </a:lnTo>
                    <a:lnTo>
                      <a:pt x="16740" y="18514"/>
                    </a:lnTo>
                    <a:close/>
                  </a:path>
                  <a:path w="21600" h="21600" extrusionOk="0">
                    <a:moveTo>
                      <a:pt x="18900" y="18514"/>
                    </a:moveTo>
                    <a:lnTo>
                      <a:pt x="18900" y="20057"/>
                    </a:lnTo>
                    <a:lnTo>
                      <a:pt x="21060" y="20057"/>
                    </a:lnTo>
                    <a:lnTo>
                      <a:pt x="21060" y="18514"/>
                    </a:lnTo>
                    <a:lnTo>
                      <a:pt x="18900" y="18514"/>
                    </a:lnTo>
                    <a:close/>
                  </a:path>
                  <a:path w="21600" h="21600" extrusionOk="0">
                    <a:moveTo>
                      <a:pt x="540" y="20057"/>
                    </a:moveTo>
                    <a:lnTo>
                      <a:pt x="540" y="21600"/>
                    </a:lnTo>
                    <a:lnTo>
                      <a:pt x="2700" y="21600"/>
                    </a:lnTo>
                    <a:lnTo>
                      <a:pt x="2700" y="20057"/>
                    </a:lnTo>
                    <a:lnTo>
                      <a:pt x="540" y="20057"/>
                    </a:lnTo>
                    <a:close/>
                  </a:path>
                  <a:path w="21600" h="21600" extrusionOk="0">
                    <a:moveTo>
                      <a:pt x="2700" y="20057"/>
                    </a:moveTo>
                    <a:lnTo>
                      <a:pt x="2700" y="21600"/>
                    </a:lnTo>
                    <a:lnTo>
                      <a:pt x="4860" y="21600"/>
                    </a:lnTo>
                    <a:lnTo>
                      <a:pt x="4860" y="20057"/>
                    </a:lnTo>
                    <a:lnTo>
                      <a:pt x="2700" y="20057"/>
                    </a:lnTo>
                    <a:close/>
                  </a:path>
                  <a:path w="21600" h="21600" extrusionOk="0">
                    <a:moveTo>
                      <a:pt x="4860" y="20057"/>
                    </a:moveTo>
                    <a:lnTo>
                      <a:pt x="4860" y="21600"/>
                    </a:lnTo>
                    <a:lnTo>
                      <a:pt x="7020" y="21600"/>
                    </a:lnTo>
                    <a:lnTo>
                      <a:pt x="7020" y="20057"/>
                    </a:lnTo>
                    <a:lnTo>
                      <a:pt x="4860" y="20057"/>
                    </a:lnTo>
                    <a:close/>
                  </a:path>
                  <a:path w="21600" h="21600" extrusionOk="0">
                    <a:moveTo>
                      <a:pt x="7020" y="20057"/>
                    </a:moveTo>
                    <a:lnTo>
                      <a:pt x="7020" y="21600"/>
                    </a:lnTo>
                    <a:lnTo>
                      <a:pt x="9180" y="21600"/>
                    </a:lnTo>
                    <a:lnTo>
                      <a:pt x="9180" y="20057"/>
                    </a:lnTo>
                    <a:lnTo>
                      <a:pt x="7020" y="20057"/>
                    </a:lnTo>
                    <a:close/>
                  </a:path>
                  <a:path w="21600" h="21600" extrusionOk="0">
                    <a:moveTo>
                      <a:pt x="9180" y="20057"/>
                    </a:moveTo>
                    <a:lnTo>
                      <a:pt x="9180" y="21600"/>
                    </a:lnTo>
                    <a:lnTo>
                      <a:pt x="11340" y="21600"/>
                    </a:lnTo>
                    <a:lnTo>
                      <a:pt x="11340" y="20057"/>
                    </a:lnTo>
                    <a:lnTo>
                      <a:pt x="9180" y="20057"/>
                    </a:lnTo>
                    <a:close/>
                  </a:path>
                  <a:path w="21600" h="21600" extrusionOk="0">
                    <a:moveTo>
                      <a:pt x="11340" y="20057"/>
                    </a:moveTo>
                    <a:lnTo>
                      <a:pt x="11340" y="21600"/>
                    </a:lnTo>
                    <a:lnTo>
                      <a:pt x="13500" y="21600"/>
                    </a:lnTo>
                    <a:lnTo>
                      <a:pt x="13500" y="20057"/>
                    </a:lnTo>
                    <a:lnTo>
                      <a:pt x="11340" y="20057"/>
                    </a:lnTo>
                    <a:close/>
                  </a:path>
                  <a:path w="21600" h="21600" extrusionOk="0">
                    <a:moveTo>
                      <a:pt x="13500" y="20057"/>
                    </a:moveTo>
                    <a:lnTo>
                      <a:pt x="13500" y="21600"/>
                    </a:lnTo>
                    <a:lnTo>
                      <a:pt x="15660" y="21600"/>
                    </a:lnTo>
                    <a:lnTo>
                      <a:pt x="15660" y="20057"/>
                    </a:lnTo>
                    <a:lnTo>
                      <a:pt x="13500" y="20057"/>
                    </a:lnTo>
                    <a:close/>
                  </a:path>
                  <a:path w="21600" h="21600" extrusionOk="0">
                    <a:moveTo>
                      <a:pt x="15660" y="20057"/>
                    </a:moveTo>
                    <a:lnTo>
                      <a:pt x="15660" y="21600"/>
                    </a:lnTo>
                    <a:lnTo>
                      <a:pt x="17820" y="21600"/>
                    </a:lnTo>
                    <a:lnTo>
                      <a:pt x="17820" y="20057"/>
                    </a:lnTo>
                    <a:lnTo>
                      <a:pt x="15660" y="20057"/>
                    </a:lnTo>
                    <a:close/>
                  </a:path>
                  <a:path w="21600" h="21600" extrusionOk="0">
                    <a:moveTo>
                      <a:pt x="17820" y="20057"/>
                    </a:moveTo>
                    <a:lnTo>
                      <a:pt x="17820" y="21600"/>
                    </a:lnTo>
                    <a:lnTo>
                      <a:pt x="19980" y="21600"/>
                    </a:lnTo>
                    <a:lnTo>
                      <a:pt x="19980" y="20057"/>
                    </a:lnTo>
                    <a:lnTo>
                      <a:pt x="17820" y="20057"/>
                    </a:lnTo>
                    <a:close/>
                  </a:path>
                  <a:path w="21600" h="21600" extrusionOk="0">
                    <a:moveTo>
                      <a:pt x="19980" y="4628"/>
                    </a:moveTo>
                    <a:lnTo>
                      <a:pt x="21060" y="4628"/>
                    </a:lnTo>
                    <a:lnTo>
                      <a:pt x="21060" y="6171"/>
                    </a:lnTo>
                    <a:lnTo>
                      <a:pt x="19980" y="6171"/>
                    </a:lnTo>
                    <a:lnTo>
                      <a:pt x="19980" y="4628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FF"/>
                  </a:gs>
                  <a:gs pos="100000">
                    <a:srgbClr val="999999"/>
                  </a:gs>
                </a:gsLst>
                <a:lin ang="5400000" scaled="1"/>
              </a:gradFill>
              <a:ln w="12700">
                <a:solidFill>
                  <a:srgbClr val="666666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71" name="AutoShape 11"/>
              <p:cNvCxnSpPr>
                <a:cxnSpLocks noChangeShapeType="1"/>
              </p:cNvCxnSpPr>
              <p:nvPr/>
            </p:nvCxnSpPr>
            <p:spPr bwMode="auto">
              <a:xfrm>
                <a:off x="3984625" y="4171950"/>
                <a:ext cx="358775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72" name="AutoShape 12"/>
              <p:cNvCxnSpPr>
                <a:cxnSpLocks noChangeShapeType="1"/>
              </p:cNvCxnSpPr>
              <p:nvPr/>
            </p:nvCxnSpPr>
            <p:spPr bwMode="auto">
              <a:xfrm>
                <a:off x="4070350" y="4868863"/>
                <a:ext cx="611188" cy="0"/>
              </a:xfrm>
              <a:prstGeom prst="straightConnector1">
                <a:avLst/>
              </a:prstGeom>
              <a:noFill/>
              <a:ln w="25400">
                <a:solidFill>
                  <a:srgbClr val="FF0000"/>
                </a:solidFill>
                <a:round/>
                <a:headEnd type="stealth" w="lg" len="lg"/>
                <a:tailEnd type="none" w="lg" len="lg"/>
              </a:ln>
            </p:spPr>
          </p:cxnSp>
          <p:cxnSp>
            <p:nvCxnSpPr>
              <p:cNvPr id="73" name="AutoShape 13"/>
              <p:cNvCxnSpPr>
                <a:cxnSpLocks noChangeShapeType="1"/>
              </p:cNvCxnSpPr>
              <p:nvPr/>
            </p:nvCxnSpPr>
            <p:spPr bwMode="auto">
              <a:xfrm>
                <a:off x="4238625" y="4171950"/>
                <a:ext cx="0" cy="695325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cxnSp>
            <p:nvCxnSpPr>
              <p:cNvPr id="74" name="AutoShape 14"/>
              <p:cNvCxnSpPr>
                <a:cxnSpLocks noChangeShapeType="1"/>
              </p:cNvCxnSpPr>
              <p:nvPr/>
            </p:nvCxnSpPr>
            <p:spPr bwMode="auto">
              <a:xfrm rot="-5400000">
                <a:off x="3782219" y="4013994"/>
                <a:ext cx="252412" cy="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/>
                <a:tailEnd type="none" w="lg" len="lg"/>
              </a:ln>
            </p:spPr>
          </p:cxnSp>
          <p:cxnSp>
            <p:nvCxnSpPr>
              <p:cNvPr id="75" name="AutoShape 15"/>
              <p:cNvCxnSpPr>
                <a:cxnSpLocks noChangeShapeType="1"/>
              </p:cNvCxnSpPr>
              <p:nvPr/>
            </p:nvCxnSpPr>
            <p:spPr bwMode="auto">
              <a:xfrm rot="-5400000">
                <a:off x="2873375" y="2917825"/>
                <a:ext cx="0" cy="2089150"/>
              </a:xfrm>
              <a:prstGeom prst="straightConnector1">
                <a:avLst/>
              </a:prstGeom>
              <a:noFill/>
              <a:ln w="0">
                <a:solidFill>
                  <a:srgbClr val="000000"/>
                </a:solidFill>
                <a:round/>
                <a:headEnd type="stealth" w="med" len="lg"/>
                <a:tailEnd type="stealth" w="med" len="lg"/>
              </a:ln>
            </p:spPr>
          </p:cxnSp>
          <p:sp>
            <p:nvSpPr>
              <p:cNvPr id="76" name="TextBox 75"/>
              <p:cNvSpPr txBox="1"/>
              <p:nvPr/>
            </p:nvSpPr>
            <p:spPr>
              <a:xfrm>
                <a:off x="4067164" y="4891086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FF0000"/>
                    </a:solidFill>
                  </a:rPr>
                  <a:t>100 N</a:t>
                </a:r>
                <a:endParaRPr lang="en-US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7" name="TextBox 76"/>
              <p:cNvSpPr txBox="1"/>
              <p:nvPr/>
            </p:nvSpPr>
            <p:spPr>
              <a:xfrm>
                <a:off x="4267200" y="42672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/>
                  <a:t>0.5m</a:t>
                </a:r>
                <a:endParaRPr lang="en-US" sz="2000" b="1" dirty="0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2438400" y="35052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2m</a:t>
                </a:r>
                <a:endParaRPr lang="en-US" sz="2000" b="1" dirty="0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2438400" y="5105400"/>
                <a:ext cx="9144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b="1" dirty="0" smtClean="0"/>
                  <a:t>(a)</a:t>
                </a:r>
                <a:endParaRPr lang="en-US" sz="2000" b="1" dirty="0"/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914400" y="4324290"/>
              <a:ext cx="914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/>
                <a:t>O</a:t>
              </a:r>
              <a:endParaRPr lang="en-US" sz="2000" b="1" dirty="0"/>
            </a:p>
          </p:txBody>
        </p:sp>
      </p:grp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595</TotalTime>
  <Words>558</Words>
  <Application>Microsoft Office PowerPoint</Application>
  <PresentationFormat>On-screen Show (4:3)</PresentationFormat>
  <Paragraphs>229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Office Theme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</cp:lastModifiedBy>
  <cp:revision>150</cp:revision>
  <dcterms:created xsi:type="dcterms:W3CDTF">2013-05-06T16:21:25Z</dcterms:created>
  <dcterms:modified xsi:type="dcterms:W3CDTF">2013-09-15T17:47:22Z</dcterms:modified>
</cp:coreProperties>
</file>